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84" r:id="rId3"/>
    <p:sldId id="258" r:id="rId4"/>
    <p:sldId id="259" r:id="rId5"/>
    <p:sldId id="262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6" r:id="rId18"/>
    <p:sldId id="275" r:id="rId19"/>
    <p:sldId id="277" r:id="rId20"/>
    <p:sldId id="278" r:id="rId21"/>
    <p:sldId id="279" r:id="rId22"/>
    <p:sldId id="280" r:id="rId23"/>
    <p:sldId id="28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BABFA-C3F6-83E6-9A46-0A87E8BEB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3EB2A6-34F0-6BD4-11B5-31295EC14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0B46A4-DE79-E049-7925-1C230E85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832D-CCB3-4464-A997-F0D6E1A25EFD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9F162-ED67-18CE-A0BB-AC5B8D620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77196-77F0-478B-BD2F-90A284636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E987-52C7-4CFA-90D5-227A9F8B7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79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9291F-171B-345A-F06B-20CC36090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DAC279-D2ED-B015-D3DB-624D9A8727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FA6AE0-93F4-DDE6-5360-27CCD92C5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832D-CCB3-4464-A997-F0D6E1A25EFD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D59EE-6B3D-7E0A-48D4-87654CA12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16E4E3-B26E-5F38-551D-DF35FBF0F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E987-52C7-4CFA-90D5-227A9F8B7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435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A240A4-BDE6-2C00-3362-C41A16DA1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5D9D90-7430-60F2-5019-A5C0D921A0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B0719C-2A30-77DE-E234-48D1BD56E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832D-CCB3-4464-A997-F0D6E1A25EFD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F962B-AD85-149F-0539-D73634F97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47E1CF-1A6E-CE1F-E9A0-43C0EEB0D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E987-52C7-4CFA-90D5-227A9F8B7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144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B5066-3A13-28C6-CACF-4194AD199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4964C-8C29-BDB9-23CD-E722C3C56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4EDB07-FDFC-E865-FC47-C67706030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832D-CCB3-4464-A997-F0D6E1A25EFD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5250C-E9AE-1EC8-D865-A53DFF69C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252331-F803-A031-21F0-2FC39C8E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E987-52C7-4CFA-90D5-227A9F8B7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868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246A5-0C74-3FDE-524C-D4E4600C3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91DF67-02B6-D58C-C2AB-DB4C510EA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861D81-F7B8-6BC2-ECEF-BA09E6CDB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832D-CCB3-4464-A997-F0D6E1A25EFD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5661F-6F19-C8F8-C118-7C548E34E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24B35-0B4F-1BED-B837-57FDE4A1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E987-52C7-4CFA-90D5-227A9F8B7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277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C4EC8-AE49-81AB-2C08-2821AF207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96395-B277-3E47-B328-4319AFC287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F2256A-E9EC-A571-899A-A4E6BF0487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75AEC5-3117-39B0-D0E9-E0E4323DC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832D-CCB3-4464-A997-F0D6E1A25EFD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9C699E-30B1-022C-AB84-97D0430EE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DB5F46-8A66-CD08-BEBD-83172F6D7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E987-52C7-4CFA-90D5-227A9F8B7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882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6F223-68DF-DD2B-0308-E86469F22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FB1FEF-70D2-D713-5224-909D7F639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54B6C-DCA4-5407-8F74-1A4A22B00E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3EEBD5-1DD3-0CFA-E06E-1FDC1143F2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DE9D82-C2EB-4BD9-034F-3AD7BB560C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87507F-6865-A378-D1A2-609DC3341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832D-CCB3-4464-A997-F0D6E1A25EFD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FAE11C-A4FA-E15F-A282-9D061C2EE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4E7D1A-76F0-DB4E-0816-038242F38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E987-52C7-4CFA-90D5-227A9F8B7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604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55DC7-7D00-32AB-3E67-8D8346883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9912F0-E1D0-9764-B17C-4FE2B166D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832D-CCB3-4464-A997-F0D6E1A25EFD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B1C101-43ED-8B99-3862-0346A369C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E8E021-C1C4-A2E8-05D2-BA72AA430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E987-52C7-4CFA-90D5-227A9F8B7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992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4F41EC-8279-1EDA-6D4F-79D2408A7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832D-CCB3-4464-A997-F0D6E1A25EFD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B94E63-26E7-D83D-7637-33B12D37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6010E-88FB-4E19-738D-CCB5E4691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E987-52C7-4CFA-90D5-227A9F8B7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135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67EB9-60DE-1B9E-2D2C-400CFA27F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F2862-02E2-DD0F-BC73-5F4F0241F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5C8325-9785-8867-1E8D-163AA9E070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0E5B32-C99A-4C52-7D93-9B28B64F7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832D-CCB3-4464-A997-F0D6E1A25EFD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EE6DA5-2A27-A1FF-7409-C14DC6E4F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7D5F97-C9F6-692C-D9A3-EDE76C1FB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E987-52C7-4CFA-90D5-227A9F8B7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359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B50F8-A065-4327-E585-2D4312FA2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F04489-9D53-9558-6A84-78A40796FD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218ABE-BC23-D8C2-ABFF-FEDE1424AE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CCAA72-3D6C-A789-7EF0-04F43AF86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832D-CCB3-4464-A997-F0D6E1A25EFD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E0DEF8-1BA3-9976-BADA-2C86F720F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FCA109-F57D-7DFD-BF42-245A3AA9F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E987-52C7-4CFA-90D5-227A9F8B7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116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F09BF2-08E4-1C6E-6E4A-0AB8D3EBF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8289F5-DD2A-CEDE-7E90-E3B259946C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F18D1-8E25-A59B-CF5C-514C9A17BB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D832D-CCB3-4464-A997-F0D6E1A25EFD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8C1CC-2E69-6D0D-9D90-502E14D500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FD940-CA30-B56C-8D98-B101F34E18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8E987-52C7-4CFA-90D5-227A9F8B7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570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A5CDD66-4BF8-A20B-A138-4515635D9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65"/>
          <a:stretch/>
        </p:blipFill>
        <p:spPr>
          <a:xfrm>
            <a:off x="3900945" y="149464"/>
            <a:ext cx="4033611" cy="476259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77DC6DE-D63C-73E5-0454-BD2A479D524E}"/>
              </a:ext>
            </a:extLst>
          </p:cNvPr>
          <p:cNvSpPr/>
          <p:nvPr/>
        </p:nvSpPr>
        <p:spPr>
          <a:xfrm>
            <a:off x="2758226" y="4327237"/>
            <a:ext cx="6675548" cy="2341188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9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GB" sz="199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311FA2-2DA3-FDD3-73BB-DE6695DE95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4" t="11515" r="21818" b="54285"/>
          <a:stretch/>
        </p:blipFill>
        <p:spPr>
          <a:xfrm>
            <a:off x="10497976" y="104682"/>
            <a:ext cx="1671782" cy="15635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5D433D-1EB6-8048-FE6A-6F0AE4D37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4" t="11515" r="21818" b="54285"/>
          <a:stretch/>
        </p:blipFill>
        <p:spPr>
          <a:xfrm>
            <a:off x="10468948" y="5192816"/>
            <a:ext cx="1671782" cy="15635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D3B5B9-E7CD-50D1-2717-9F2497914A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4" t="11515" r="21818" b="54285"/>
          <a:stretch/>
        </p:blipFill>
        <p:spPr>
          <a:xfrm>
            <a:off x="22242" y="5189733"/>
            <a:ext cx="1671782" cy="15635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115703-6A1D-D56B-2454-E663601F27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4" t="11515" r="21818" b="54285"/>
          <a:stretch/>
        </p:blipFill>
        <p:spPr>
          <a:xfrm>
            <a:off x="51270" y="104682"/>
            <a:ext cx="1671782" cy="156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2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9D4B7B-DAEA-2849-3790-BC4F99BBEBFD}"/>
              </a:ext>
            </a:extLst>
          </p:cNvPr>
          <p:cNvSpPr txBox="1"/>
          <p:nvPr/>
        </p:nvSpPr>
        <p:spPr>
          <a:xfrm>
            <a:off x="552260" y="5133315"/>
            <a:ext cx="10492393" cy="1569660"/>
          </a:xfrm>
          <a:prstGeom prst="rect">
            <a:avLst/>
          </a:prstGeom>
          <a:solidFill>
            <a:srgbClr val="CC0066"/>
          </a:solidFill>
          <a:ln w="57150">
            <a:solidFill>
              <a:srgbClr val="FFFF00">
                <a:alpha val="60000"/>
              </a:srgb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মুখে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আগুন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নেই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আগুনমুখা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আরেকটার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দুধকুমার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,যেন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দুধের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10DA69-9105-4DFF-365C-FA6314324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21"/>
          <a:stretch/>
        </p:blipFill>
        <p:spPr>
          <a:xfrm>
            <a:off x="552260" y="269365"/>
            <a:ext cx="4608129" cy="3888674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E66D1E-14C1-0B51-6B92-92A05AB04564}"/>
              </a:ext>
            </a:extLst>
          </p:cNvPr>
          <p:cNvSpPr txBox="1"/>
          <p:nvPr/>
        </p:nvSpPr>
        <p:spPr>
          <a:xfrm>
            <a:off x="1434352" y="4213249"/>
            <a:ext cx="1972236" cy="769441"/>
          </a:xfrm>
          <a:prstGeom prst="rect">
            <a:avLst/>
          </a:prstGeom>
          <a:solidFill>
            <a:srgbClr val="CC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আগুনমুখা</a:t>
            </a:r>
            <a:endParaRPr lang="en-GB" sz="4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BADDBF-C777-EEF6-ACA7-D3FFEE3A4C69}"/>
              </a:ext>
            </a:extLst>
          </p:cNvPr>
          <p:cNvSpPr txBox="1"/>
          <p:nvPr/>
        </p:nvSpPr>
        <p:spPr>
          <a:xfrm>
            <a:off x="8113058" y="4215189"/>
            <a:ext cx="1972236" cy="769441"/>
          </a:xfrm>
          <a:prstGeom prst="rect">
            <a:avLst/>
          </a:prstGeom>
          <a:solidFill>
            <a:srgbClr val="CC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দুধকুমার</a:t>
            </a:r>
            <a:endParaRPr lang="en-GB" sz="4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B44EAC-08B3-255A-9FA2-3524E1A773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0" r="10500"/>
          <a:stretch/>
        </p:blipFill>
        <p:spPr>
          <a:xfrm>
            <a:off x="6436524" y="269365"/>
            <a:ext cx="4608129" cy="3888674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</p:pic>
    </p:spTree>
    <p:extLst>
      <p:ext uri="{BB962C8B-B14F-4D97-AF65-F5344CB8AC3E}">
        <p14:creationId xmlns:p14="http://schemas.microsoft.com/office/powerpoint/2010/main" val="104980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044FC6-3C15-ED85-C1DE-F43E7CA7A70C}"/>
              </a:ext>
            </a:extLst>
          </p:cNvPr>
          <p:cNvSpPr txBox="1"/>
          <p:nvPr/>
        </p:nvSpPr>
        <p:spPr>
          <a:xfrm>
            <a:off x="749929" y="5506975"/>
            <a:ext cx="10692142" cy="707886"/>
          </a:xfrm>
          <a:prstGeom prst="rect">
            <a:avLst/>
          </a:prstGeom>
          <a:solidFill>
            <a:srgbClr val="CC0066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ধানের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নামে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মিলিয়ে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40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ধানতারা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ধানসিঁড়ি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এগুলো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ছোটো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A0102C-98CB-A863-3BB2-ECBF510C1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10" y="681069"/>
            <a:ext cx="5525060" cy="368054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57AE66-C2D6-2BCD-0D4F-834353B5D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07329" y="681069"/>
            <a:ext cx="4907386" cy="368054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E2F591-64B9-7E87-097C-4409F71DDC8C}"/>
              </a:ext>
            </a:extLst>
          </p:cNvPr>
          <p:cNvSpPr txBox="1"/>
          <p:nvPr/>
        </p:nvSpPr>
        <p:spPr>
          <a:xfrm>
            <a:off x="2621279" y="4481140"/>
            <a:ext cx="1529602" cy="646331"/>
          </a:xfrm>
          <a:prstGeom prst="rect">
            <a:avLst/>
          </a:prstGeom>
          <a:solidFill>
            <a:srgbClr val="CC00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ধানতারা</a:t>
            </a:r>
            <a:endParaRPr lang="en-GB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16BF1B-CF87-3FE6-CA36-F2B4A73AF2A2}"/>
              </a:ext>
            </a:extLst>
          </p:cNvPr>
          <p:cNvSpPr txBox="1"/>
          <p:nvPr/>
        </p:nvSpPr>
        <p:spPr>
          <a:xfrm>
            <a:off x="8466268" y="4481140"/>
            <a:ext cx="1398494" cy="646331"/>
          </a:xfrm>
          <a:prstGeom prst="rect">
            <a:avLst/>
          </a:prstGeom>
          <a:solidFill>
            <a:srgbClr val="CC00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ধানসিঁড়ি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82287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323271D-508B-1D5C-456B-877511781C50}"/>
              </a:ext>
            </a:extLst>
          </p:cNvPr>
          <p:cNvSpPr txBox="1"/>
          <p:nvPr/>
        </p:nvSpPr>
        <p:spPr>
          <a:xfrm>
            <a:off x="254000" y="5732599"/>
            <a:ext cx="11658600" cy="923330"/>
          </a:xfrm>
          <a:prstGeom prst="rect">
            <a:avLst/>
          </a:prstGeom>
          <a:solidFill>
            <a:srgbClr val="CC0066"/>
          </a:solidFill>
          <a:ln w="762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বড়ো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বড়ো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নদীও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54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পদ্মা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5400" b="1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মেঘনা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যমুনা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 </a:t>
            </a:r>
            <a:r>
              <a:rPr lang="en-US" sz="5400" b="1" dirty="0" err="1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ব্রহ্মপুত্র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FFBB73-85C3-4E33-DD37-7A89FD47E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9" r="18320"/>
          <a:stretch/>
        </p:blipFill>
        <p:spPr>
          <a:xfrm>
            <a:off x="146686" y="158749"/>
            <a:ext cx="2875914" cy="403860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9842CCD-1C99-3606-6C56-D75223616A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3" r="28503"/>
          <a:stretch/>
        </p:blipFill>
        <p:spPr>
          <a:xfrm>
            <a:off x="3118486" y="139696"/>
            <a:ext cx="2875914" cy="403860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D83DBE3-8A95-AC59-960D-66A3D5B607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3" r="28503"/>
          <a:stretch/>
        </p:blipFill>
        <p:spPr>
          <a:xfrm>
            <a:off x="6077586" y="139696"/>
            <a:ext cx="2875914" cy="403860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C22900C-C04A-26F0-460A-A488A1090B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79" r="30579"/>
          <a:stretch/>
        </p:blipFill>
        <p:spPr>
          <a:xfrm>
            <a:off x="9036686" y="139696"/>
            <a:ext cx="2875914" cy="403860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659777B-69C1-2A52-3813-962CDDAFBDA2}"/>
              </a:ext>
            </a:extLst>
          </p:cNvPr>
          <p:cNvSpPr txBox="1"/>
          <p:nvPr/>
        </p:nvSpPr>
        <p:spPr>
          <a:xfrm>
            <a:off x="146686" y="4368113"/>
            <a:ext cx="2875914" cy="1107996"/>
          </a:xfrm>
          <a:prstGeom prst="rect">
            <a:avLst/>
          </a:prstGeom>
          <a:solidFill>
            <a:srgbClr val="CC0066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পদ্মা</a:t>
            </a:r>
            <a:endParaRPr lang="en-GB" sz="6600" dirty="0">
              <a:solidFill>
                <a:srgbClr val="FFFF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F0CFA0-C292-5986-6113-DCE1F532E1D7}"/>
              </a:ext>
            </a:extLst>
          </p:cNvPr>
          <p:cNvSpPr txBox="1"/>
          <p:nvPr/>
        </p:nvSpPr>
        <p:spPr>
          <a:xfrm>
            <a:off x="3155315" y="4330697"/>
            <a:ext cx="2768600" cy="1107996"/>
          </a:xfrm>
          <a:prstGeom prst="rect">
            <a:avLst/>
          </a:prstGeom>
          <a:solidFill>
            <a:srgbClr val="CC0066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মেঘনা</a:t>
            </a:r>
            <a:endParaRPr lang="en-GB" sz="6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FD34F2-AC58-BFA9-72E4-221D3B2DACBB}"/>
              </a:ext>
            </a:extLst>
          </p:cNvPr>
          <p:cNvSpPr txBox="1"/>
          <p:nvPr/>
        </p:nvSpPr>
        <p:spPr>
          <a:xfrm>
            <a:off x="6131243" y="4345806"/>
            <a:ext cx="2768600" cy="1107996"/>
          </a:xfrm>
          <a:prstGeom prst="rect">
            <a:avLst/>
          </a:prstGeom>
          <a:solidFill>
            <a:srgbClr val="CC0066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যমুনা</a:t>
            </a:r>
            <a:endParaRPr lang="en-GB" sz="6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39F0F9-8FC2-E5E5-C4A0-E06E5065EE53}"/>
              </a:ext>
            </a:extLst>
          </p:cNvPr>
          <p:cNvSpPr txBox="1"/>
          <p:nvPr/>
        </p:nvSpPr>
        <p:spPr>
          <a:xfrm>
            <a:off x="9090343" y="4335515"/>
            <a:ext cx="2768600" cy="1107996"/>
          </a:xfrm>
          <a:prstGeom prst="rect">
            <a:avLst/>
          </a:prstGeom>
          <a:solidFill>
            <a:srgbClr val="CC0066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ব্রহ্মপুত্র</a:t>
            </a:r>
            <a:endParaRPr lang="en-GB" sz="66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70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310F65-AD6B-6E5E-5065-84636E1CFCB4}"/>
              </a:ext>
            </a:extLst>
          </p:cNvPr>
          <p:cNvSpPr txBox="1"/>
          <p:nvPr/>
        </p:nvSpPr>
        <p:spPr>
          <a:xfrm>
            <a:off x="422730" y="5106155"/>
            <a:ext cx="11343640" cy="1569660"/>
          </a:xfrm>
          <a:prstGeom prst="rect">
            <a:avLst/>
          </a:prstGeom>
          <a:solidFill>
            <a:srgbClr val="CC0066"/>
          </a:solidFill>
          <a:ln w="76200">
            <a:solidFill>
              <a:srgbClr val="00B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রকম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এঁকেবেঁকে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চলে,কিছু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চলে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সোজাভাবে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শান্ত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স্রোত</a:t>
            </a:r>
            <a:r>
              <a:rPr lang="en-US" sz="48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9D73F2-BE88-7AC0-5F24-CFA846218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30" y="373923"/>
            <a:ext cx="3683000" cy="338436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83A85E-7B6A-D761-D1A5-9FD2915AD39E}"/>
              </a:ext>
            </a:extLst>
          </p:cNvPr>
          <p:cNvSpPr txBox="1"/>
          <p:nvPr/>
        </p:nvSpPr>
        <p:spPr>
          <a:xfrm>
            <a:off x="422730" y="4102858"/>
            <a:ext cx="3537130" cy="707886"/>
          </a:xfrm>
          <a:prstGeom prst="rect">
            <a:avLst/>
          </a:prstGeom>
          <a:solidFill>
            <a:srgbClr val="CC006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এঁকেবেঁকে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চলা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endParaRPr lang="en-GB" sz="4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E7C895-870A-17FE-155D-83B78F4A6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4500" y="379879"/>
            <a:ext cx="3683000" cy="3397624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352081-316B-A5A9-98FB-61645D2F5C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291"/>
          <a:stretch/>
        </p:blipFill>
        <p:spPr>
          <a:xfrm>
            <a:off x="8083370" y="397808"/>
            <a:ext cx="3683000" cy="338865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EC39BFB-D56C-A818-93A3-D14FD2535D7D}"/>
              </a:ext>
            </a:extLst>
          </p:cNvPr>
          <p:cNvSpPr txBox="1"/>
          <p:nvPr/>
        </p:nvSpPr>
        <p:spPr>
          <a:xfrm>
            <a:off x="4254498" y="4102858"/>
            <a:ext cx="3683001" cy="707886"/>
          </a:xfrm>
          <a:prstGeom prst="rect">
            <a:avLst/>
          </a:prstGeom>
          <a:solidFill>
            <a:srgbClr val="CC006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শান্ত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endParaRPr lang="en-GB" sz="4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6976BC-9845-4E3F-5548-48CE910E7A15}"/>
              </a:ext>
            </a:extLst>
          </p:cNvPr>
          <p:cNvSpPr txBox="1"/>
          <p:nvPr/>
        </p:nvSpPr>
        <p:spPr>
          <a:xfrm>
            <a:off x="8083370" y="4080832"/>
            <a:ext cx="3683000" cy="707886"/>
          </a:xfrm>
          <a:prstGeom prst="rect">
            <a:avLst/>
          </a:prstGeom>
          <a:solidFill>
            <a:srgbClr val="CC006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স্রোত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36885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9" grpId="0" animBg="1"/>
      <p:bldP spid="13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1780B2-DBEE-6849-FA88-498AC42737BB}"/>
              </a:ext>
            </a:extLst>
          </p:cNvPr>
          <p:cNvSpPr txBox="1"/>
          <p:nvPr/>
        </p:nvSpPr>
        <p:spPr>
          <a:xfrm>
            <a:off x="448146" y="5124262"/>
            <a:ext cx="11298724" cy="1384995"/>
          </a:xfrm>
          <a:prstGeom prst="rect">
            <a:avLst/>
          </a:prstGeom>
          <a:solidFill>
            <a:srgbClr val="CC0066"/>
          </a:solidFill>
          <a:ln w="76200">
            <a:solidFill>
              <a:srgbClr val="00B05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ব্রহ্মপুত্র</a:t>
            </a:r>
            <a:r>
              <a:rPr lang="en-US" sz="4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4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বড়ো</a:t>
            </a:r>
            <a:r>
              <a:rPr lang="en-US" sz="4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4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ব্রহ্মপুত্রের</a:t>
            </a:r>
            <a:r>
              <a:rPr lang="en-US" sz="4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জন্ম</a:t>
            </a:r>
            <a:r>
              <a:rPr lang="en-US" sz="4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হিমালয়</a:t>
            </a:r>
            <a:r>
              <a:rPr lang="en-US" sz="4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পর্বতে</a:t>
            </a:r>
            <a:r>
              <a:rPr lang="en-US" sz="4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সেখান</a:t>
            </a:r>
            <a:r>
              <a:rPr lang="en-US" sz="4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4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4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4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4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পথ</a:t>
            </a:r>
            <a:r>
              <a:rPr lang="en-US" sz="4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ঘুরে</a:t>
            </a:r>
            <a:r>
              <a:rPr lang="en-US" sz="4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</a:t>
            </a:r>
            <a:r>
              <a:rPr lang="en-US" sz="4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ঢুকেছে</a:t>
            </a:r>
            <a:r>
              <a:rPr lang="en-US" sz="4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EB2A06-9970-0336-F3F5-254F919260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47" y="329933"/>
            <a:ext cx="4760259" cy="364951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17F6A79-D1B4-1860-C118-61C6A331B8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382" y="348743"/>
            <a:ext cx="3493699" cy="363967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7404177-1E9D-C3DE-BD8D-F2A50F3856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694" y="348743"/>
            <a:ext cx="3352800" cy="362174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632C6FA-E64C-18F6-34D5-D7E1E6FF1698}"/>
              </a:ext>
            </a:extLst>
          </p:cNvPr>
          <p:cNvSpPr txBox="1"/>
          <p:nvPr/>
        </p:nvSpPr>
        <p:spPr>
          <a:xfrm>
            <a:off x="4200525" y="4160551"/>
            <a:ext cx="5210175" cy="830997"/>
          </a:xfrm>
          <a:prstGeom prst="rect">
            <a:avLst/>
          </a:prstGeom>
          <a:solidFill>
            <a:srgbClr val="CC00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ব্রহ্মপুত্রের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জন্ম</a:t>
            </a:r>
            <a:endParaRPr lang="en-GB" sz="4800" dirty="0"/>
          </a:p>
        </p:txBody>
      </p:sp>
      <p:sp>
        <p:nvSpPr>
          <p:cNvPr id="26" name="Star: 5 Points 25">
            <a:extLst>
              <a:ext uri="{FF2B5EF4-FFF2-40B4-BE49-F238E27FC236}">
                <a16:creationId xmlns:a16="http://schemas.microsoft.com/office/drawing/2014/main" id="{106D3F27-A71C-BB6C-2A65-1EDA946F2744}"/>
              </a:ext>
            </a:extLst>
          </p:cNvPr>
          <p:cNvSpPr/>
          <p:nvPr/>
        </p:nvSpPr>
        <p:spPr>
          <a:xfrm rot="20609521">
            <a:off x="3695701" y="1190145"/>
            <a:ext cx="400050" cy="410969"/>
          </a:xfrm>
          <a:prstGeom prst="star5">
            <a:avLst/>
          </a:prstGeom>
          <a:solidFill>
            <a:srgbClr val="CC0066"/>
          </a:solidFill>
          <a:ln w="19050">
            <a:solidFill>
              <a:srgbClr val="00B05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08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repeatCount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7C90DA9-2C84-BB98-FFF7-9428D76828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253283"/>
              </p:ext>
            </p:extLst>
          </p:nvPr>
        </p:nvGraphicFramePr>
        <p:xfrm>
          <a:off x="609600" y="1177960"/>
          <a:ext cx="11125200" cy="560832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tableStyleId>{638B1855-1B75-4FBE-930C-398BA8C253C6}</a:tableStyleId>
              </a:tblPr>
              <a:tblGrid>
                <a:gridCol w="4318000">
                  <a:extLst>
                    <a:ext uri="{9D8B030D-6E8A-4147-A177-3AD203B41FA5}">
                      <a16:colId xmlns:a16="http://schemas.microsoft.com/office/drawing/2014/main" val="3697098524"/>
                    </a:ext>
                  </a:extLst>
                </a:gridCol>
                <a:gridCol w="6807200">
                  <a:extLst>
                    <a:ext uri="{9D8B030D-6E8A-4147-A177-3AD203B41FA5}">
                      <a16:colId xmlns:a16="http://schemas.microsoft.com/office/drawing/2014/main" val="1965771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4000" b="1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নদী</a:t>
                      </a:r>
                      <a:endParaRPr lang="en-GB" sz="4000" b="1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তটিনী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55305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000" b="1" dirty="0" err="1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স্রোত</a:t>
                      </a:r>
                      <a:endParaRPr lang="en-GB" sz="4000" b="1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পানির</a:t>
                      </a:r>
                      <a:r>
                        <a:rPr lang="en-US" sz="4000" b="1" dirty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প্রবাহ</a:t>
                      </a:r>
                      <a:endParaRPr lang="en-US" sz="4000" b="1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94519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s-IN" sz="4000" b="1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পর্বত</a:t>
                      </a:r>
                      <a:endParaRPr lang="en-GB" sz="4000" b="1" dirty="0">
                        <a:solidFill>
                          <a:srgbClr val="FF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sz="4000" b="1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পাহা</a:t>
                      </a:r>
                      <a:r>
                        <a:rPr lang="en-GB" sz="4000" b="1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35367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>
                          <a:solidFill>
                            <a:srgbClr val="C0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খরস্রোতা</a:t>
                      </a:r>
                      <a:endParaRPr lang="en-US" sz="4000" b="1" dirty="0">
                        <a:solidFill>
                          <a:srgbClr val="C0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>
                          <a:solidFill>
                            <a:srgbClr val="C0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অনেক</a:t>
                      </a:r>
                      <a:r>
                        <a:rPr lang="en-US" sz="4000" b="1" dirty="0">
                          <a:solidFill>
                            <a:srgbClr val="C0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C0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স্রোত</a:t>
                      </a:r>
                      <a:r>
                        <a:rPr lang="en-US" sz="4000" b="1" dirty="0">
                          <a:solidFill>
                            <a:srgbClr val="C0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C0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আছে</a:t>
                      </a:r>
                      <a:r>
                        <a:rPr lang="en-US" sz="4000" b="1" dirty="0">
                          <a:solidFill>
                            <a:srgbClr val="C0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C0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যার</a:t>
                      </a:r>
                      <a:endParaRPr lang="en-GB" sz="4000" b="1" dirty="0">
                        <a:solidFill>
                          <a:srgbClr val="C0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0917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sz="4000" b="1" dirty="0">
                          <a:solidFill>
                            <a:srgbClr val="00206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শান্ত</a:t>
                      </a:r>
                      <a:endParaRPr lang="en-GB" sz="4000" b="1" dirty="0">
                        <a:solidFill>
                          <a:srgbClr val="00206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as-IN" sz="4000" b="1" dirty="0">
                          <a:solidFill>
                            <a:srgbClr val="00206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ধীর</a:t>
                      </a:r>
                      <a:endParaRPr lang="en-GB" sz="4000" b="1" dirty="0">
                        <a:solidFill>
                          <a:srgbClr val="00206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53132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sz="4000" b="1" dirty="0">
                          <a:solidFill>
                            <a:srgbClr val="CC0066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রকম</a:t>
                      </a:r>
                      <a:endParaRPr lang="en-GB" sz="4000" b="1" dirty="0">
                        <a:solidFill>
                          <a:srgbClr val="CC0066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as-IN" sz="4000" b="1" dirty="0">
                          <a:solidFill>
                            <a:srgbClr val="CC0066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প্রকার</a:t>
                      </a:r>
                      <a:endParaRPr lang="en-GB" sz="4000" b="1" dirty="0">
                        <a:solidFill>
                          <a:srgbClr val="CC0066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28199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sz="4000" b="1" dirty="0">
                          <a:solidFill>
                            <a:srgbClr val="FFC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হিমালয়</a:t>
                      </a:r>
                      <a:endParaRPr lang="en-GB" sz="4000" b="1" dirty="0">
                        <a:solidFill>
                          <a:srgbClr val="FFC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sz="4000" b="1" dirty="0">
                          <a:solidFill>
                            <a:srgbClr val="FFC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ভারতের উত্তর সীমান্তবর্তী বিস্তীর্ণ পর্বতমালা</a:t>
                      </a:r>
                      <a:endParaRPr lang="en-GB" sz="4000" b="1" dirty="0">
                        <a:solidFill>
                          <a:srgbClr val="FFC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8170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b="1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শত</a:t>
                      </a:r>
                      <a:r>
                        <a:rPr lang="en-GB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4000" b="1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শত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as-IN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অসংখ্য</a:t>
                      </a:r>
                      <a:endParaRPr lang="en-GB" sz="4000" b="1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85139097"/>
                  </a:ext>
                </a:extLst>
              </a:tr>
            </a:tbl>
          </a:graphicData>
        </a:graphic>
      </p:graphicFrame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677E10B-AD34-3612-FC84-DC2BB672140B}"/>
              </a:ext>
            </a:extLst>
          </p:cNvPr>
          <p:cNvSpPr/>
          <p:nvPr/>
        </p:nvSpPr>
        <p:spPr>
          <a:xfrm>
            <a:off x="4930775" y="266700"/>
            <a:ext cx="2330450" cy="657226"/>
          </a:xfrm>
          <a:prstGeom prst="roundRect">
            <a:avLst>
              <a:gd name="adj" fmla="val 50000"/>
            </a:avLst>
          </a:prstGeom>
          <a:solidFill>
            <a:srgbClr val="CC0066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শিখি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70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E58FFC-E9ED-5B83-97E8-E8ACDC7C898C}"/>
              </a:ext>
            </a:extLst>
          </p:cNvPr>
          <p:cNvSpPr txBox="1"/>
          <p:nvPr/>
        </p:nvSpPr>
        <p:spPr>
          <a:xfrm>
            <a:off x="968722" y="500191"/>
            <a:ext cx="7097911" cy="923330"/>
          </a:xfrm>
          <a:prstGeom prst="rect">
            <a:avLst/>
          </a:prstGeom>
          <a:solidFill>
            <a:srgbClr val="00B050"/>
          </a:solidFill>
          <a:ln w="76200">
            <a:solidFill>
              <a:srgbClr val="CC0066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পড়ি</a:t>
            </a:r>
            <a:endParaRPr lang="en-US" sz="5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89CA69-C757-08B5-C770-F8586276EAE2}"/>
              </a:ext>
            </a:extLst>
          </p:cNvPr>
          <p:cNvSpPr txBox="1"/>
          <p:nvPr/>
        </p:nvSpPr>
        <p:spPr>
          <a:xfrm>
            <a:off x="968722" y="2026468"/>
            <a:ext cx="1285591" cy="923330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ন্ত</a:t>
            </a:r>
            <a:endParaRPr lang="en-US" sz="5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ight Arrow 2">
            <a:extLst>
              <a:ext uri="{FF2B5EF4-FFF2-40B4-BE49-F238E27FC236}">
                <a16:creationId xmlns:a16="http://schemas.microsoft.com/office/drawing/2014/main" id="{DD1B3A61-5A6E-B804-4818-9963F5D7ED55}"/>
              </a:ext>
            </a:extLst>
          </p:cNvPr>
          <p:cNvSpPr/>
          <p:nvPr/>
        </p:nvSpPr>
        <p:spPr>
          <a:xfrm>
            <a:off x="2299138" y="2239163"/>
            <a:ext cx="968721" cy="497940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183F84-5393-B346-7E02-D07FDA8B552C}"/>
              </a:ext>
            </a:extLst>
          </p:cNvPr>
          <p:cNvSpPr txBox="1"/>
          <p:nvPr/>
        </p:nvSpPr>
        <p:spPr>
          <a:xfrm>
            <a:off x="6781044" y="2036246"/>
            <a:ext cx="1285591" cy="923330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627269-D0A5-D46B-BB68-2E5A1C2E38D1}"/>
              </a:ext>
            </a:extLst>
          </p:cNvPr>
          <p:cNvSpPr txBox="1"/>
          <p:nvPr/>
        </p:nvSpPr>
        <p:spPr>
          <a:xfrm>
            <a:off x="3304514" y="2036246"/>
            <a:ext cx="1285591" cy="923330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8CD33B-C1C0-4370-94A9-51FA62B657CB}"/>
              </a:ext>
            </a:extLst>
          </p:cNvPr>
          <p:cNvSpPr txBox="1"/>
          <p:nvPr/>
        </p:nvSpPr>
        <p:spPr>
          <a:xfrm>
            <a:off x="4991478" y="2026468"/>
            <a:ext cx="1285591" cy="923330"/>
          </a:xfrm>
          <a:prstGeom prst="rect">
            <a:avLst/>
          </a:prstGeom>
          <a:solidFill>
            <a:srgbClr val="00B050"/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+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5D6A40-E429-0AB6-FB2F-C12BA1F76764}"/>
              </a:ext>
            </a:extLst>
          </p:cNvPr>
          <p:cNvSpPr txBox="1"/>
          <p:nvPr/>
        </p:nvSpPr>
        <p:spPr>
          <a:xfrm>
            <a:off x="3293952" y="3158968"/>
            <a:ext cx="1285591" cy="923330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B5DF4B-C0F2-60E2-8A4C-E615CCECC149}"/>
              </a:ext>
            </a:extLst>
          </p:cNvPr>
          <p:cNvSpPr txBox="1"/>
          <p:nvPr/>
        </p:nvSpPr>
        <p:spPr>
          <a:xfrm>
            <a:off x="6781043" y="3109927"/>
            <a:ext cx="1285591" cy="923330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B53769-ADDF-E04E-51EE-3093F0309B13}"/>
              </a:ext>
            </a:extLst>
          </p:cNvPr>
          <p:cNvSpPr txBox="1"/>
          <p:nvPr/>
        </p:nvSpPr>
        <p:spPr>
          <a:xfrm>
            <a:off x="3293952" y="4289713"/>
            <a:ext cx="1285591" cy="923330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1968C0-5CC9-115F-9BA4-872D6A2FB70C}"/>
              </a:ext>
            </a:extLst>
          </p:cNvPr>
          <p:cNvSpPr txBox="1"/>
          <p:nvPr/>
        </p:nvSpPr>
        <p:spPr>
          <a:xfrm>
            <a:off x="946086" y="5402657"/>
            <a:ext cx="1285591" cy="923330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হ্ম</a:t>
            </a:r>
            <a:endParaRPr lang="en-US" sz="5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C7169B-56C5-4720-DACF-33713860EA98}"/>
              </a:ext>
            </a:extLst>
          </p:cNvPr>
          <p:cNvSpPr txBox="1"/>
          <p:nvPr/>
        </p:nvSpPr>
        <p:spPr>
          <a:xfrm>
            <a:off x="946086" y="4254375"/>
            <a:ext cx="1285591" cy="923330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দ্ম</a:t>
            </a:r>
            <a:endParaRPr lang="en-US" sz="5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93E7CA-DB5B-37EB-2B7F-9B7CA38ACEB4}"/>
              </a:ext>
            </a:extLst>
          </p:cNvPr>
          <p:cNvSpPr txBox="1"/>
          <p:nvPr/>
        </p:nvSpPr>
        <p:spPr>
          <a:xfrm>
            <a:off x="946087" y="3158968"/>
            <a:ext cx="1285591" cy="923330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ন্দ</a:t>
            </a:r>
            <a:endParaRPr lang="en-US" sz="5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ight Arrow 14">
            <a:extLst>
              <a:ext uri="{FF2B5EF4-FFF2-40B4-BE49-F238E27FC236}">
                <a16:creationId xmlns:a16="http://schemas.microsoft.com/office/drawing/2014/main" id="{A522EC5B-7FF9-F4D5-F678-62D816B1BC66}"/>
              </a:ext>
            </a:extLst>
          </p:cNvPr>
          <p:cNvSpPr/>
          <p:nvPr/>
        </p:nvSpPr>
        <p:spPr>
          <a:xfrm>
            <a:off x="2275351" y="3305963"/>
            <a:ext cx="968721" cy="497940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ight Arrow 15">
            <a:extLst>
              <a:ext uri="{FF2B5EF4-FFF2-40B4-BE49-F238E27FC236}">
                <a16:creationId xmlns:a16="http://schemas.microsoft.com/office/drawing/2014/main" id="{071584EB-D922-8F60-A785-7127168C515B}"/>
              </a:ext>
            </a:extLst>
          </p:cNvPr>
          <p:cNvSpPr/>
          <p:nvPr/>
        </p:nvSpPr>
        <p:spPr>
          <a:xfrm>
            <a:off x="8113413" y="2239163"/>
            <a:ext cx="968721" cy="497940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ight Arrow 16">
            <a:extLst>
              <a:ext uri="{FF2B5EF4-FFF2-40B4-BE49-F238E27FC236}">
                <a16:creationId xmlns:a16="http://schemas.microsoft.com/office/drawing/2014/main" id="{8F64F954-E007-0D66-397E-514CBCE53518}"/>
              </a:ext>
            </a:extLst>
          </p:cNvPr>
          <p:cNvSpPr/>
          <p:nvPr/>
        </p:nvSpPr>
        <p:spPr>
          <a:xfrm>
            <a:off x="2267716" y="4508534"/>
            <a:ext cx="968721" cy="497940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ight Arrow 17">
            <a:extLst>
              <a:ext uri="{FF2B5EF4-FFF2-40B4-BE49-F238E27FC236}">
                <a16:creationId xmlns:a16="http://schemas.microsoft.com/office/drawing/2014/main" id="{7DE52D4E-E7D7-40D2-E9DB-ED694445D5C5}"/>
              </a:ext>
            </a:extLst>
          </p:cNvPr>
          <p:cNvSpPr/>
          <p:nvPr/>
        </p:nvSpPr>
        <p:spPr>
          <a:xfrm>
            <a:off x="2295055" y="5575334"/>
            <a:ext cx="968721" cy="497940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ight Arrow 18">
            <a:extLst>
              <a:ext uri="{FF2B5EF4-FFF2-40B4-BE49-F238E27FC236}">
                <a16:creationId xmlns:a16="http://schemas.microsoft.com/office/drawing/2014/main" id="{59700613-0246-1CF3-7BEE-C4A602D689E3}"/>
              </a:ext>
            </a:extLst>
          </p:cNvPr>
          <p:cNvSpPr/>
          <p:nvPr/>
        </p:nvSpPr>
        <p:spPr>
          <a:xfrm>
            <a:off x="8100584" y="3363363"/>
            <a:ext cx="968721" cy="497940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ight Arrow 19">
            <a:extLst>
              <a:ext uri="{FF2B5EF4-FFF2-40B4-BE49-F238E27FC236}">
                <a16:creationId xmlns:a16="http://schemas.microsoft.com/office/drawing/2014/main" id="{3E304A0C-577C-68FC-4EE1-D017D9C07591}"/>
              </a:ext>
            </a:extLst>
          </p:cNvPr>
          <p:cNvSpPr/>
          <p:nvPr/>
        </p:nvSpPr>
        <p:spPr>
          <a:xfrm>
            <a:off x="8169731" y="5521646"/>
            <a:ext cx="926467" cy="497940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ight Arrow 20">
            <a:extLst>
              <a:ext uri="{FF2B5EF4-FFF2-40B4-BE49-F238E27FC236}">
                <a16:creationId xmlns:a16="http://schemas.microsoft.com/office/drawing/2014/main" id="{3B5A85D4-DE7A-0A07-BA60-B03E4B30CCC1}"/>
              </a:ext>
            </a:extLst>
          </p:cNvPr>
          <p:cNvSpPr/>
          <p:nvPr/>
        </p:nvSpPr>
        <p:spPr>
          <a:xfrm>
            <a:off x="8130754" y="4424882"/>
            <a:ext cx="968721" cy="497940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FA6B93-B1F5-9C35-25C0-B2FE8437A7C9}"/>
              </a:ext>
            </a:extLst>
          </p:cNvPr>
          <p:cNvSpPr txBox="1"/>
          <p:nvPr/>
        </p:nvSpPr>
        <p:spPr>
          <a:xfrm>
            <a:off x="8877300" y="473922"/>
            <a:ext cx="3159660" cy="923330"/>
          </a:xfrm>
          <a:prstGeom prst="rect">
            <a:avLst/>
          </a:prstGeom>
          <a:solidFill>
            <a:srgbClr val="00B050"/>
          </a:solidFill>
          <a:ln w="57150">
            <a:solidFill>
              <a:srgbClr val="CC0066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লিখি</a:t>
            </a:r>
            <a:endParaRPr lang="en-US" sz="5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349E987-AC19-9F6A-E9C9-BF7B26474543}"/>
              </a:ext>
            </a:extLst>
          </p:cNvPr>
          <p:cNvSpPr txBox="1"/>
          <p:nvPr/>
        </p:nvSpPr>
        <p:spPr>
          <a:xfrm>
            <a:off x="4977141" y="3179276"/>
            <a:ext cx="1285591" cy="923330"/>
          </a:xfrm>
          <a:prstGeom prst="rect">
            <a:avLst/>
          </a:prstGeom>
          <a:solidFill>
            <a:srgbClr val="00B050"/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+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08F3B1-C10A-6934-8F19-415B89320F61}"/>
              </a:ext>
            </a:extLst>
          </p:cNvPr>
          <p:cNvSpPr txBox="1"/>
          <p:nvPr/>
        </p:nvSpPr>
        <p:spPr>
          <a:xfrm>
            <a:off x="5000525" y="4254375"/>
            <a:ext cx="1285591" cy="923330"/>
          </a:xfrm>
          <a:prstGeom prst="rect">
            <a:avLst/>
          </a:prstGeom>
          <a:solidFill>
            <a:srgbClr val="00B050"/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+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56BDA-7EE0-D3B3-F51B-6F006A944476}"/>
              </a:ext>
            </a:extLst>
          </p:cNvPr>
          <p:cNvSpPr txBox="1"/>
          <p:nvPr/>
        </p:nvSpPr>
        <p:spPr>
          <a:xfrm>
            <a:off x="4979027" y="5328056"/>
            <a:ext cx="1285591" cy="923330"/>
          </a:xfrm>
          <a:prstGeom prst="rect">
            <a:avLst/>
          </a:prstGeom>
          <a:solidFill>
            <a:srgbClr val="00B050"/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+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75EFB2-AD9E-DF70-C951-13CF3C89FC10}"/>
              </a:ext>
            </a:extLst>
          </p:cNvPr>
          <p:cNvSpPr txBox="1"/>
          <p:nvPr/>
        </p:nvSpPr>
        <p:spPr>
          <a:xfrm>
            <a:off x="9069303" y="3278172"/>
            <a:ext cx="2408973" cy="923330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সুন্দর</a:t>
            </a:r>
            <a:endParaRPr lang="en-US" sz="5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BA70C0A-2035-9185-7D06-10DF2506FB5E}"/>
              </a:ext>
            </a:extLst>
          </p:cNvPr>
          <p:cNvSpPr txBox="1"/>
          <p:nvPr/>
        </p:nvSpPr>
        <p:spPr>
          <a:xfrm>
            <a:off x="9128912" y="2105808"/>
            <a:ext cx="2349364" cy="923330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শান্ত</a:t>
            </a:r>
            <a:endParaRPr lang="en-US" sz="5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1FEB705-937B-282F-29C3-35586611605F}"/>
              </a:ext>
            </a:extLst>
          </p:cNvPr>
          <p:cNvSpPr txBox="1"/>
          <p:nvPr/>
        </p:nvSpPr>
        <p:spPr>
          <a:xfrm>
            <a:off x="3278873" y="5362669"/>
            <a:ext cx="1285591" cy="923330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E39D0B-8F2C-5376-9CD9-923B39FAE184}"/>
              </a:ext>
            </a:extLst>
          </p:cNvPr>
          <p:cNvSpPr txBox="1"/>
          <p:nvPr/>
        </p:nvSpPr>
        <p:spPr>
          <a:xfrm>
            <a:off x="6857244" y="5328056"/>
            <a:ext cx="1285591" cy="923330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FAFCDD8-9A4E-E647-ABFE-5CB6E3640B34}"/>
              </a:ext>
            </a:extLst>
          </p:cNvPr>
          <p:cNvSpPr txBox="1"/>
          <p:nvPr/>
        </p:nvSpPr>
        <p:spPr>
          <a:xfrm>
            <a:off x="6795380" y="4254375"/>
            <a:ext cx="1285591" cy="923330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DAC159F-9EDD-0C85-E958-1A02B685273B}"/>
              </a:ext>
            </a:extLst>
          </p:cNvPr>
          <p:cNvSpPr txBox="1"/>
          <p:nvPr/>
        </p:nvSpPr>
        <p:spPr>
          <a:xfrm>
            <a:off x="9129290" y="4344125"/>
            <a:ext cx="2349364" cy="923330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পদ্মা</a:t>
            </a:r>
            <a:endParaRPr lang="en-US" sz="5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625C318-7EA7-7A0C-4501-FB255F471628}"/>
              </a:ext>
            </a:extLst>
          </p:cNvPr>
          <p:cNvSpPr txBox="1"/>
          <p:nvPr/>
        </p:nvSpPr>
        <p:spPr>
          <a:xfrm>
            <a:off x="9099475" y="5371723"/>
            <a:ext cx="2349364" cy="923330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ব্রাহ্মণ</a:t>
            </a:r>
            <a:endParaRPr lang="en-US" sz="5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92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EC4D9-9D16-7419-CDCD-45B52F45E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AD3D1A-6217-B99D-EFB5-974BE7FA8FD9}"/>
              </a:ext>
            </a:extLst>
          </p:cNvPr>
          <p:cNvSpPr txBox="1"/>
          <p:nvPr/>
        </p:nvSpPr>
        <p:spPr>
          <a:xfrm>
            <a:off x="3420520" y="219272"/>
            <a:ext cx="5548183" cy="584775"/>
          </a:xfrm>
          <a:prstGeom prst="rect">
            <a:avLst/>
          </a:prstGeom>
          <a:solidFill>
            <a:srgbClr val="CC0066"/>
          </a:solidFill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45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E302BA-B72C-7F7E-89FC-C73584318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0" t="-412" r="-342" b="36955"/>
          <a:stretch/>
        </p:blipFill>
        <p:spPr>
          <a:xfrm>
            <a:off x="3257782" y="2359201"/>
            <a:ext cx="5199710" cy="427952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B252B0-0C30-0C48-26D6-B3534B6676A5}"/>
              </a:ext>
            </a:extLst>
          </p:cNvPr>
          <p:cNvSpPr txBox="1"/>
          <p:nvPr/>
        </p:nvSpPr>
        <p:spPr>
          <a:xfrm>
            <a:off x="745402" y="1016347"/>
            <a:ext cx="10701196" cy="1200329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পাঠ্যংশটুক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শোনাবো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সহকারে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প্রত্যেক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বাক্যের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আঙুল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রেখে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অনুসরণ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747314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93F3A9-618B-6D87-7B7C-30DFADAB6490}"/>
              </a:ext>
            </a:extLst>
          </p:cNvPr>
          <p:cNvSpPr txBox="1"/>
          <p:nvPr/>
        </p:nvSpPr>
        <p:spPr>
          <a:xfrm>
            <a:off x="2421801" y="114868"/>
            <a:ext cx="7432895" cy="923330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n w="38100">
                  <a:noFill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শিক্ষকের</a:t>
            </a:r>
            <a:r>
              <a:rPr lang="en-US" sz="5400" b="1" dirty="0">
                <a:ln w="38100">
                  <a:noFill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38100">
                  <a:noFill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আদর্শ</a:t>
            </a:r>
            <a:r>
              <a:rPr lang="en-US" sz="5400" b="1" dirty="0">
                <a:ln w="38100">
                  <a:noFill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38100">
                  <a:noFill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5400" b="1" dirty="0">
              <a:ln w="38100">
                <a:noFill/>
              </a:ln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1AC5EF-2B55-A915-7693-AF7D1D87581C}"/>
              </a:ext>
            </a:extLst>
          </p:cNvPr>
          <p:cNvSpPr txBox="1"/>
          <p:nvPr/>
        </p:nvSpPr>
        <p:spPr>
          <a:xfrm>
            <a:off x="228600" y="1766219"/>
            <a:ext cx="11709400" cy="1446550"/>
          </a:xfrm>
          <a:prstGeom prst="rect">
            <a:avLst/>
          </a:prstGeom>
          <a:solidFill>
            <a:srgbClr val="CC0066"/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পদ্মা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ব্রহ্মপুত্র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এঁকেবেঁকে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শান্ত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স্রোত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জন্ম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পর্বত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algn="ctr"/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শব্দগুলো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খাতয়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লিখবে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A73F8D-C8CE-358B-1A2B-4E2B621E38AE}"/>
              </a:ext>
            </a:extLst>
          </p:cNvPr>
          <p:cNvSpPr txBox="1"/>
          <p:nvPr/>
        </p:nvSpPr>
        <p:spPr>
          <a:xfrm>
            <a:off x="2331267" y="3760378"/>
            <a:ext cx="7469109" cy="923330"/>
          </a:xfrm>
          <a:prstGeom prst="rect">
            <a:avLst/>
          </a:prstGeom>
          <a:solidFill>
            <a:srgbClr val="CC0066"/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উচ্চারণ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অনুশীলন-সমস্বরে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5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F02425-3122-01E7-EDE5-65138647EFA2}"/>
              </a:ext>
            </a:extLst>
          </p:cNvPr>
          <p:cNvSpPr txBox="1"/>
          <p:nvPr/>
        </p:nvSpPr>
        <p:spPr>
          <a:xfrm>
            <a:off x="4358488" y="5231317"/>
            <a:ext cx="3257737" cy="769441"/>
          </a:xfrm>
          <a:prstGeom prst="rect">
            <a:avLst/>
          </a:prstGeom>
          <a:solidFill>
            <a:srgbClr val="CC0066"/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4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CE1576-5BB2-F0D5-25EE-160D0CC2E0AF}"/>
              </a:ext>
            </a:extLst>
          </p:cNvPr>
          <p:cNvSpPr txBox="1"/>
          <p:nvPr/>
        </p:nvSpPr>
        <p:spPr>
          <a:xfrm>
            <a:off x="3990975" y="6056035"/>
            <a:ext cx="4171950" cy="584775"/>
          </a:xfrm>
          <a:prstGeom prst="rect">
            <a:avLst/>
          </a:prstGeom>
          <a:solidFill>
            <a:srgbClr val="CC0066"/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সহযোগিতা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করবো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</p:txBody>
      </p:sp>
      <p:sp>
        <p:nvSpPr>
          <p:cNvPr id="14" name="Right Arrow 2">
            <a:extLst>
              <a:ext uri="{FF2B5EF4-FFF2-40B4-BE49-F238E27FC236}">
                <a16:creationId xmlns:a16="http://schemas.microsoft.com/office/drawing/2014/main" id="{6CBE4522-07A9-31BE-E21B-B9047B84A567}"/>
              </a:ext>
            </a:extLst>
          </p:cNvPr>
          <p:cNvSpPr/>
          <p:nvPr/>
        </p:nvSpPr>
        <p:spPr>
          <a:xfrm rot="5400000">
            <a:off x="5493682" y="1259151"/>
            <a:ext cx="653693" cy="360442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ight Arrow 2">
            <a:extLst>
              <a:ext uri="{FF2B5EF4-FFF2-40B4-BE49-F238E27FC236}">
                <a16:creationId xmlns:a16="http://schemas.microsoft.com/office/drawing/2014/main" id="{FEBDE819-ED9D-B85C-D765-B34D3B3C25CE}"/>
              </a:ext>
            </a:extLst>
          </p:cNvPr>
          <p:cNvSpPr/>
          <p:nvPr/>
        </p:nvSpPr>
        <p:spPr>
          <a:xfrm rot="5400000">
            <a:off x="5532380" y="3334005"/>
            <a:ext cx="520909" cy="331842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ight Arrow 2">
            <a:extLst>
              <a:ext uri="{FF2B5EF4-FFF2-40B4-BE49-F238E27FC236}">
                <a16:creationId xmlns:a16="http://schemas.microsoft.com/office/drawing/2014/main" id="{490EB871-9392-91A0-B2EF-933252EFC88F}"/>
              </a:ext>
            </a:extLst>
          </p:cNvPr>
          <p:cNvSpPr/>
          <p:nvPr/>
        </p:nvSpPr>
        <p:spPr>
          <a:xfrm rot="5400000">
            <a:off x="5601345" y="4794447"/>
            <a:ext cx="520909" cy="331842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50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8" grpId="0" animBg="1"/>
      <p:bldP spid="9" grpId="0" animBg="1"/>
      <p:bldP spid="14" grpId="0" animBg="1"/>
      <p:bldP spid="16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9AA719-5243-77B9-BCC1-0E9A98C2E2A5}"/>
              </a:ext>
            </a:extLst>
          </p:cNvPr>
          <p:cNvSpPr txBox="1"/>
          <p:nvPr/>
        </p:nvSpPr>
        <p:spPr>
          <a:xfrm>
            <a:off x="3711921" y="633743"/>
            <a:ext cx="4110273" cy="923330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বানাই</a:t>
            </a:r>
            <a:endParaRPr lang="en-US" sz="5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D23E15-81FC-129B-172D-361607C89A22}"/>
              </a:ext>
            </a:extLst>
          </p:cNvPr>
          <p:cNvSpPr txBox="1"/>
          <p:nvPr/>
        </p:nvSpPr>
        <p:spPr>
          <a:xfrm>
            <a:off x="1866897" y="2055137"/>
            <a:ext cx="2355693" cy="707886"/>
          </a:xfrm>
          <a:prstGeom prst="rect">
            <a:avLst/>
          </a:prstGeom>
          <a:solidFill>
            <a:srgbClr val="CC0066"/>
          </a:solidFill>
          <a:ln w="76200">
            <a:solidFill>
              <a:srgbClr val="92D05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এঁকেবেঁকে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F82074-4382-ABEE-9A27-E7A9781F5C45}"/>
              </a:ext>
            </a:extLst>
          </p:cNvPr>
          <p:cNvSpPr txBox="1"/>
          <p:nvPr/>
        </p:nvSpPr>
        <p:spPr>
          <a:xfrm>
            <a:off x="1866897" y="3068073"/>
            <a:ext cx="2355693" cy="707886"/>
          </a:xfrm>
          <a:prstGeom prst="rect">
            <a:avLst/>
          </a:prstGeom>
          <a:solidFill>
            <a:srgbClr val="CC0066"/>
          </a:solidFill>
          <a:ln w="762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স্রোত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810453-0056-6DD4-0F4D-90D6CA593352}"/>
              </a:ext>
            </a:extLst>
          </p:cNvPr>
          <p:cNvSpPr txBox="1"/>
          <p:nvPr/>
        </p:nvSpPr>
        <p:spPr>
          <a:xfrm>
            <a:off x="1866899" y="4034837"/>
            <a:ext cx="2355692" cy="707886"/>
          </a:xfrm>
          <a:prstGeom prst="rect">
            <a:avLst/>
          </a:prstGeom>
          <a:solidFill>
            <a:srgbClr val="CC0066"/>
          </a:solidFill>
          <a:ln w="762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শান্ত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21637B-63D0-C37A-D563-F1515418B95C}"/>
              </a:ext>
            </a:extLst>
          </p:cNvPr>
          <p:cNvSpPr txBox="1"/>
          <p:nvPr/>
        </p:nvSpPr>
        <p:spPr>
          <a:xfrm>
            <a:off x="4949982" y="2055137"/>
            <a:ext cx="4651217" cy="707886"/>
          </a:xfrm>
          <a:prstGeom prst="rect">
            <a:avLst/>
          </a:prstGeom>
          <a:solidFill>
            <a:srgbClr val="CC0066"/>
          </a:solidFill>
          <a:ln w="76200">
            <a:solidFill>
              <a:srgbClr val="92D05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এঁকেবেঁকে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বয়ে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চলে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2F1A4A-19D5-B6FF-0AB9-D2C96B817BAF}"/>
              </a:ext>
            </a:extLst>
          </p:cNvPr>
          <p:cNvSpPr txBox="1"/>
          <p:nvPr/>
        </p:nvSpPr>
        <p:spPr>
          <a:xfrm>
            <a:off x="4949983" y="3021901"/>
            <a:ext cx="5375118" cy="707886"/>
          </a:xfrm>
          <a:prstGeom prst="rect">
            <a:avLst/>
          </a:prstGeom>
          <a:solidFill>
            <a:srgbClr val="CC0066"/>
          </a:solidFill>
          <a:ln w="762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পাহাড়িয়া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নদীতে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স্রোত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53A25E-B678-9327-4257-EEAADC92A2B9}"/>
              </a:ext>
            </a:extLst>
          </p:cNvPr>
          <p:cNvSpPr txBox="1"/>
          <p:nvPr/>
        </p:nvSpPr>
        <p:spPr>
          <a:xfrm>
            <a:off x="4949982" y="4034837"/>
            <a:ext cx="5375118" cy="707886"/>
          </a:xfrm>
          <a:prstGeom prst="rect">
            <a:avLst/>
          </a:prstGeom>
          <a:solidFill>
            <a:srgbClr val="CC0066"/>
          </a:solidFill>
          <a:ln w="762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সোজা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চলে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শান্ত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9871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5" grpId="0" build="p" animBg="1"/>
      <p:bldP spid="7" grpId="0" build="p" animBg="1"/>
      <p:bldP spid="8" grpId="0" build="p" animBg="1"/>
      <p:bldP spid="9" grpId="0" build="p" animBg="1"/>
      <p:bldP spid="10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nut 1">
            <a:extLst>
              <a:ext uri="{FF2B5EF4-FFF2-40B4-BE49-F238E27FC236}">
                <a16:creationId xmlns:a16="http://schemas.microsoft.com/office/drawing/2014/main" id="{53A2D821-EA77-2ABE-74C4-7B2785ED92D8}"/>
              </a:ext>
            </a:extLst>
          </p:cNvPr>
          <p:cNvSpPr/>
          <p:nvPr/>
        </p:nvSpPr>
        <p:spPr>
          <a:xfrm>
            <a:off x="921637" y="5459940"/>
            <a:ext cx="2500097" cy="1521646"/>
          </a:xfrm>
          <a:prstGeom prst="donut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orthographicFront">
              <a:rot lat="17399993" lon="0" rev="0"/>
            </a:camera>
            <a:lightRig rig="threePt" dir="t"/>
          </a:scene3d>
          <a:sp3d extrusionH="254000"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50722568-9C9D-93A6-7C2B-CB54B495264C}"/>
              </a:ext>
            </a:extLst>
          </p:cNvPr>
          <p:cNvSpPr/>
          <p:nvPr/>
        </p:nvSpPr>
        <p:spPr>
          <a:xfrm flipV="1">
            <a:off x="571500" y="3824397"/>
            <a:ext cx="3162300" cy="2539392"/>
          </a:xfrm>
          <a:custGeom>
            <a:avLst/>
            <a:gdLst>
              <a:gd name="connsiteX0" fmla="*/ 0 w 3742006"/>
              <a:gd name="connsiteY0" fmla="*/ 3594294 h 3594294"/>
              <a:gd name="connsiteX1" fmla="*/ 3742006 w 3742006"/>
              <a:gd name="connsiteY1" fmla="*/ 3594294 h 3594294"/>
              <a:gd name="connsiteX2" fmla="*/ 2914853 w 3742006"/>
              <a:gd name="connsiteY2" fmla="*/ 285682 h 3594294"/>
              <a:gd name="connsiteX3" fmla="*/ 2919900 w 3742006"/>
              <a:gd name="connsiteY3" fmla="*/ 282888 h 3594294"/>
              <a:gd name="connsiteX4" fmla="*/ 2968283 w 3742006"/>
              <a:gd name="connsiteY4" fmla="*/ 218047 h 3594294"/>
              <a:gd name="connsiteX5" fmla="*/ 1892105 w 3742006"/>
              <a:gd name="connsiteY5" fmla="*/ 0 h 3594294"/>
              <a:gd name="connsiteX6" fmla="*/ 815927 w 3742006"/>
              <a:gd name="connsiteY6" fmla="*/ 218047 h 3594294"/>
              <a:gd name="connsiteX7" fmla="*/ 821483 w 3742006"/>
              <a:gd name="connsiteY7" fmla="*/ 240341 h 3594294"/>
              <a:gd name="connsiteX8" fmla="*/ 834251 w 3742006"/>
              <a:gd name="connsiteY8" fmla="*/ 257292 h 359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42006" h="3594294">
                <a:moveTo>
                  <a:pt x="0" y="3594294"/>
                </a:moveTo>
                <a:lnTo>
                  <a:pt x="3742006" y="3594294"/>
                </a:lnTo>
                <a:lnTo>
                  <a:pt x="2914853" y="285682"/>
                </a:lnTo>
                <a:lnTo>
                  <a:pt x="2919900" y="282888"/>
                </a:lnTo>
                <a:cubicBezTo>
                  <a:pt x="2951344" y="262405"/>
                  <a:pt x="2968283" y="240627"/>
                  <a:pt x="2968283" y="218047"/>
                </a:cubicBezTo>
                <a:cubicBezTo>
                  <a:pt x="2968283" y="97623"/>
                  <a:pt x="2486462" y="0"/>
                  <a:pt x="1892105" y="0"/>
                </a:cubicBezTo>
                <a:cubicBezTo>
                  <a:pt x="1297748" y="0"/>
                  <a:pt x="815927" y="97623"/>
                  <a:pt x="815927" y="218047"/>
                </a:cubicBezTo>
                <a:cubicBezTo>
                  <a:pt x="815927" y="225574"/>
                  <a:pt x="817809" y="233011"/>
                  <a:pt x="821483" y="240341"/>
                </a:cubicBezTo>
                <a:lnTo>
                  <a:pt x="834251" y="25729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28C082-6E52-138A-4D7F-E981B0EDBC27}"/>
              </a:ext>
            </a:extLst>
          </p:cNvPr>
          <p:cNvSpPr txBox="1"/>
          <p:nvPr/>
        </p:nvSpPr>
        <p:spPr>
          <a:xfrm>
            <a:off x="7165181" y="2413337"/>
            <a:ext cx="4235245" cy="1015663"/>
          </a:xfrm>
          <a:prstGeom prst="rect">
            <a:avLst/>
          </a:prstGeom>
          <a:solidFill>
            <a:srgbClr val="00B050"/>
          </a:solidFill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GB" sz="60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60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586E8CC-9AFC-FF51-9F80-2A391F275DD7}"/>
              </a:ext>
            </a:extLst>
          </p:cNvPr>
          <p:cNvGrpSpPr/>
          <p:nvPr/>
        </p:nvGrpSpPr>
        <p:grpSpPr>
          <a:xfrm>
            <a:off x="193533" y="125506"/>
            <a:ext cx="4067175" cy="3698891"/>
            <a:chOff x="193533" y="179296"/>
            <a:chExt cx="4067175" cy="36988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9391830-D889-A7C6-AE58-1F2DEEAD63B3}"/>
                </a:ext>
              </a:extLst>
            </p:cNvPr>
            <p:cNvSpPr txBox="1"/>
            <p:nvPr/>
          </p:nvSpPr>
          <p:spPr>
            <a:xfrm>
              <a:off x="193533" y="3170301"/>
              <a:ext cx="4067175" cy="707886"/>
            </a:xfrm>
            <a:prstGeom prst="rect">
              <a:avLst/>
            </a:prstGeom>
            <a:solidFill>
              <a:srgbClr val="CC006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 err="1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উদয়</a:t>
              </a:r>
              <a:r>
                <a:rPr lang="en-GB" sz="4000" b="1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GB" sz="4000" b="1" dirty="0" err="1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কুমার</a:t>
              </a:r>
              <a:r>
                <a:rPr lang="en-GB" sz="4000" b="1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GB" sz="4000" b="1" dirty="0" err="1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শীল</a:t>
              </a:r>
              <a:endParaRPr lang="en-US" sz="40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DA10592-0B13-AAC2-3702-3A8AF7B98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870" y="179296"/>
              <a:ext cx="2462968" cy="2983771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C4B1372-9563-7D91-4663-E7BE3262B936}"/>
              </a:ext>
            </a:extLst>
          </p:cNvPr>
          <p:cNvGrpSpPr/>
          <p:nvPr/>
        </p:nvGrpSpPr>
        <p:grpSpPr>
          <a:xfrm>
            <a:off x="5172635" y="3956065"/>
            <a:ext cx="6314632" cy="2554545"/>
            <a:chOff x="4735286" y="3973994"/>
            <a:chExt cx="6829981" cy="199010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12DEEE-20E5-063C-ABB3-73BED4C64DF7}"/>
                </a:ext>
              </a:extLst>
            </p:cNvPr>
            <p:cNvSpPr txBox="1"/>
            <p:nvPr/>
          </p:nvSpPr>
          <p:spPr>
            <a:xfrm>
              <a:off x="4735286" y="3973994"/>
              <a:ext cx="6829981" cy="1990104"/>
            </a:xfrm>
            <a:prstGeom prst="rect">
              <a:avLst/>
            </a:prstGeom>
            <a:solidFill>
              <a:srgbClr val="CC0066"/>
            </a:solidFill>
            <a:ln w="76200">
              <a:solidFill>
                <a:srgbClr val="CC0066"/>
              </a:solidFill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3200" b="1" dirty="0" err="1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সহকারী</a:t>
              </a:r>
              <a:r>
                <a:rPr lang="en-GB" sz="3200" b="1" dirty="0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 </a:t>
              </a:r>
              <a:r>
                <a:rPr lang="en-GB" sz="3200" b="1" dirty="0" err="1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শিক্ষক</a:t>
              </a:r>
              <a:endParaRPr lang="en-US" sz="3200" b="1" dirty="0">
                <a:solidFill>
                  <a:schemeClr val="bg1"/>
                </a:solidFill>
                <a:latin typeface="NikoshBAN" pitchFamily="2" charset="0"/>
                <a:ea typeface="Cambria" panose="02040503050406030204" pitchFamily="18" charset="0"/>
                <a:cs typeface="NikoshBAN" pitchFamily="2" charset="0"/>
              </a:endParaRPr>
            </a:p>
            <a:p>
              <a:pPr algn="r"/>
              <a:r>
                <a:rPr lang="en-US" sz="3200" b="1" dirty="0" err="1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ইচলাদিগর</a:t>
              </a:r>
              <a:r>
                <a:rPr lang="en-US" sz="3200" b="1" dirty="0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উত্তর</a:t>
              </a:r>
              <a:r>
                <a:rPr lang="en-US" sz="3200" b="1" dirty="0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পাড়া</a:t>
              </a:r>
              <a:r>
                <a:rPr lang="en-US" sz="3200" b="1" dirty="0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সরকারি</a:t>
              </a:r>
              <a:r>
                <a:rPr lang="en-US" sz="3200" b="1" dirty="0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প্রাথমিক</a:t>
              </a:r>
              <a:r>
                <a:rPr lang="en-US" sz="3200" b="1" dirty="0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বিদ্যালয়</a:t>
              </a:r>
              <a:endParaRPr lang="en-US" sz="3200" b="1" dirty="0">
                <a:solidFill>
                  <a:schemeClr val="bg1"/>
                </a:solidFill>
                <a:latin typeface="NikoshBAN" pitchFamily="2" charset="0"/>
                <a:ea typeface="Cambria" panose="02040503050406030204" pitchFamily="18" charset="0"/>
                <a:cs typeface="NikoshBAN" pitchFamily="2" charset="0"/>
              </a:endParaRPr>
            </a:p>
            <a:p>
              <a:pPr algn="r"/>
              <a:r>
                <a:rPr lang="en-US" sz="3200" b="1" dirty="0" err="1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রায়গঞ্জ</a:t>
              </a:r>
              <a:r>
                <a:rPr lang="en-US" sz="3200" b="1" dirty="0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, </a:t>
              </a:r>
              <a:r>
                <a:rPr lang="en-US" sz="3200" b="1" dirty="0" err="1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সিরাজগঞ্জ</a:t>
              </a:r>
              <a:endParaRPr lang="en-US" sz="3200" b="1" dirty="0">
                <a:solidFill>
                  <a:schemeClr val="bg1"/>
                </a:solidFill>
                <a:latin typeface="NikoshBAN" pitchFamily="2" charset="0"/>
                <a:ea typeface="Cambria" panose="02040503050406030204" pitchFamily="18" charset="0"/>
                <a:cs typeface="NikoshBAN" pitchFamily="2" charset="0"/>
              </a:endParaRPr>
            </a:p>
            <a:p>
              <a:pPr algn="r"/>
              <a:r>
                <a:rPr lang="en-US" sz="3200" b="1" dirty="0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+880 1717 154 727</a:t>
              </a:r>
            </a:p>
            <a:p>
              <a:pPr algn="r"/>
              <a:r>
                <a:rPr lang="en-US" sz="3200" b="1" u="sng" dirty="0">
                  <a:solidFill>
                    <a:schemeClr val="bg1"/>
                  </a:solidFill>
                  <a:latin typeface="NikoshBAN" pitchFamily="2" charset="0"/>
                  <a:ea typeface="Cambria" panose="02040503050406030204" pitchFamily="18" charset="0"/>
                  <a:cs typeface="NikoshBAN" pitchFamily="2" charset="0"/>
                </a:rPr>
                <a:t>udaykumarshil@gmail.com</a:t>
              </a: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6BDFE7C-1CC9-6A46-3C5B-3136CC1B14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921849" y="5209559"/>
              <a:ext cx="258312" cy="258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D:\Logo\Call Icon.png">
              <a:extLst>
                <a:ext uri="{FF2B5EF4-FFF2-40B4-BE49-F238E27FC236}">
                  <a16:creationId xmlns:a16="http://schemas.microsoft.com/office/drawing/2014/main" id="{EFFB4373-881F-FB1B-F4B6-1F6E86F494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61" y="5209560"/>
              <a:ext cx="262578" cy="2588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AEAAAC70-47EA-143E-E28A-0169968F3F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04605" y="5652234"/>
              <a:ext cx="208999" cy="190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1066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FA1DCE9-2285-76FF-7E9E-BA6E3199486D}"/>
              </a:ext>
            </a:extLst>
          </p:cNvPr>
          <p:cNvSpPr txBox="1"/>
          <p:nvPr/>
        </p:nvSpPr>
        <p:spPr>
          <a:xfrm>
            <a:off x="749508" y="2073244"/>
            <a:ext cx="5251242" cy="3785652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ছোটো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 </a:t>
            </a:r>
          </a:p>
          <a:p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ক.পদ্মা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খ.মেঘনা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গ.ধানতারা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ঘ.যমুনা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C4D125D-BDCA-D1EB-811E-38F3A412AF83}"/>
              </a:ext>
            </a:extLst>
          </p:cNvPr>
          <p:cNvGrpSpPr/>
          <p:nvPr/>
        </p:nvGrpSpPr>
        <p:grpSpPr>
          <a:xfrm>
            <a:off x="894413" y="463323"/>
            <a:ext cx="10403174" cy="750619"/>
            <a:chOff x="894413" y="463323"/>
            <a:chExt cx="10403174" cy="75061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4DA566A-1229-F0DF-12FA-C322F6E81386}"/>
                </a:ext>
              </a:extLst>
            </p:cNvPr>
            <p:cNvSpPr txBox="1"/>
            <p:nvPr/>
          </p:nvSpPr>
          <p:spPr>
            <a:xfrm>
              <a:off x="894413" y="506056"/>
              <a:ext cx="10403174" cy="707886"/>
            </a:xfrm>
            <a:prstGeom prst="rect">
              <a:avLst/>
            </a:prstGeom>
            <a:solidFill>
              <a:srgbClr val="CC0066"/>
            </a:solidFill>
            <a:ln w="57150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সঠিক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উত্তর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বলি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টিক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চিহ্ন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   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দিই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লিখি</a:t>
              </a:r>
              <a:endPara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1026" name="Picture 2" descr="Tick mark - Free signs icons">
              <a:extLst>
                <a:ext uri="{FF2B5EF4-FFF2-40B4-BE49-F238E27FC236}">
                  <a16:creationId xmlns:a16="http://schemas.microsoft.com/office/drawing/2014/main" id="{12EBFBE0-6D7F-14C2-2604-08E6AF7FD9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4154" y="463323"/>
              <a:ext cx="424878" cy="750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F767A54-C0D7-454A-7EA9-BB8D911E875B}"/>
              </a:ext>
            </a:extLst>
          </p:cNvPr>
          <p:cNvSpPr txBox="1"/>
          <p:nvPr/>
        </p:nvSpPr>
        <p:spPr>
          <a:xfrm>
            <a:off x="6312108" y="2084440"/>
            <a:ext cx="4985479" cy="3785652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হিমালয়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পর্বতে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জন্ম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</a:p>
          <a:p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ক.পদ্মা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খ.মেঘনা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গ.ধানতারা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ঘ.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কর্ণফুলী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2" descr="Tick mark - Free signs icons">
            <a:extLst>
              <a:ext uri="{FF2B5EF4-FFF2-40B4-BE49-F238E27FC236}">
                <a16:creationId xmlns:a16="http://schemas.microsoft.com/office/drawing/2014/main" id="{91458B4E-1704-1DF0-B5C3-15E8A4F28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50" y="3977266"/>
            <a:ext cx="542925" cy="104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Tick mark - Free signs icons">
            <a:extLst>
              <a:ext uri="{FF2B5EF4-FFF2-40B4-BE49-F238E27FC236}">
                <a16:creationId xmlns:a16="http://schemas.microsoft.com/office/drawing/2014/main" id="{29576DA3-CE23-7A0D-2590-28101BD06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691" y="2598750"/>
            <a:ext cx="542925" cy="104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27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B64C01-56C7-026D-0F70-9612B75F5907}"/>
              </a:ext>
            </a:extLst>
          </p:cNvPr>
          <p:cNvSpPr txBox="1"/>
          <p:nvPr/>
        </p:nvSpPr>
        <p:spPr>
          <a:xfrm>
            <a:off x="3897517" y="360819"/>
            <a:ext cx="4396966" cy="830997"/>
          </a:xfrm>
          <a:prstGeom prst="rect">
            <a:avLst/>
          </a:prstGeom>
          <a:solidFill>
            <a:srgbClr val="FF0000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মিল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লিখি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539E49-AFE6-69A4-6F2A-C41853893951}"/>
              </a:ext>
            </a:extLst>
          </p:cNvPr>
          <p:cNvSpPr txBox="1"/>
          <p:nvPr/>
        </p:nvSpPr>
        <p:spPr>
          <a:xfrm>
            <a:off x="601868" y="1490840"/>
            <a:ext cx="4396966" cy="830997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9C2426-1E8D-950C-6CEE-9E5AF8581899}"/>
              </a:ext>
            </a:extLst>
          </p:cNvPr>
          <p:cNvSpPr txBox="1"/>
          <p:nvPr/>
        </p:nvSpPr>
        <p:spPr>
          <a:xfrm>
            <a:off x="601868" y="2599341"/>
            <a:ext cx="4396966" cy="830997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বড়ো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0D85A3-8B21-7952-F6D4-7CE71A1A109C}"/>
              </a:ext>
            </a:extLst>
          </p:cNvPr>
          <p:cNvSpPr txBox="1"/>
          <p:nvPr/>
        </p:nvSpPr>
        <p:spPr>
          <a:xfrm>
            <a:off x="601868" y="3660217"/>
            <a:ext cx="4396966" cy="830997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শান্ত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F3FCFD-C366-DCB6-857D-4E3A3840A4DD}"/>
              </a:ext>
            </a:extLst>
          </p:cNvPr>
          <p:cNvSpPr txBox="1"/>
          <p:nvPr/>
        </p:nvSpPr>
        <p:spPr>
          <a:xfrm>
            <a:off x="601868" y="4672336"/>
            <a:ext cx="4396966" cy="830997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ছোটো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2C39EB-781D-D173-166A-260E3DA6B62F}"/>
              </a:ext>
            </a:extLst>
          </p:cNvPr>
          <p:cNvSpPr txBox="1"/>
          <p:nvPr/>
        </p:nvSpPr>
        <p:spPr>
          <a:xfrm>
            <a:off x="601868" y="5732080"/>
            <a:ext cx="4396966" cy="830997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ব্রহ্মপুত্রের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জন্ম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74AFCA-D60C-49F0-97AC-93B9B0896DBD}"/>
              </a:ext>
            </a:extLst>
          </p:cNvPr>
          <p:cNvSpPr txBox="1"/>
          <p:nvPr/>
        </p:nvSpPr>
        <p:spPr>
          <a:xfrm>
            <a:off x="7193167" y="1490840"/>
            <a:ext cx="4396966" cy="830997"/>
          </a:xfrm>
          <a:prstGeom prst="rect">
            <a:avLst/>
          </a:prstGeom>
          <a:solidFill>
            <a:srgbClr val="00B050"/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যমুনা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0921E1-5579-D452-02F8-75F68E466D7A}"/>
              </a:ext>
            </a:extLst>
          </p:cNvPr>
          <p:cNvSpPr txBox="1"/>
          <p:nvPr/>
        </p:nvSpPr>
        <p:spPr>
          <a:xfrm>
            <a:off x="7193167" y="2599341"/>
            <a:ext cx="4396966" cy="830997"/>
          </a:xfrm>
          <a:prstGeom prst="rect">
            <a:avLst/>
          </a:prstGeom>
          <a:solidFill>
            <a:srgbClr val="00B050"/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স্রোত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বেশী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758433-3DD6-135C-70B9-DD7732F58499}"/>
              </a:ext>
            </a:extLst>
          </p:cNvPr>
          <p:cNvSpPr txBox="1"/>
          <p:nvPr/>
        </p:nvSpPr>
        <p:spPr>
          <a:xfrm>
            <a:off x="7193167" y="3660217"/>
            <a:ext cx="4396966" cy="830997"/>
          </a:xfrm>
          <a:prstGeom prst="rect">
            <a:avLst/>
          </a:prstGeom>
          <a:solidFill>
            <a:srgbClr val="00B050"/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501E11-CC2C-6FF5-380F-5A27A15A50D2}"/>
              </a:ext>
            </a:extLst>
          </p:cNvPr>
          <p:cNvSpPr txBox="1"/>
          <p:nvPr/>
        </p:nvSpPr>
        <p:spPr>
          <a:xfrm>
            <a:off x="7193167" y="4672336"/>
            <a:ext cx="4396966" cy="830997"/>
          </a:xfrm>
          <a:prstGeom prst="rect">
            <a:avLst/>
          </a:prstGeom>
          <a:solidFill>
            <a:srgbClr val="00B050"/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হিমালয়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পর্বতে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02AAF8-55E3-E7F4-52AB-AFA74C06F517}"/>
              </a:ext>
            </a:extLst>
          </p:cNvPr>
          <p:cNvSpPr txBox="1"/>
          <p:nvPr/>
        </p:nvSpPr>
        <p:spPr>
          <a:xfrm>
            <a:off x="7193167" y="5732080"/>
            <a:ext cx="4396966" cy="830997"/>
          </a:xfrm>
          <a:prstGeom prst="rect">
            <a:avLst/>
          </a:prstGeom>
          <a:solidFill>
            <a:srgbClr val="00B050"/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ধানিসিঁড়ি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5ABB028-978F-93B5-CB0B-F37114030426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4998834" y="1845587"/>
            <a:ext cx="2194333" cy="223012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3B3EDAE-400C-4C24-F49B-DC1E92F3960D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4998833" y="1906339"/>
            <a:ext cx="2194334" cy="11085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1B93EE4-74D7-90B3-CB5B-F7A0747C6A57}"/>
              </a:ext>
            </a:extLst>
          </p:cNvPr>
          <p:cNvCxnSpPr>
            <a:cxnSpLocks/>
          </p:cNvCxnSpPr>
          <p:nvPr/>
        </p:nvCxnSpPr>
        <p:spPr>
          <a:xfrm flipV="1">
            <a:off x="4998833" y="2991948"/>
            <a:ext cx="2194334" cy="11085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85582BC-6312-FCF1-5265-29141454CB38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4998834" y="5032513"/>
            <a:ext cx="2194333" cy="11150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4FEF23B-8A15-0585-EF98-957A8F5CF79F}"/>
              </a:ext>
            </a:extLst>
          </p:cNvPr>
          <p:cNvCxnSpPr>
            <a:cxnSpLocks/>
          </p:cNvCxnSpPr>
          <p:nvPr/>
        </p:nvCxnSpPr>
        <p:spPr>
          <a:xfrm flipV="1">
            <a:off x="4998833" y="5032513"/>
            <a:ext cx="2194334" cy="11085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9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  <p:bldP spid="5" grpId="0" build="p" animBg="1"/>
      <p:bldP spid="6" grpId="0" build="p" animBg="1"/>
      <p:bldP spid="7" grpId="0" build="p" animBg="1"/>
      <p:bldP spid="9" grpId="0" build="p" animBg="1"/>
      <p:bldP spid="10" grpId="0" build="p" animBg="1"/>
      <p:bldP spid="11" grpId="0" build="p" animBg="1"/>
      <p:bldP spid="12" grpId="0" build="p" animBg="1"/>
      <p:bldP spid="1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81F128-E218-9EC7-5F13-53C1DBFEFAFB}"/>
              </a:ext>
            </a:extLst>
          </p:cNvPr>
          <p:cNvSpPr txBox="1"/>
          <p:nvPr/>
        </p:nvSpPr>
        <p:spPr>
          <a:xfrm>
            <a:off x="996824" y="5256278"/>
            <a:ext cx="10420538" cy="1200329"/>
          </a:xfrm>
          <a:prstGeom prst="rect">
            <a:avLst/>
          </a:prstGeom>
          <a:solidFill>
            <a:srgbClr val="00B050"/>
          </a:solidFill>
          <a:ln w="57150">
            <a:solidFill>
              <a:srgbClr val="CC0066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7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পাঁচটি</a:t>
            </a:r>
            <a:r>
              <a:rPr lang="en-US" sz="7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7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7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7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7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1E0D3B-80B9-D902-0886-5B391F23F2E5}"/>
              </a:ext>
            </a:extLst>
          </p:cNvPr>
          <p:cNvSpPr txBox="1"/>
          <p:nvPr/>
        </p:nvSpPr>
        <p:spPr>
          <a:xfrm>
            <a:off x="4212878" y="295378"/>
            <a:ext cx="3766242" cy="830997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50" name="Picture 2" descr="ADB Approves Additional Loan to Boost Primary Education in Bangladesh |  Asian Development Bank">
            <a:extLst>
              <a:ext uri="{FF2B5EF4-FFF2-40B4-BE49-F238E27FC236}">
                <a16:creationId xmlns:a16="http://schemas.microsoft.com/office/drawing/2014/main" id="{89F32349-4B46-1860-B19F-196F4BD5E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611" y="1380172"/>
            <a:ext cx="5438775" cy="362230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7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ransparent rose overlay GIF - Find on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1" y="703167"/>
            <a:ext cx="5820229" cy="539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hlinkClick r:id="" action="ppaction://noaction"/>
          </p:cNvPr>
          <p:cNvSpPr txBox="1"/>
          <p:nvPr/>
        </p:nvSpPr>
        <p:spPr>
          <a:xfrm>
            <a:off x="511376" y="1514826"/>
            <a:ext cx="2180772" cy="450892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700" b="1" dirty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ধ</a:t>
            </a:r>
          </a:p>
        </p:txBody>
      </p:sp>
      <p:sp>
        <p:nvSpPr>
          <p:cNvPr id="4" name="TextBox 3">
            <a:hlinkClick r:id="" action="ppaction://noaction"/>
          </p:cNvPr>
          <p:cNvSpPr txBox="1"/>
          <p:nvPr/>
        </p:nvSpPr>
        <p:spPr>
          <a:xfrm>
            <a:off x="3074891" y="1514826"/>
            <a:ext cx="2180772" cy="450892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700" b="1" dirty="0" err="1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ন্য</a:t>
            </a:r>
            <a:endParaRPr lang="en-US" sz="28700" b="1" dirty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>
            <a:hlinkClick r:id="" action="ppaction://noaction"/>
          </p:cNvPr>
          <p:cNvSpPr txBox="1"/>
          <p:nvPr/>
        </p:nvSpPr>
        <p:spPr>
          <a:xfrm>
            <a:off x="6936339" y="1514825"/>
            <a:ext cx="2180772" cy="450892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700" b="1" dirty="0" err="1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বা</a:t>
            </a:r>
            <a:endParaRPr lang="en-US" sz="28700" b="1" dirty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>
            <a:hlinkClick r:id="" action="ppaction://noaction"/>
          </p:cNvPr>
          <p:cNvSpPr txBox="1"/>
          <p:nvPr/>
        </p:nvSpPr>
        <p:spPr>
          <a:xfrm>
            <a:off x="9518846" y="1514825"/>
            <a:ext cx="2180772" cy="450892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700" b="1" dirty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দ</a:t>
            </a:r>
          </a:p>
        </p:txBody>
      </p:sp>
    </p:spTree>
    <p:extLst>
      <p:ext uri="{BB962C8B-B14F-4D97-AF65-F5344CB8AC3E}">
        <p14:creationId xmlns:p14="http://schemas.microsoft.com/office/powerpoint/2010/main" val="241166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EA206EA0-B9FC-C9DA-B8DA-CE4A445DE2D0}"/>
              </a:ext>
            </a:extLst>
          </p:cNvPr>
          <p:cNvSpPr/>
          <p:nvPr/>
        </p:nvSpPr>
        <p:spPr>
          <a:xfrm>
            <a:off x="3774142" y="470007"/>
            <a:ext cx="3643086" cy="2032000"/>
          </a:xfrm>
          <a:prstGeom prst="hexagon">
            <a:avLst/>
          </a:prstGeom>
          <a:solidFill>
            <a:srgbClr val="00B050"/>
          </a:solidFill>
          <a:ln w="76200">
            <a:solidFill>
              <a:srgbClr val="CC00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GB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GB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A7B0BB-AE41-8E85-09BB-2EA119876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337" y="1576693"/>
            <a:ext cx="3482880" cy="457224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70A255-6F09-7201-E9C0-72C27C9D2155}"/>
              </a:ext>
            </a:extLst>
          </p:cNvPr>
          <p:cNvSpPr txBox="1"/>
          <p:nvPr/>
        </p:nvSpPr>
        <p:spPr>
          <a:xfrm>
            <a:off x="3774142" y="2826934"/>
            <a:ext cx="8346140" cy="2554545"/>
          </a:xfrm>
          <a:prstGeom prst="rect">
            <a:avLst/>
          </a:prstGeom>
          <a:solidFill>
            <a:srgbClr val="CC0066"/>
          </a:solidFill>
          <a:ln w="76200">
            <a:solidFill>
              <a:srgbClr val="00B05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relaxedInset"/>
          </a:sp3d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তৃতীয়</a:t>
            </a:r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নামঃ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</a:t>
            </a:r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…………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ঢুকেছে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পিরিয়ডঃ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53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79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A0A452E-6A14-FA4E-1AC8-4658D5E33606}"/>
              </a:ext>
            </a:extLst>
          </p:cNvPr>
          <p:cNvSpPr txBox="1"/>
          <p:nvPr/>
        </p:nvSpPr>
        <p:spPr>
          <a:xfrm>
            <a:off x="519112" y="1741703"/>
            <a:ext cx="11153775" cy="4832092"/>
          </a:xfrm>
          <a:prstGeom prst="rect">
            <a:avLst/>
          </a:prstGeom>
          <a:solidFill>
            <a:srgbClr val="92D050"/>
          </a:solidFill>
          <a:ln w="76200">
            <a:solidFill>
              <a:srgbClr val="CC0066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Blip>
                <a:blip r:embed="rId2"/>
              </a:buBlip>
            </a:pPr>
            <a:endParaRPr lang="en-GB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Blip>
                <a:blip r:embed="rId2"/>
              </a:buBlip>
            </a:pP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যুক্তবর্ণের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endParaRPr lang="en-GB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Blip>
                <a:blip r:embed="rId2"/>
              </a:buBlip>
            </a:pP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যুক্তবর্ণের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শুদ্ধভাবে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endParaRPr lang="en-GB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Blip>
                <a:blip r:embed="rId2"/>
              </a:buBlip>
            </a:pP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ফলাযুক্ত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যুক্তবর্ণের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endParaRPr lang="en-GB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Blip>
                <a:blip r:embed="rId2"/>
              </a:buBlip>
            </a:pP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দাঁড়ি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কমা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প্রশ্নবোধক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বিস্ময়সূচক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বিরামচিহ্ন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GB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Blip>
                <a:blip r:embed="rId2"/>
              </a:buBlip>
            </a:pP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বর্ণনামূলক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রচনা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সম্পর্কিত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GB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D36A6D7-ACE9-0CF2-4EE4-B1E7718E328A}"/>
              </a:ext>
            </a:extLst>
          </p:cNvPr>
          <p:cNvSpPr/>
          <p:nvPr/>
        </p:nvSpPr>
        <p:spPr>
          <a:xfrm>
            <a:off x="4324349" y="285750"/>
            <a:ext cx="3543300" cy="1266825"/>
          </a:xfrm>
          <a:prstGeom prst="roundRect">
            <a:avLst/>
          </a:prstGeom>
          <a:solidFill>
            <a:srgbClr val="CC0066"/>
          </a:solidFill>
          <a:ln w="57150"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en-US" sz="8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54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E9AA28-2A93-531B-719D-DE1DC845E5E1}"/>
              </a:ext>
            </a:extLst>
          </p:cNvPr>
          <p:cNvSpPr txBox="1"/>
          <p:nvPr/>
        </p:nvSpPr>
        <p:spPr>
          <a:xfrm>
            <a:off x="3657600" y="479834"/>
            <a:ext cx="4517679" cy="830997"/>
          </a:xfrm>
          <a:prstGeom prst="rect">
            <a:avLst/>
          </a:prstGeom>
          <a:solidFill>
            <a:srgbClr val="CC0066"/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DAFC85-9B07-43E8-7FE7-770B16A50F05}"/>
              </a:ext>
            </a:extLst>
          </p:cNvPr>
          <p:cNvSpPr txBox="1"/>
          <p:nvPr/>
        </p:nvSpPr>
        <p:spPr>
          <a:xfrm>
            <a:off x="1149790" y="2172831"/>
            <a:ext cx="10248523" cy="3416320"/>
          </a:xfrm>
          <a:prstGeom prst="rect">
            <a:avLst/>
          </a:prstGeom>
          <a:solidFill>
            <a:srgbClr val="00B050"/>
          </a:solidFill>
          <a:ln w="76200">
            <a:solidFill>
              <a:srgbClr val="CC0066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Clr>
                <a:srgbClr val="CC0066"/>
              </a:buClr>
              <a:buFont typeface="Wingdings" panose="05000000000000000000" pitchFamily="2" charset="2"/>
              <a:buChar char=""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কেউ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কখনো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দেখেছো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571500" indent="-571500">
              <a:buClr>
                <a:srgbClr val="CC0066"/>
              </a:buClr>
              <a:buFont typeface="Wingdings" panose="05000000000000000000" pitchFamily="2" charset="2"/>
              <a:buChar char=""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দেখেছো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pPr marL="571500" indent="-571500">
              <a:buClr>
                <a:srgbClr val="CC0066"/>
              </a:buClr>
              <a:buFont typeface="Wingdings" panose="05000000000000000000" pitchFamily="2" charset="2"/>
              <a:buChar char=""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নদীটির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571500" indent="-571500">
              <a:buClr>
                <a:srgbClr val="CC0066"/>
              </a:buClr>
              <a:buFont typeface="Wingdings" panose="05000000000000000000" pitchFamily="2" charset="2"/>
              <a:buChar char=""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কেমন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571500" indent="-571500">
              <a:buClr>
                <a:srgbClr val="CC0066"/>
              </a:buClr>
              <a:buFont typeface="Wingdings" panose="05000000000000000000" pitchFamily="2" charset="2"/>
              <a:buChar char=""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/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তিনটি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571500" indent="-571500">
              <a:buClr>
                <a:srgbClr val="CC0066"/>
              </a:buClr>
              <a:buFont typeface="Wingdings" panose="05000000000000000000" pitchFamily="2" charset="2"/>
              <a:buChar char=""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410703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687E2F4-7F77-6AAD-05D6-85795A0D71E3}"/>
              </a:ext>
            </a:extLst>
          </p:cNvPr>
          <p:cNvSpPr txBox="1"/>
          <p:nvPr/>
        </p:nvSpPr>
        <p:spPr>
          <a:xfrm>
            <a:off x="3006437" y="3486795"/>
            <a:ext cx="6096000" cy="369332"/>
          </a:xfrm>
          <a:prstGeom prst="rect">
            <a:avLst/>
          </a:prstGeom>
          <a:noFill/>
          <a:ln>
            <a:solidFill>
              <a:srgbClr val="CC0066"/>
            </a:solidFill>
          </a:ln>
        </p:spPr>
        <p:txBody>
          <a:bodyPr wrap="square">
            <a:spAutoFit/>
          </a:bodyPr>
          <a:lstStyle/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https://www.youtube.com/watch?v=Fp_ITlWowVU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176A12-39DE-5CCF-34BD-9A20E3F76701}"/>
              </a:ext>
            </a:extLst>
          </p:cNvPr>
          <p:cNvSpPr txBox="1"/>
          <p:nvPr/>
        </p:nvSpPr>
        <p:spPr>
          <a:xfrm>
            <a:off x="1964844" y="1139536"/>
            <a:ext cx="7912100" cy="1446550"/>
          </a:xfrm>
          <a:prstGeom prst="rect">
            <a:avLst/>
          </a:prstGeom>
          <a:solidFill>
            <a:srgbClr val="CC00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গান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শুনি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  <a:p>
            <a:pPr algn="ctr"/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গানে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কীসের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কথা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0110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C23EAD-42B1-00CA-30AC-7B91C86DCA62}"/>
              </a:ext>
            </a:extLst>
          </p:cNvPr>
          <p:cNvSpPr txBox="1"/>
          <p:nvPr/>
        </p:nvSpPr>
        <p:spPr>
          <a:xfrm>
            <a:off x="959845" y="543208"/>
            <a:ext cx="10083227" cy="707886"/>
          </a:xfrm>
          <a:prstGeom prst="rect">
            <a:avLst/>
          </a:prstGeom>
          <a:solidFill>
            <a:srgbClr val="CC00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পাচ্ছি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বাংলাদেশকে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কীসের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62600F-47C7-3246-4BF0-4E6332D555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845" y="1851471"/>
            <a:ext cx="4562948" cy="398048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45BCDA-7E85-6C9A-ADAE-2F319607D7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802" y="1851471"/>
            <a:ext cx="4841270" cy="3956857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</p:pic>
    </p:spTree>
    <p:extLst>
      <p:ext uri="{BB962C8B-B14F-4D97-AF65-F5344CB8AC3E}">
        <p14:creationId xmlns:p14="http://schemas.microsoft.com/office/powerpoint/2010/main" val="369462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AB4AA8-752C-5C68-1A60-6E754437E4D1}"/>
              </a:ext>
            </a:extLst>
          </p:cNvPr>
          <p:cNvSpPr txBox="1"/>
          <p:nvPr/>
        </p:nvSpPr>
        <p:spPr>
          <a:xfrm>
            <a:off x="3123446" y="878186"/>
            <a:ext cx="5613149" cy="923330"/>
          </a:xfrm>
          <a:prstGeom prst="rect">
            <a:avLst/>
          </a:prstGeom>
          <a:solidFill>
            <a:srgbClr val="CC0066"/>
          </a:solidFill>
          <a:ln w="57150">
            <a:solidFill>
              <a:schemeClr val="bg1">
                <a:alpha val="6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-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FEE7AE-2E44-4EC8-4FCE-D24FE8D47C50}"/>
              </a:ext>
            </a:extLst>
          </p:cNvPr>
          <p:cNvSpPr txBox="1"/>
          <p:nvPr/>
        </p:nvSpPr>
        <p:spPr>
          <a:xfrm>
            <a:off x="1452283" y="3164186"/>
            <a:ext cx="9529482" cy="3154710"/>
          </a:xfrm>
          <a:prstGeom prst="rect">
            <a:avLst/>
          </a:prstGeom>
          <a:solidFill>
            <a:srgbClr val="CC0066"/>
          </a:solidFill>
          <a:ln w="57150">
            <a:solidFill>
              <a:schemeClr val="bg1">
                <a:alpha val="6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99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199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99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</a:t>
            </a:r>
            <a:endParaRPr lang="en-US" sz="199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37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67C22B-6911-9CE2-F6F7-123A5FAA0322}"/>
              </a:ext>
            </a:extLst>
          </p:cNvPr>
          <p:cNvSpPr txBox="1"/>
          <p:nvPr/>
        </p:nvSpPr>
        <p:spPr>
          <a:xfrm>
            <a:off x="556786" y="5237251"/>
            <a:ext cx="11081442" cy="1077218"/>
          </a:xfrm>
          <a:prstGeom prst="rect">
            <a:avLst/>
          </a:prstGeom>
          <a:solidFill>
            <a:srgbClr val="CC0066"/>
          </a:solidFill>
          <a:ln w="57150">
            <a:solidFill>
              <a:schemeClr val="bg1">
                <a:alpha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শত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শত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দেশে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জালের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জড়িয়ে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সেগুলো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সেগুলোর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সুন্দর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সুন্দর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66D05F-9417-CE20-03C4-EEF99690F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86" y="144172"/>
            <a:ext cx="3448121" cy="451747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FF761A-349C-842D-849F-3E0908A48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7" r="11725"/>
          <a:stretch/>
        </p:blipFill>
        <p:spPr>
          <a:xfrm>
            <a:off x="4241426" y="135960"/>
            <a:ext cx="3594847" cy="22299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DE399F9-5343-D87F-ABF2-360CE5A815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771" y="132944"/>
            <a:ext cx="3915495" cy="220515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36B05BD-0EED-75CF-74C1-49F9733941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771" y="2608532"/>
            <a:ext cx="3899644" cy="202425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9F0E817-AF12-43FE-5C68-AE792AFD79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26"/>
          <a:stretch/>
        </p:blipFill>
        <p:spPr>
          <a:xfrm>
            <a:off x="4241426" y="2608532"/>
            <a:ext cx="3590365" cy="202678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5AD0A6D-77D6-F0BD-9A4F-31449F22DB25}"/>
              </a:ext>
            </a:extLst>
          </p:cNvPr>
          <p:cNvCxnSpPr/>
          <p:nvPr/>
        </p:nvCxnSpPr>
        <p:spPr>
          <a:xfrm>
            <a:off x="7955616" y="61175"/>
            <a:ext cx="0" cy="4609494"/>
          </a:xfrm>
          <a:prstGeom prst="line">
            <a:avLst/>
          </a:prstGeom>
          <a:ln w="7620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2ECD64-C0D8-D13A-3877-B4A740CB76F5}"/>
              </a:ext>
            </a:extLst>
          </p:cNvPr>
          <p:cNvCxnSpPr/>
          <p:nvPr/>
        </p:nvCxnSpPr>
        <p:spPr>
          <a:xfrm>
            <a:off x="4174751" y="2499272"/>
            <a:ext cx="7864849" cy="0"/>
          </a:xfrm>
          <a:prstGeom prst="line">
            <a:avLst/>
          </a:prstGeom>
          <a:ln w="7620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79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487</Words>
  <Application>Microsoft Office PowerPoint</Application>
  <PresentationFormat>Widescreen</PresentationFormat>
  <Paragraphs>138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Cambria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TutunTalukder</dc:creator>
  <cp:lastModifiedBy>DELL</cp:lastModifiedBy>
  <cp:revision>130</cp:revision>
  <dcterms:created xsi:type="dcterms:W3CDTF">2025-03-11T08:39:57Z</dcterms:created>
  <dcterms:modified xsi:type="dcterms:W3CDTF">2026-08-16T18:17:48Z</dcterms:modified>
</cp:coreProperties>
</file>