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9" r:id="rId2"/>
    <p:sldId id="270" r:id="rId3"/>
    <p:sldId id="271" r:id="rId4"/>
    <p:sldId id="272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 autoAdjust="0"/>
    <p:restoredTop sz="94567" autoAdjust="0"/>
  </p:normalViewPr>
  <p:slideViewPr>
    <p:cSldViewPr>
      <p:cViewPr varScale="1">
        <p:scale>
          <a:sx n="77" d="100"/>
          <a:sy n="77" d="100"/>
        </p:scale>
        <p:origin x="72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8016E-ED7D-CB4F-96B0-C0D0E073D43A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D643F-A84E-904C-9DDC-02DA5011E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15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1D643F-A84E-904C-9DDC-02DA5011E8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108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B04990-E31C-039E-A4D1-9AA34C444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"/>
          <a:stretch>
            <a:fillRect/>
          </a:stretch>
        </p:blipFill>
        <p:spPr>
          <a:xfrm>
            <a:off x="4089400" y="-481463"/>
            <a:ext cx="12166600" cy="962546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" y="0"/>
            <a:ext cx="12452274" cy="9144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0DEF34-D689-4D6A-7E88-1195BE14EE9E}"/>
              </a:ext>
            </a:extLst>
          </p:cNvPr>
          <p:cNvSpPr txBox="1"/>
          <p:nvPr/>
        </p:nvSpPr>
        <p:spPr>
          <a:xfrm>
            <a:off x="355600" y="869415"/>
            <a:ext cx="8100292" cy="4272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600" dirty="0" err="1">
                <a:solidFill>
                  <a:schemeClr val="bg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সবাইকে</a:t>
            </a:r>
            <a:r>
              <a:rPr lang="en-US" sz="9600" dirty="0">
                <a:solidFill>
                  <a:schemeClr val="bg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9600" dirty="0" err="1">
                <a:solidFill>
                  <a:schemeClr val="bg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শুভেচ্ছা</a:t>
            </a:r>
            <a:r>
              <a:rPr lang="en-US" sz="9600" dirty="0">
                <a:solidFill>
                  <a:schemeClr val="bg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13228" y="462388"/>
            <a:ext cx="195072" cy="938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372" y="6062560"/>
            <a:ext cx="5303520" cy="24384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2243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8"/>
          <a:stretch>
            <a:fillRect/>
          </a:stretch>
        </p:blipFill>
        <p:spPr>
          <a:xfrm>
            <a:off x="0" y="38100"/>
            <a:ext cx="16256000" cy="8877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79"/>
          <a:stretch>
            <a:fillRect/>
          </a:stretch>
        </p:blipFill>
        <p:spPr>
          <a:xfrm>
            <a:off x="0" y="38100"/>
            <a:ext cx="16256000" cy="8801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55" b="18"/>
          <a:stretch>
            <a:fillRect/>
          </a:stretch>
        </p:blipFill>
        <p:spPr>
          <a:xfrm>
            <a:off x="0" y="38100"/>
            <a:ext cx="16129000" cy="8877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55" b="18"/>
          <a:stretch>
            <a:fillRect/>
          </a:stretch>
        </p:blipFill>
        <p:spPr>
          <a:xfrm>
            <a:off x="63500" y="133350"/>
            <a:ext cx="16129000" cy="8877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55" b="18"/>
          <a:stretch>
            <a:fillRect/>
          </a:stretch>
        </p:blipFill>
        <p:spPr>
          <a:xfrm>
            <a:off x="0" y="38100"/>
            <a:ext cx="16129000" cy="8877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8"/>
          <a:stretch>
            <a:fillRect/>
          </a:stretch>
        </p:blipFill>
        <p:spPr>
          <a:xfrm>
            <a:off x="0" y="38100"/>
            <a:ext cx="16256000" cy="8877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8"/>
          <a:stretch>
            <a:fillRect/>
          </a:stretch>
        </p:blipFill>
        <p:spPr>
          <a:xfrm>
            <a:off x="0" y="38100"/>
            <a:ext cx="16256000" cy="88773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rminator 2">
            <a:extLst>
              <a:ext uri="{FF2B5EF4-FFF2-40B4-BE49-F238E27FC236}">
                <a16:creationId xmlns:a16="http://schemas.microsoft.com/office/drawing/2014/main" id="{AA5EFB99-7D28-8650-60A2-024E2176D357}"/>
              </a:ext>
            </a:extLst>
          </p:cNvPr>
          <p:cNvSpPr/>
          <p:nvPr/>
        </p:nvSpPr>
        <p:spPr>
          <a:xfrm>
            <a:off x="3894052" y="798022"/>
            <a:ext cx="8467897" cy="1352204"/>
          </a:xfrm>
          <a:prstGeom prst="flowChartTerminator">
            <a:avLst/>
          </a:prstGeom>
          <a:effectLst>
            <a:outerShdw blurRad="544818" dist="232285" dir="13500000" algn="br" rotWithShape="0">
              <a:schemeClr val="accent6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IN" sz="7200" b="1" dirty="0">
                <a:latin typeface="NikoshBAN" panose="02000000000000000000" pitchFamily="2" charset="0"/>
                <a:cs typeface="NikoshBAN" panose="02000000000000000000" pitchFamily="2" charset="0"/>
              </a:rPr>
              <a:t> পরিচিতি 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F48E6D-758D-61F7-2565-B5CDFB6F9C63}"/>
              </a:ext>
            </a:extLst>
          </p:cNvPr>
          <p:cNvCxnSpPr>
            <a:cxnSpLocks/>
          </p:cNvCxnSpPr>
          <p:nvPr/>
        </p:nvCxnSpPr>
        <p:spPr>
          <a:xfrm>
            <a:off x="8007179" y="2669061"/>
            <a:ext cx="120821" cy="5676919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CFCB852-1D23-C005-EED8-84E590822EB1}"/>
              </a:ext>
            </a:extLst>
          </p:cNvPr>
          <p:cNvCxnSpPr/>
          <p:nvPr/>
        </p:nvCxnSpPr>
        <p:spPr>
          <a:xfrm>
            <a:off x="7705123" y="3938775"/>
            <a:ext cx="115331" cy="39047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CB22A9-6EB2-1D19-8C09-C847F833E823}"/>
              </a:ext>
            </a:extLst>
          </p:cNvPr>
          <p:cNvCxnSpPr>
            <a:cxnSpLocks/>
          </p:cNvCxnSpPr>
          <p:nvPr/>
        </p:nvCxnSpPr>
        <p:spPr>
          <a:xfrm>
            <a:off x="8254313" y="3938775"/>
            <a:ext cx="115331" cy="37636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D2BEB3A-5232-2BB5-5F2E-5FD597F7ACBD}"/>
              </a:ext>
            </a:extLst>
          </p:cNvPr>
          <p:cNvSpPr txBox="1"/>
          <p:nvPr/>
        </p:nvSpPr>
        <p:spPr>
          <a:xfrm>
            <a:off x="10324756" y="3805881"/>
            <a:ext cx="5206313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ln>
                  <a:solidFill>
                    <a:srgbClr val="00B0F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bn-IN" sz="3733" dirty="0">
                <a:ln>
                  <a:solidFill>
                    <a:srgbClr val="00B0F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শিক্ষক  </a:t>
            </a:r>
            <a:endParaRPr lang="en-US" sz="3733" dirty="0">
              <a:ln>
                <a:solidFill>
                  <a:srgbClr val="00B0F0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5F1496-0B29-5F11-AC2C-2339B15B6F1C}"/>
              </a:ext>
            </a:extLst>
          </p:cNvPr>
          <p:cNvSpPr txBox="1"/>
          <p:nvPr/>
        </p:nvSpPr>
        <p:spPr>
          <a:xfrm>
            <a:off x="10083112" y="3022912"/>
            <a:ext cx="5206313" cy="7489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7305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267" dirty="0" err="1">
                <a:ln>
                  <a:solidFill>
                    <a:srgbClr val="FF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আহসানুল</a:t>
            </a:r>
            <a:r>
              <a:rPr lang="bn-IN" sz="4267" dirty="0">
                <a:ln>
                  <a:solidFill>
                    <a:srgbClr val="FF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হক </a:t>
            </a:r>
            <a:endParaRPr lang="en-US" sz="4267" dirty="0">
              <a:ln>
                <a:solidFill>
                  <a:srgbClr val="FF0000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286D08-8F5C-A305-39BE-5F9E3AC17987}"/>
              </a:ext>
            </a:extLst>
          </p:cNvPr>
          <p:cNvSpPr txBox="1"/>
          <p:nvPr/>
        </p:nvSpPr>
        <p:spPr>
          <a:xfrm>
            <a:off x="9457043" y="4528222"/>
            <a:ext cx="679895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ln>
                  <a:solidFill>
                    <a:schemeClr val="accent6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ভূইশ্বর</a:t>
            </a:r>
            <a:r>
              <a:rPr lang="bn-IN" sz="3733" dirty="0">
                <a:ln>
                  <a:solidFill>
                    <a:schemeClr val="accent6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পাথারহাটি সরকারি প্রাথমিক বিদ্যালয়  </a:t>
            </a:r>
            <a:endParaRPr lang="en-US" sz="3733" dirty="0">
              <a:ln>
                <a:solidFill>
                  <a:schemeClr val="accent6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3DEBCF-4EB1-A570-E860-0DA196DCB6E7}"/>
              </a:ext>
            </a:extLst>
          </p:cNvPr>
          <p:cNvSpPr txBox="1"/>
          <p:nvPr/>
        </p:nvSpPr>
        <p:spPr>
          <a:xfrm>
            <a:off x="10473036" y="5199742"/>
            <a:ext cx="5206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সরাইল</a:t>
            </a:r>
            <a:r>
              <a:rPr lang="en-US" sz="3200" dirty="0"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3200" dirty="0"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ব্রাহ্মণবাড়িয়া ।  </a:t>
            </a:r>
            <a:endParaRPr lang="en-US" sz="3200" dirty="0"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4223AFD-4CBD-13BC-160B-FD625E5837DC}"/>
              </a:ext>
            </a:extLst>
          </p:cNvPr>
          <p:cNvSpPr/>
          <p:nvPr/>
        </p:nvSpPr>
        <p:spPr>
          <a:xfrm>
            <a:off x="594125" y="2669062"/>
            <a:ext cx="5457943" cy="5421993"/>
          </a:xfrm>
          <a:prstGeom prst="ellipse">
            <a:avLst/>
          </a:prstGeom>
          <a:solidFill>
            <a:srgbClr val="00B050"/>
          </a:solidFill>
          <a:effectLst>
            <a:glow rad="371960">
              <a:schemeClr val="accent3">
                <a:satMod val="175000"/>
                <a:alpha val="43001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50800" h="139700"/>
            <a:bevelB w="4445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06F4DBA-9619-6491-3C7B-3BDA2B3F1EE4}"/>
              </a:ext>
            </a:extLst>
          </p:cNvPr>
          <p:cNvSpPr/>
          <p:nvPr/>
        </p:nvSpPr>
        <p:spPr>
          <a:xfrm>
            <a:off x="780851" y="2910293"/>
            <a:ext cx="5029573" cy="4933217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9708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1936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" name="TextBox 2">
            <a:extLst>
              <a:ext uri="{FF2B5EF4-FFF2-40B4-BE49-F238E27FC236}">
                <a16:creationId xmlns:a16="http://schemas.microsoft.com/office/drawing/2014/main" id="{F46626DF-5009-8DA6-334F-7F208C88E988}"/>
              </a:ext>
            </a:extLst>
          </p:cNvPr>
          <p:cNvSpPr txBox="1"/>
          <p:nvPr/>
        </p:nvSpPr>
        <p:spPr>
          <a:xfrm>
            <a:off x="7366000" y="1148526"/>
            <a:ext cx="8334814" cy="475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dirty="0" err="1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পাঠ</a:t>
            </a:r>
            <a:r>
              <a:rPr lang="en-US" sz="7200" b="1" dirty="0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পরিচিতি</a:t>
            </a:r>
            <a:r>
              <a:rPr lang="en-US" sz="7200" b="1" dirty="0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D5CD5A-CE78-D932-C4F5-3AAA33749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" r="77"/>
          <a:stretch>
            <a:fillRect/>
          </a:stretch>
        </p:blipFill>
        <p:spPr>
          <a:xfrm>
            <a:off x="1" y="10"/>
            <a:ext cx="6209792" cy="9143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7149" y="5879022"/>
            <a:ext cx="5658119" cy="24384"/>
          </a:xfrm>
          <a:custGeom>
            <a:avLst/>
            <a:gdLst>
              <a:gd name="csX0" fmla="*/ 0 w 5658119"/>
              <a:gd name="csY0" fmla="*/ 0 h 24384"/>
              <a:gd name="csX1" fmla="*/ 515518 w 5658119"/>
              <a:gd name="csY1" fmla="*/ 0 h 24384"/>
              <a:gd name="csX2" fmla="*/ 1087616 w 5658119"/>
              <a:gd name="csY2" fmla="*/ 0 h 24384"/>
              <a:gd name="csX3" fmla="*/ 1603134 w 5658119"/>
              <a:gd name="csY3" fmla="*/ 0 h 24384"/>
              <a:gd name="csX4" fmla="*/ 2288395 w 5658119"/>
              <a:gd name="csY4" fmla="*/ 0 h 24384"/>
              <a:gd name="csX5" fmla="*/ 2917075 w 5658119"/>
              <a:gd name="csY5" fmla="*/ 0 h 24384"/>
              <a:gd name="csX6" fmla="*/ 3545755 w 5658119"/>
              <a:gd name="csY6" fmla="*/ 0 h 24384"/>
              <a:gd name="csX7" fmla="*/ 4287597 w 5658119"/>
              <a:gd name="csY7" fmla="*/ 0 h 24384"/>
              <a:gd name="csX8" fmla="*/ 4972858 w 5658119"/>
              <a:gd name="csY8" fmla="*/ 0 h 24384"/>
              <a:gd name="csX9" fmla="*/ 5658119 w 5658119"/>
              <a:gd name="csY9" fmla="*/ 0 h 24384"/>
              <a:gd name="csX10" fmla="*/ 5658119 w 5658119"/>
              <a:gd name="csY10" fmla="*/ 24384 h 24384"/>
              <a:gd name="csX11" fmla="*/ 5199183 w 5658119"/>
              <a:gd name="csY11" fmla="*/ 24384 h 24384"/>
              <a:gd name="csX12" fmla="*/ 4683665 w 5658119"/>
              <a:gd name="csY12" fmla="*/ 24384 h 24384"/>
              <a:gd name="csX13" fmla="*/ 3998404 w 5658119"/>
              <a:gd name="csY13" fmla="*/ 24384 h 24384"/>
              <a:gd name="csX14" fmla="*/ 3256562 w 5658119"/>
              <a:gd name="csY14" fmla="*/ 24384 h 24384"/>
              <a:gd name="csX15" fmla="*/ 2684463 w 5658119"/>
              <a:gd name="csY15" fmla="*/ 24384 h 24384"/>
              <a:gd name="csX16" fmla="*/ 1942621 w 5658119"/>
              <a:gd name="csY16" fmla="*/ 24384 h 24384"/>
              <a:gd name="csX17" fmla="*/ 1427103 w 5658119"/>
              <a:gd name="csY17" fmla="*/ 24384 h 24384"/>
              <a:gd name="csX18" fmla="*/ 968167 w 5658119"/>
              <a:gd name="csY18" fmla="*/ 24384 h 24384"/>
              <a:gd name="csX19" fmla="*/ 0 w 5658119"/>
              <a:gd name="csY19" fmla="*/ 24384 h 24384"/>
              <a:gd name="csX20" fmla="*/ 0 w 5658119"/>
              <a:gd name="csY20" fmla="*/ 0 h 243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5658119" h="24384" fill="none" extrusionOk="0">
                <a:moveTo>
                  <a:pt x="0" y="0"/>
                </a:moveTo>
                <a:cubicBezTo>
                  <a:pt x="217630" y="-1731"/>
                  <a:pt x="268706" y="-8063"/>
                  <a:pt x="515518" y="0"/>
                </a:cubicBezTo>
                <a:cubicBezTo>
                  <a:pt x="762330" y="8063"/>
                  <a:pt x="892418" y="25115"/>
                  <a:pt x="1087616" y="0"/>
                </a:cubicBezTo>
                <a:cubicBezTo>
                  <a:pt x="1282814" y="-25115"/>
                  <a:pt x="1428322" y="-14041"/>
                  <a:pt x="1603134" y="0"/>
                </a:cubicBezTo>
                <a:cubicBezTo>
                  <a:pt x="1777946" y="14041"/>
                  <a:pt x="1971029" y="10311"/>
                  <a:pt x="2288395" y="0"/>
                </a:cubicBezTo>
                <a:cubicBezTo>
                  <a:pt x="2605761" y="-10311"/>
                  <a:pt x="2636544" y="-8970"/>
                  <a:pt x="2917075" y="0"/>
                </a:cubicBezTo>
                <a:cubicBezTo>
                  <a:pt x="3197606" y="8970"/>
                  <a:pt x="3407565" y="19617"/>
                  <a:pt x="3545755" y="0"/>
                </a:cubicBezTo>
                <a:cubicBezTo>
                  <a:pt x="3683945" y="-19617"/>
                  <a:pt x="3972222" y="11343"/>
                  <a:pt x="4287597" y="0"/>
                </a:cubicBezTo>
                <a:cubicBezTo>
                  <a:pt x="4602972" y="-11343"/>
                  <a:pt x="4785222" y="-1976"/>
                  <a:pt x="4972858" y="0"/>
                </a:cubicBezTo>
                <a:cubicBezTo>
                  <a:pt x="5160494" y="1976"/>
                  <a:pt x="5508111" y="110"/>
                  <a:pt x="5658119" y="0"/>
                </a:cubicBezTo>
                <a:cubicBezTo>
                  <a:pt x="5656974" y="7589"/>
                  <a:pt x="5658099" y="15704"/>
                  <a:pt x="5658119" y="24384"/>
                </a:cubicBezTo>
                <a:cubicBezTo>
                  <a:pt x="5457323" y="6593"/>
                  <a:pt x="5323377" y="41169"/>
                  <a:pt x="5199183" y="24384"/>
                </a:cubicBezTo>
                <a:cubicBezTo>
                  <a:pt x="5074989" y="7599"/>
                  <a:pt x="4896199" y="17741"/>
                  <a:pt x="4683665" y="24384"/>
                </a:cubicBezTo>
                <a:cubicBezTo>
                  <a:pt x="4471131" y="31027"/>
                  <a:pt x="4230696" y="-3136"/>
                  <a:pt x="3998404" y="24384"/>
                </a:cubicBezTo>
                <a:cubicBezTo>
                  <a:pt x="3766112" y="51904"/>
                  <a:pt x="3518097" y="38639"/>
                  <a:pt x="3256562" y="24384"/>
                </a:cubicBezTo>
                <a:cubicBezTo>
                  <a:pt x="2995027" y="10129"/>
                  <a:pt x="2884400" y="33590"/>
                  <a:pt x="2684463" y="24384"/>
                </a:cubicBezTo>
                <a:cubicBezTo>
                  <a:pt x="2484526" y="15178"/>
                  <a:pt x="2189622" y="13509"/>
                  <a:pt x="1942621" y="24384"/>
                </a:cubicBezTo>
                <a:cubicBezTo>
                  <a:pt x="1695620" y="35259"/>
                  <a:pt x="1541991" y="22001"/>
                  <a:pt x="1427103" y="24384"/>
                </a:cubicBezTo>
                <a:cubicBezTo>
                  <a:pt x="1312215" y="26767"/>
                  <a:pt x="1108632" y="12550"/>
                  <a:pt x="968167" y="24384"/>
                </a:cubicBezTo>
                <a:cubicBezTo>
                  <a:pt x="827702" y="36218"/>
                  <a:pt x="443889" y="22455"/>
                  <a:pt x="0" y="24384"/>
                </a:cubicBezTo>
                <a:cubicBezTo>
                  <a:pt x="-79" y="18683"/>
                  <a:pt x="1011" y="10320"/>
                  <a:pt x="0" y="0"/>
                </a:cubicBezTo>
                <a:close/>
              </a:path>
              <a:path w="5658119" h="24384" stroke="0" extrusionOk="0">
                <a:moveTo>
                  <a:pt x="0" y="0"/>
                </a:moveTo>
                <a:cubicBezTo>
                  <a:pt x="279506" y="21877"/>
                  <a:pt x="326191" y="5414"/>
                  <a:pt x="572099" y="0"/>
                </a:cubicBezTo>
                <a:cubicBezTo>
                  <a:pt x="818007" y="-5414"/>
                  <a:pt x="838624" y="13457"/>
                  <a:pt x="1031035" y="0"/>
                </a:cubicBezTo>
                <a:cubicBezTo>
                  <a:pt x="1223446" y="-13457"/>
                  <a:pt x="1616249" y="31784"/>
                  <a:pt x="1772877" y="0"/>
                </a:cubicBezTo>
                <a:cubicBezTo>
                  <a:pt x="1929505" y="-31784"/>
                  <a:pt x="2222753" y="20167"/>
                  <a:pt x="2344976" y="0"/>
                </a:cubicBezTo>
                <a:cubicBezTo>
                  <a:pt x="2467199" y="-20167"/>
                  <a:pt x="2634250" y="-3020"/>
                  <a:pt x="2917075" y="0"/>
                </a:cubicBezTo>
                <a:cubicBezTo>
                  <a:pt x="3199900" y="3020"/>
                  <a:pt x="3420730" y="-12986"/>
                  <a:pt x="3658917" y="0"/>
                </a:cubicBezTo>
                <a:cubicBezTo>
                  <a:pt x="3897104" y="12986"/>
                  <a:pt x="4067609" y="-6875"/>
                  <a:pt x="4174434" y="0"/>
                </a:cubicBezTo>
                <a:cubicBezTo>
                  <a:pt x="4281259" y="6875"/>
                  <a:pt x="4697008" y="620"/>
                  <a:pt x="4916277" y="0"/>
                </a:cubicBezTo>
                <a:cubicBezTo>
                  <a:pt x="5135546" y="-620"/>
                  <a:pt x="5318413" y="-15131"/>
                  <a:pt x="5658119" y="0"/>
                </a:cubicBezTo>
                <a:cubicBezTo>
                  <a:pt x="5656935" y="11365"/>
                  <a:pt x="5658255" y="17021"/>
                  <a:pt x="5658119" y="24384"/>
                </a:cubicBezTo>
                <a:cubicBezTo>
                  <a:pt x="5438390" y="28491"/>
                  <a:pt x="5214565" y="24088"/>
                  <a:pt x="5029439" y="24384"/>
                </a:cubicBezTo>
                <a:cubicBezTo>
                  <a:pt x="4844313" y="24680"/>
                  <a:pt x="4650824" y="19904"/>
                  <a:pt x="4457340" y="24384"/>
                </a:cubicBezTo>
                <a:cubicBezTo>
                  <a:pt x="4263856" y="28864"/>
                  <a:pt x="3966037" y="15013"/>
                  <a:pt x="3715498" y="24384"/>
                </a:cubicBezTo>
                <a:cubicBezTo>
                  <a:pt x="3464959" y="33755"/>
                  <a:pt x="3144694" y="26878"/>
                  <a:pt x="2973656" y="24384"/>
                </a:cubicBezTo>
                <a:cubicBezTo>
                  <a:pt x="2802618" y="21890"/>
                  <a:pt x="2633274" y="10798"/>
                  <a:pt x="2458138" y="24384"/>
                </a:cubicBezTo>
                <a:cubicBezTo>
                  <a:pt x="2283002" y="37970"/>
                  <a:pt x="2100258" y="50823"/>
                  <a:pt x="1829458" y="24384"/>
                </a:cubicBezTo>
                <a:cubicBezTo>
                  <a:pt x="1558658" y="-2055"/>
                  <a:pt x="1445208" y="50073"/>
                  <a:pt x="1087616" y="24384"/>
                </a:cubicBezTo>
                <a:cubicBezTo>
                  <a:pt x="730024" y="-1305"/>
                  <a:pt x="439410" y="3374"/>
                  <a:pt x="0" y="24384"/>
                </a:cubicBezTo>
                <a:cubicBezTo>
                  <a:pt x="-173" y="18196"/>
                  <a:pt x="1124" y="114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5DE6E3-FE88-D62A-C236-CC120249F192}"/>
              </a:ext>
            </a:extLst>
          </p:cNvPr>
          <p:cNvSpPr txBox="1"/>
          <p:nvPr/>
        </p:nvSpPr>
        <p:spPr>
          <a:xfrm>
            <a:off x="7061200" y="6530654"/>
            <a:ext cx="762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 চতুর্থ </a:t>
            </a:r>
          </a:p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বিষয়- বাংলা </a:t>
            </a:r>
          </a:p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পাঠ- কেমন বড়াই ( সম্পূর্ণ কবিতা )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337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E7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F677B6-8E32-060E-1F5F-F87125794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55EEDF-A4E9-8B18-202B-2E0BA56A4740}"/>
              </a:ext>
            </a:extLst>
          </p:cNvPr>
          <p:cNvSpPr txBox="1"/>
          <p:nvPr/>
        </p:nvSpPr>
        <p:spPr>
          <a:xfrm>
            <a:off x="5994400" y="152400"/>
            <a:ext cx="5486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IN" sz="8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BD0BDF-8CEE-CEA5-C4F3-3D555CF3C2A4}"/>
              </a:ext>
            </a:extLst>
          </p:cNvPr>
          <p:cNvSpPr txBox="1"/>
          <p:nvPr/>
        </p:nvSpPr>
        <p:spPr>
          <a:xfrm>
            <a:off x="1270000" y="2240472"/>
            <a:ext cx="1424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৮.১.১</a:t>
            </a:r>
            <a:r>
              <a:rPr lang="bn-IN" sz="4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ছন্দের স্বাভাবিক গতি ও স্বরভঙ্গি রক্ষা করে ছড়া ও কবিতা আবৃত্তি করতে পারবে।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51C38D-7C6D-4DC8-44D3-5D89D44187EB}"/>
              </a:ext>
            </a:extLst>
          </p:cNvPr>
          <p:cNvSpPr txBox="1"/>
          <p:nvPr/>
        </p:nvSpPr>
        <p:spPr>
          <a:xfrm>
            <a:off x="1270000" y="4007768"/>
            <a:ext cx="1303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৮.১.২ স্পষ্ট ও শুব্ধ উচ্চারণে ছড়া ও কবিতা বিষয়বস্তু বলতে পারবে</a:t>
            </a:r>
            <a:r>
              <a:rPr lang="bn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766D60-876E-CE02-2C9C-E4DB2CB1A23E}"/>
              </a:ext>
            </a:extLst>
          </p:cNvPr>
          <p:cNvSpPr txBox="1"/>
          <p:nvPr/>
        </p:nvSpPr>
        <p:spPr>
          <a:xfrm>
            <a:off x="1270000" y="5345218"/>
            <a:ext cx="1424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১২.১.১ ছন্দে স্বাভাবিক গতি ও স্বরভঙ্গি রক্ষা করে ছড়া ও কবিতা আবৃত্তি করতে পারবে। </a:t>
            </a:r>
          </a:p>
        </p:txBody>
      </p:sp>
    </p:spTree>
    <p:extLst>
      <p:ext uri="{BB962C8B-B14F-4D97-AF65-F5344CB8AC3E}">
        <p14:creationId xmlns:p14="http://schemas.microsoft.com/office/powerpoint/2010/main" val="669839621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8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b="18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8"/>
          <a:stretch>
            <a:fillRect/>
          </a:stretch>
        </p:blipFill>
        <p:spPr>
          <a:xfrm>
            <a:off x="0" y="38100"/>
            <a:ext cx="16256000" cy="8877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r="55" b="18"/>
          <a:stretch>
            <a:fillRect/>
          </a:stretch>
        </p:blipFill>
        <p:spPr>
          <a:xfrm>
            <a:off x="0" y="38100"/>
            <a:ext cx="16129000" cy="8877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18"/>
          <a:stretch>
            <a:fillRect/>
          </a:stretch>
        </p:blipFill>
        <p:spPr>
          <a:xfrm>
            <a:off x="0" y="38100"/>
            <a:ext cx="16256000" cy="887730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75</Words>
  <Application>Microsoft Macintosh PowerPoint</Application>
  <PresentationFormat>Custom</PresentationFormat>
  <Paragraphs>15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Office</cp:lastModifiedBy>
  <cp:revision>11</cp:revision>
  <dcterms:created xsi:type="dcterms:W3CDTF">2006-08-16T00:00:00Z</dcterms:created>
  <dcterms:modified xsi:type="dcterms:W3CDTF">2026-08-17T06:24:06Z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1420584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S11.0.1</vt:lpwstr>
  </property>
</Properties>
</file>