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m4a" ContentType="audio/mp4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1"/>
  </p:sldMasterIdLst>
  <p:sldIdLst>
    <p:sldId id="256" r:id="rId2"/>
    <p:sldId id="257" r:id="rId3"/>
    <p:sldId id="260" r:id="rId4"/>
    <p:sldId id="261" r:id="rId5"/>
    <p:sldId id="259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5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20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6" d="100"/>
          <a:sy n="86" d="100"/>
        </p:scale>
        <p:origin x="13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FCCC5-386D-4273-8350-0EACA3196516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50557-A1BA-4276-B9C6-CE2FAA7064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7814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FCCC5-386D-4273-8350-0EACA3196516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50557-A1BA-4276-B9C6-CE2FAA7064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163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FCCC5-386D-4273-8350-0EACA3196516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50557-A1BA-4276-B9C6-CE2FAA70647F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628259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FCCC5-386D-4273-8350-0EACA3196516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50557-A1BA-4276-B9C6-CE2FAA7064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6220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FCCC5-386D-4273-8350-0EACA3196516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50557-A1BA-4276-B9C6-CE2FAA70647F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035042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FCCC5-386D-4273-8350-0EACA3196516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50557-A1BA-4276-B9C6-CE2FAA7064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3437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FCCC5-386D-4273-8350-0EACA3196516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50557-A1BA-4276-B9C6-CE2FAA7064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8252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FCCC5-386D-4273-8350-0EACA3196516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50557-A1BA-4276-B9C6-CE2FAA7064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000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FCCC5-386D-4273-8350-0EACA3196516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50557-A1BA-4276-B9C6-CE2FAA7064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18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FCCC5-386D-4273-8350-0EACA3196516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50557-A1BA-4276-B9C6-CE2FAA7064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4181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FCCC5-386D-4273-8350-0EACA3196516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50557-A1BA-4276-B9C6-CE2FAA7064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774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FCCC5-386D-4273-8350-0EACA3196516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50557-A1BA-4276-B9C6-CE2FAA7064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560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FCCC5-386D-4273-8350-0EACA3196516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50557-A1BA-4276-B9C6-CE2FAA7064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513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FCCC5-386D-4273-8350-0EACA3196516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50557-A1BA-4276-B9C6-CE2FAA7064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592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FCCC5-386D-4273-8350-0EACA3196516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50557-A1BA-4276-B9C6-CE2FAA7064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847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1FCCC5-386D-4273-8350-0EACA3196516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50557-A1BA-4276-B9C6-CE2FAA7064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7959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1FCCC5-386D-4273-8350-0EACA3196516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8B350557-A1BA-4276-B9C6-CE2FAA7064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332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  <p:sldLayoutId id="2147483726" r:id="rId15"/>
    <p:sldLayoutId id="214748372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jp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6.w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err="1" smtClean="0"/>
              <a:t>সুপ্রিয়</a:t>
            </a:r>
            <a:r>
              <a:rPr lang="en-US" dirty="0" smtClean="0"/>
              <a:t> </a:t>
            </a:r>
            <a:r>
              <a:rPr lang="en-US" dirty="0" err="1" smtClean="0"/>
              <a:t>শিক্ষার্থীরা</a:t>
            </a:r>
            <a:r>
              <a:rPr lang="en-US" dirty="0" smtClean="0"/>
              <a:t> </a:t>
            </a:r>
            <a:r>
              <a:rPr lang="en-US" dirty="0" err="1" smtClean="0"/>
              <a:t>আজকের</a:t>
            </a:r>
            <a:r>
              <a:rPr lang="en-US" dirty="0" smtClean="0"/>
              <a:t> </a:t>
            </a:r>
            <a:r>
              <a:rPr lang="en-US" dirty="0" err="1" smtClean="0"/>
              <a:t>বাংলা</a:t>
            </a:r>
            <a:r>
              <a:rPr lang="en-US" dirty="0" smtClean="0"/>
              <a:t> </a:t>
            </a:r>
            <a:r>
              <a:rPr lang="en-US" dirty="0" err="1" smtClean="0"/>
              <a:t>কবিতা</a:t>
            </a:r>
            <a:r>
              <a:rPr lang="en-US" dirty="0" smtClean="0"/>
              <a:t> </a:t>
            </a:r>
            <a:r>
              <a:rPr lang="en-US" dirty="0" err="1" smtClean="0"/>
              <a:t>পাঠে</a:t>
            </a:r>
            <a:r>
              <a:rPr lang="en-US" dirty="0" smtClean="0"/>
              <a:t> </a:t>
            </a:r>
            <a:r>
              <a:rPr lang="en-US" dirty="0" err="1" smtClean="0"/>
              <a:t>সবাইকে</a:t>
            </a:r>
            <a:r>
              <a:rPr lang="en-US" dirty="0" smtClean="0"/>
              <a:t> </a:t>
            </a:r>
            <a:r>
              <a:rPr lang="en-US" dirty="0" err="1" smtClean="0"/>
              <a:t>স্বাগত</a:t>
            </a:r>
            <a:r>
              <a:rPr lang="en-US" dirty="0" smtClean="0"/>
              <a:t> </a:t>
            </a:r>
            <a:r>
              <a:rPr lang="en-US" dirty="0" err="1" smtClean="0"/>
              <a:t>জানাচ্ছি</a:t>
            </a:r>
            <a:r>
              <a:rPr lang="en-US" dirty="0" smtClean="0"/>
              <a:t>।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0722" y="4340180"/>
            <a:ext cx="9073281" cy="2517820"/>
          </a:xfrm>
        </p:spPr>
        <p:txBody>
          <a:bodyPr>
            <a:normAutofit/>
          </a:bodyPr>
          <a:lstStyle/>
          <a:p>
            <a:pPr algn="ctr"/>
            <a:r>
              <a:rPr lang="en-US" sz="4400" dirty="0" err="1" smtClean="0"/>
              <a:t>শ্রেণিঃ</a:t>
            </a:r>
            <a:r>
              <a:rPr lang="en-US" sz="4400" dirty="0" smtClean="0"/>
              <a:t> </a:t>
            </a:r>
            <a:r>
              <a:rPr lang="en-US" sz="4400" dirty="0" err="1" smtClean="0"/>
              <a:t>চতুর্থ</a:t>
            </a:r>
            <a:r>
              <a:rPr lang="en-US" sz="4400" dirty="0" smtClean="0"/>
              <a:t>                                                            </a:t>
            </a:r>
            <a:r>
              <a:rPr lang="en-US" sz="4400" dirty="0" err="1" smtClean="0"/>
              <a:t>বিষয়ঃ</a:t>
            </a:r>
            <a:r>
              <a:rPr lang="en-US" sz="4400" dirty="0" smtClean="0"/>
              <a:t> </a:t>
            </a:r>
            <a:r>
              <a:rPr lang="en-US" sz="4400" dirty="0" err="1" smtClean="0"/>
              <a:t>বাংলা</a:t>
            </a:r>
            <a:endParaRPr lang="en-US" sz="4400" dirty="0" smtClean="0"/>
          </a:p>
          <a:p>
            <a:pPr algn="ctr"/>
            <a:r>
              <a:rPr lang="en-US" sz="4400" dirty="0" smtClean="0"/>
              <a:t>সময়ঃ৩৫ </a:t>
            </a:r>
            <a:r>
              <a:rPr lang="en-US" sz="4400" dirty="0" err="1" smtClean="0"/>
              <a:t>মিনিট</a:t>
            </a:r>
            <a:endParaRPr lang="en-US" sz="4400" dirty="0" smtClean="0"/>
          </a:p>
          <a:p>
            <a:endParaRPr lang="en-US" sz="11200" dirty="0"/>
          </a:p>
          <a:p>
            <a:endParaRPr lang="en-US" sz="11200" dirty="0" smtClean="0"/>
          </a:p>
          <a:p>
            <a:endParaRPr lang="en-US" sz="38400" dirty="0" smtClean="0"/>
          </a:p>
          <a:p>
            <a:endParaRPr lang="en-US" sz="38400" dirty="0" smtClean="0"/>
          </a:p>
          <a:p>
            <a:endParaRPr lang="en-US" sz="38400" dirty="0" smtClean="0"/>
          </a:p>
          <a:p>
            <a:endParaRPr lang="en-US" sz="38400" dirty="0" smtClean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0" y="6200078"/>
            <a:ext cx="609600" cy="50552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4547" y="4050836"/>
            <a:ext cx="1913479" cy="2588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558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100000" mute="1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 uiExpand="1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8576" y="167268"/>
            <a:ext cx="8125427" cy="936703"/>
          </a:xfrm>
        </p:spPr>
        <p:txBody>
          <a:bodyPr/>
          <a:lstStyle/>
          <a:p>
            <a:pPr algn="l"/>
            <a:r>
              <a:rPr lang="en-US" sz="4400" dirty="0" smtClean="0"/>
              <a:t>৪. </a:t>
            </a:r>
            <a:r>
              <a:rPr lang="en-US" sz="4400" dirty="0" err="1" smtClean="0"/>
              <a:t>গদ্যে</a:t>
            </a:r>
            <a:r>
              <a:rPr lang="en-US" sz="4400" dirty="0" smtClean="0"/>
              <a:t> </a:t>
            </a:r>
            <a:r>
              <a:rPr lang="en-US" sz="4400" dirty="0" err="1" smtClean="0"/>
              <a:t>লিখিঃ</a:t>
            </a:r>
            <a:endParaRPr lang="en-US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80945" y="1483113"/>
            <a:ext cx="8393057" cy="5018048"/>
          </a:xfrm>
        </p:spPr>
        <p:txBody>
          <a:bodyPr>
            <a:noAutofit/>
          </a:bodyPr>
          <a:lstStyle/>
          <a:p>
            <a:pPr algn="l"/>
            <a:r>
              <a:rPr lang="en-US" sz="2000" dirty="0"/>
              <a:t> </a:t>
            </a:r>
            <a:r>
              <a:rPr lang="en-US" sz="2000" dirty="0" smtClean="0"/>
              <a:t>   </a:t>
            </a:r>
            <a:r>
              <a:rPr lang="en-US" sz="2000" dirty="0" smtClean="0">
                <a:solidFill>
                  <a:srgbClr val="C00000"/>
                </a:solidFill>
              </a:rPr>
              <a:t>ক. </a:t>
            </a:r>
            <a:r>
              <a:rPr lang="en-US" sz="2000" dirty="0" err="1" smtClean="0">
                <a:solidFill>
                  <a:srgbClr val="C00000"/>
                </a:solidFill>
              </a:rPr>
              <a:t>বিষ্টি</a:t>
            </a:r>
            <a:r>
              <a:rPr lang="en-US" sz="2000" dirty="0" smtClean="0">
                <a:solidFill>
                  <a:srgbClr val="C00000"/>
                </a:solidFill>
              </a:rPr>
              <a:t>  </a:t>
            </a:r>
            <a:r>
              <a:rPr lang="en-US" sz="2000" dirty="0" err="1" smtClean="0">
                <a:solidFill>
                  <a:srgbClr val="C00000"/>
                </a:solidFill>
              </a:rPr>
              <a:t>এলো</a:t>
            </a:r>
            <a:r>
              <a:rPr lang="en-US" sz="2000" dirty="0" smtClean="0">
                <a:solidFill>
                  <a:srgbClr val="C00000"/>
                </a:solidFill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</a:rPr>
              <a:t>কাশ</a:t>
            </a:r>
            <a:r>
              <a:rPr lang="en-US" sz="2000" dirty="0" smtClean="0">
                <a:solidFill>
                  <a:srgbClr val="C00000"/>
                </a:solidFill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</a:rPr>
              <a:t>বনে</a:t>
            </a:r>
            <a:r>
              <a:rPr lang="en-US" sz="2000" dirty="0" smtClean="0">
                <a:solidFill>
                  <a:srgbClr val="C00000"/>
                </a:solidFill>
              </a:rPr>
              <a:t>।</a:t>
            </a:r>
          </a:p>
          <a:p>
            <a:pPr algn="l"/>
            <a:r>
              <a:rPr lang="en-US" sz="2000" dirty="0"/>
              <a:t> </a:t>
            </a:r>
            <a:r>
              <a:rPr lang="en-US" sz="2000" dirty="0" smtClean="0"/>
              <a:t>      </a:t>
            </a:r>
            <a:r>
              <a:rPr lang="en-US" sz="2000" dirty="0" err="1" smtClean="0">
                <a:solidFill>
                  <a:srgbClr val="FF0000"/>
                </a:solidFill>
              </a:rPr>
              <a:t>কাশ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বনে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বৃষ্টি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এলো</a:t>
            </a:r>
            <a:endParaRPr lang="en-US" sz="2000" dirty="0" smtClean="0">
              <a:solidFill>
                <a:srgbClr val="FF0000"/>
              </a:solidFill>
            </a:endParaRPr>
          </a:p>
          <a:p>
            <a:pPr algn="l"/>
            <a:r>
              <a:rPr lang="en-US" sz="2000" dirty="0" smtClean="0">
                <a:solidFill>
                  <a:srgbClr val="FF0000"/>
                </a:solidFill>
              </a:rPr>
              <a:t>    </a:t>
            </a:r>
            <a:r>
              <a:rPr lang="en-US" sz="2000" dirty="0" smtClean="0">
                <a:solidFill>
                  <a:srgbClr val="C00000"/>
                </a:solidFill>
              </a:rPr>
              <a:t>খ. </a:t>
            </a:r>
            <a:r>
              <a:rPr lang="en-US" sz="2000" dirty="0" err="1" smtClean="0">
                <a:solidFill>
                  <a:srgbClr val="C00000"/>
                </a:solidFill>
              </a:rPr>
              <a:t>নদীতে</a:t>
            </a:r>
            <a:r>
              <a:rPr lang="en-US" sz="2000" dirty="0" smtClean="0">
                <a:solidFill>
                  <a:srgbClr val="C00000"/>
                </a:solidFill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</a:rPr>
              <a:t>নাই</a:t>
            </a:r>
            <a:r>
              <a:rPr lang="en-US" sz="2000" dirty="0" smtClean="0">
                <a:solidFill>
                  <a:srgbClr val="C00000"/>
                </a:solidFill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</a:rPr>
              <a:t>খেয়া</a:t>
            </a:r>
            <a:r>
              <a:rPr lang="en-US" sz="2000" dirty="0" smtClean="0">
                <a:solidFill>
                  <a:srgbClr val="C00000"/>
                </a:solidFill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</a:rPr>
              <a:t>যে</a:t>
            </a:r>
            <a:endParaRPr lang="en-US" sz="2000" dirty="0" smtClean="0">
              <a:solidFill>
                <a:srgbClr val="C00000"/>
              </a:solidFill>
            </a:endParaRPr>
          </a:p>
          <a:p>
            <a:pPr algn="l"/>
            <a:r>
              <a:rPr lang="en-US" sz="2000" dirty="0">
                <a:solidFill>
                  <a:srgbClr val="C00000"/>
                </a:solidFill>
              </a:rPr>
              <a:t> </a:t>
            </a:r>
            <a:r>
              <a:rPr lang="en-US" sz="2000" dirty="0" smtClean="0">
                <a:solidFill>
                  <a:srgbClr val="C00000"/>
                </a:solidFill>
              </a:rPr>
              <a:t>     ……………………………।</a:t>
            </a:r>
          </a:p>
          <a:p>
            <a:pPr algn="l"/>
            <a:r>
              <a:rPr lang="en-US" sz="2000" dirty="0" smtClean="0">
                <a:solidFill>
                  <a:srgbClr val="C00000"/>
                </a:solidFill>
              </a:rPr>
              <a:t>   গ. </a:t>
            </a:r>
            <a:r>
              <a:rPr lang="en-US" sz="2000" dirty="0" err="1" smtClean="0">
                <a:solidFill>
                  <a:srgbClr val="C00000"/>
                </a:solidFill>
              </a:rPr>
              <a:t>লুকিয়ে</a:t>
            </a:r>
            <a:r>
              <a:rPr lang="en-US" sz="2000" dirty="0" smtClean="0">
                <a:solidFill>
                  <a:srgbClr val="C00000"/>
                </a:solidFill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</a:rPr>
              <a:t>গেল</a:t>
            </a:r>
            <a:r>
              <a:rPr lang="en-US" sz="2000" dirty="0" smtClean="0">
                <a:solidFill>
                  <a:srgbClr val="C00000"/>
                </a:solidFill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</a:rPr>
              <a:t>বাঁশ</a:t>
            </a:r>
            <a:r>
              <a:rPr lang="en-US" sz="2000" dirty="0" smtClean="0">
                <a:solidFill>
                  <a:srgbClr val="C00000"/>
                </a:solidFill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</a:rPr>
              <a:t>বনে</a:t>
            </a:r>
            <a:endParaRPr lang="en-US" sz="2000" dirty="0" smtClean="0">
              <a:solidFill>
                <a:srgbClr val="C00000"/>
              </a:solidFill>
            </a:endParaRPr>
          </a:p>
          <a:p>
            <a:pPr algn="l"/>
            <a:r>
              <a:rPr lang="en-US" sz="2000" dirty="0">
                <a:solidFill>
                  <a:srgbClr val="C00000"/>
                </a:solidFill>
              </a:rPr>
              <a:t> </a:t>
            </a:r>
            <a:r>
              <a:rPr lang="en-US" sz="2000" dirty="0" smtClean="0">
                <a:solidFill>
                  <a:srgbClr val="C00000"/>
                </a:solidFill>
              </a:rPr>
              <a:t>   ……………………………..।</a:t>
            </a:r>
          </a:p>
          <a:p>
            <a:pPr algn="l"/>
            <a:r>
              <a:rPr lang="en-US" sz="2000" dirty="0" smtClean="0">
                <a:solidFill>
                  <a:srgbClr val="C00000"/>
                </a:solidFill>
              </a:rPr>
              <a:t>   ঘ. </a:t>
            </a:r>
            <a:r>
              <a:rPr lang="en-US" sz="2000" dirty="0" err="1" smtClean="0">
                <a:solidFill>
                  <a:srgbClr val="C00000"/>
                </a:solidFill>
              </a:rPr>
              <a:t>যায়</a:t>
            </a:r>
            <a:r>
              <a:rPr lang="en-US" sz="2000" dirty="0" smtClean="0">
                <a:solidFill>
                  <a:srgbClr val="C00000"/>
                </a:solidFill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</a:rPr>
              <a:t>যে</a:t>
            </a:r>
            <a:r>
              <a:rPr lang="en-US" sz="2000" dirty="0" smtClean="0">
                <a:solidFill>
                  <a:srgbClr val="C00000"/>
                </a:solidFill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</a:rPr>
              <a:t>ছোটে</a:t>
            </a:r>
            <a:r>
              <a:rPr lang="en-US" sz="2000" dirty="0" smtClean="0">
                <a:solidFill>
                  <a:srgbClr val="C00000"/>
                </a:solidFill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</a:rPr>
              <a:t>কোন</a:t>
            </a:r>
            <a:r>
              <a:rPr lang="en-US" sz="2000" dirty="0" smtClean="0">
                <a:solidFill>
                  <a:srgbClr val="C00000"/>
                </a:solidFill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</a:rPr>
              <a:t>খানে</a:t>
            </a:r>
            <a:endParaRPr lang="en-US" sz="2000" dirty="0" smtClean="0">
              <a:solidFill>
                <a:srgbClr val="C00000"/>
              </a:solidFill>
            </a:endParaRPr>
          </a:p>
          <a:p>
            <a:pPr algn="l"/>
            <a:r>
              <a:rPr lang="en-US" sz="2000" dirty="0">
                <a:solidFill>
                  <a:srgbClr val="C00000"/>
                </a:solidFill>
              </a:rPr>
              <a:t> </a:t>
            </a:r>
            <a:r>
              <a:rPr lang="en-US" sz="2000" dirty="0" smtClean="0">
                <a:solidFill>
                  <a:srgbClr val="C00000"/>
                </a:solidFill>
              </a:rPr>
              <a:t>  ………………………………….।</a:t>
            </a:r>
          </a:p>
          <a:p>
            <a:pPr algn="l"/>
            <a:r>
              <a:rPr lang="en-US" sz="2000" dirty="0" smtClean="0">
                <a:solidFill>
                  <a:srgbClr val="C00000"/>
                </a:solidFill>
              </a:rPr>
              <a:t>  ঙ.  </a:t>
            </a:r>
            <a:r>
              <a:rPr lang="en-US" sz="2000" dirty="0" err="1" smtClean="0">
                <a:solidFill>
                  <a:srgbClr val="C00000"/>
                </a:solidFill>
              </a:rPr>
              <a:t>ডা্কল</a:t>
            </a:r>
            <a:r>
              <a:rPr lang="en-US" sz="2000" dirty="0" smtClean="0">
                <a:solidFill>
                  <a:srgbClr val="C00000"/>
                </a:solidFill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</a:rPr>
              <a:t>দূরে</a:t>
            </a:r>
            <a:r>
              <a:rPr lang="en-US" sz="2000" dirty="0" smtClean="0">
                <a:solidFill>
                  <a:srgbClr val="C00000"/>
                </a:solidFill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</a:rPr>
              <a:t>দেয়া</a:t>
            </a:r>
            <a:r>
              <a:rPr lang="en-US" sz="2000" dirty="0" smtClean="0">
                <a:solidFill>
                  <a:srgbClr val="C00000"/>
                </a:solidFill>
              </a:rPr>
              <a:t> </a:t>
            </a:r>
            <a:r>
              <a:rPr lang="en-US" sz="2000" dirty="0" err="1" smtClean="0">
                <a:solidFill>
                  <a:srgbClr val="C00000"/>
                </a:solidFill>
              </a:rPr>
              <a:t>যে</a:t>
            </a:r>
            <a:endParaRPr lang="en-US" sz="2000" dirty="0" smtClean="0">
              <a:solidFill>
                <a:srgbClr val="C00000"/>
              </a:solidFill>
            </a:endParaRPr>
          </a:p>
          <a:p>
            <a:pPr algn="l"/>
            <a:r>
              <a:rPr lang="en-US" sz="2000" dirty="0" smtClean="0">
                <a:solidFill>
                  <a:srgbClr val="C00000"/>
                </a:solidFill>
              </a:rPr>
              <a:t>  ………………………………………।</a:t>
            </a:r>
          </a:p>
          <a:p>
            <a:pPr algn="l"/>
            <a:r>
              <a:rPr lang="en-US" sz="2000" dirty="0" smtClean="0">
                <a:solidFill>
                  <a:srgbClr val="C00000"/>
                </a:solidFill>
              </a:rPr>
              <a:t>  চ. </a:t>
            </a:r>
            <a:r>
              <a:rPr lang="en-US" sz="2000" dirty="0" err="1" smtClean="0">
                <a:solidFill>
                  <a:srgbClr val="C00000"/>
                </a:solidFill>
              </a:rPr>
              <a:t>ফুটল</a:t>
            </a:r>
            <a:r>
              <a:rPr lang="en-US" sz="2000" dirty="0" smtClean="0">
                <a:solidFill>
                  <a:srgbClr val="C00000"/>
                </a:solidFill>
              </a:rPr>
              <a:t>  </a:t>
            </a:r>
            <a:r>
              <a:rPr lang="en-US" sz="2000" dirty="0" err="1" smtClean="0">
                <a:solidFill>
                  <a:srgbClr val="C00000"/>
                </a:solidFill>
              </a:rPr>
              <a:t>আবার</a:t>
            </a:r>
            <a:r>
              <a:rPr lang="en-US" sz="2000" dirty="0" smtClean="0">
                <a:solidFill>
                  <a:srgbClr val="C00000"/>
                </a:solidFill>
              </a:rPr>
              <a:t>  </a:t>
            </a:r>
            <a:r>
              <a:rPr lang="en-US" sz="2000" dirty="0" err="1" smtClean="0">
                <a:solidFill>
                  <a:srgbClr val="C00000"/>
                </a:solidFill>
              </a:rPr>
              <a:t>কেয়া</a:t>
            </a:r>
            <a:r>
              <a:rPr lang="en-US" sz="2000" dirty="0" smtClean="0">
                <a:solidFill>
                  <a:srgbClr val="C00000"/>
                </a:solidFill>
              </a:rPr>
              <a:t>  </a:t>
            </a:r>
            <a:r>
              <a:rPr lang="en-US" sz="2000" dirty="0" err="1" smtClean="0">
                <a:solidFill>
                  <a:srgbClr val="C00000"/>
                </a:solidFill>
              </a:rPr>
              <a:t>যে</a:t>
            </a:r>
            <a:endParaRPr lang="en-US" sz="2000" dirty="0" smtClean="0">
              <a:solidFill>
                <a:srgbClr val="C00000"/>
              </a:solidFill>
            </a:endParaRPr>
          </a:p>
          <a:p>
            <a:pPr algn="l"/>
            <a:r>
              <a:rPr lang="en-US" sz="2000" dirty="0">
                <a:solidFill>
                  <a:srgbClr val="C00000"/>
                </a:solidFill>
              </a:rPr>
              <a:t> </a:t>
            </a:r>
            <a:r>
              <a:rPr lang="en-US" sz="2000" dirty="0" smtClean="0">
                <a:solidFill>
                  <a:srgbClr val="C00000"/>
                </a:solidFill>
              </a:rPr>
              <a:t>   …………………………………….।</a:t>
            </a:r>
            <a:endParaRPr lang="en-US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2976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8644" y="211874"/>
            <a:ext cx="8497229" cy="769433"/>
          </a:xfrm>
        </p:spPr>
        <p:txBody>
          <a:bodyPr>
            <a:noAutofit/>
          </a:bodyPr>
          <a:lstStyle/>
          <a:p>
            <a:r>
              <a:rPr lang="en-US" sz="3200" dirty="0" smtClean="0"/>
              <a:t>৫.প্রথম </a:t>
            </a:r>
            <a:r>
              <a:rPr lang="en-US" sz="3200" dirty="0" err="1" smtClean="0"/>
              <a:t>লাইনের</a:t>
            </a:r>
            <a:r>
              <a:rPr lang="en-US" sz="3200" dirty="0" smtClean="0"/>
              <a:t> </a:t>
            </a:r>
            <a:r>
              <a:rPr lang="en-US" sz="3200" dirty="0" err="1" smtClean="0"/>
              <a:t>সাথে</a:t>
            </a:r>
            <a:r>
              <a:rPr lang="en-US" sz="3200" dirty="0" smtClean="0"/>
              <a:t> </a:t>
            </a:r>
            <a:r>
              <a:rPr lang="en-US" sz="3200" dirty="0" err="1" smtClean="0"/>
              <a:t>মিলিয়ে</a:t>
            </a:r>
            <a:r>
              <a:rPr lang="en-US" sz="3200" dirty="0" smtClean="0"/>
              <a:t> </a:t>
            </a:r>
            <a:r>
              <a:rPr lang="en-US" sz="3200" dirty="0" err="1" smtClean="0"/>
              <a:t>পরের</a:t>
            </a:r>
            <a:r>
              <a:rPr lang="en-US" sz="3200" dirty="0" smtClean="0"/>
              <a:t> </a:t>
            </a:r>
            <a:r>
              <a:rPr lang="en-US" sz="3200" dirty="0" err="1" smtClean="0"/>
              <a:t>লাইন</a:t>
            </a:r>
            <a:r>
              <a:rPr lang="en-US" sz="3200" dirty="0" smtClean="0"/>
              <a:t> </a:t>
            </a:r>
            <a:r>
              <a:rPr lang="en-US" sz="3200" dirty="0" err="1" smtClean="0"/>
              <a:t>লিখি</a:t>
            </a:r>
            <a:r>
              <a:rPr lang="en-US" sz="3200" dirty="0" smtClean="0"/>
              <a:t>।</a:t>
            </a: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91376" y="1374541"/>
            <a:ext cx="8831765" cy="4959352"/>
          </a:xfrm>
        </p:spPr>
        <p:txBody>
          <a:bodyPr>
            <a:normAutofit/>
          </a:bodyPr>
          <a:lstStyle/>
          <a:p>
            <a:pPr algn="l"/>
            <a:r>
              <a:rPr lang="en-US" dirty="0" smtClean="0"/>
              <a:t> </a:t>
            </a:r>
            <a:r>
              <a:rPr lang="en-US" dirty="0" err="1" smtClean="0"/>
              <a:t>ওই</a:t>
            </a:r>
            <a:r>
              <a:rPr lang="en-US" dirty="0" smtClean="0"/>
              <a:t> </a:t>
            </a:r>
            <a:r>
              <a:rPr lang="en-US" dirty="0" err="1" smtClean="0"/>
              <a:t>যে</a:t>
            </a:r>
            <a:r>
              <a:rPr lang="en-US" dirty="0" smtClean="0"/>
              <a:t> </a:t>
            </a:r>
            <a:r>
              <a:rPr lang="en-US" dirty="0" err="1" smtClean="0"/>
              <a:t>দেখো</a:t>
            </a:r>
            <a:r>
              <a:rPr lang="en-US" dirty="0" smtClean="0"/>
              <a:t> </a:t>
            </a:r>
            <a:r>
              <a:rPr lang="en-US" dirty="0" err="1" smtClean="0"/>
              <a:t>গাড়ি</a:t>
            </a:r>
            <a:endParaRPr lang="en-US" dirty="0" smtClean="0"/>
          </a:p>
          <a:p>
            <a:pPr algn="l"/>
            <a:r>
              <a:rPr lang="en-US" dirty="0" smtClean="0"/>
              <a:t> </a:t>
            </a:r>
            <a:r>
              <a:rPr lang="en-US" dirty="0" err="1" smtClean="0"/>
              <a:t>চলছে</a:t>
            </a:r>
            <a:r>
              <a:rPr lang="en-US" dirty="0" smtClean="0"/>
              <a:t> </a:t>
            </a:r>
            <a:r>
              <a:rPr lang="en-US" dirty="0" err="1" smtClean="0"/>
              <a:t>তাড়াতাড়ি</a:t>
            </a:r>
            <a:r>
              <a:rPr lang="en-US" dirty="0" smtClean="0"/>
              <a:t>।</a:t>
            </a:r>
          </a:p>
          <a:p>
            <a:pPr algn="l"/>
            <a:r>
              <a:rPr lang="en-US" dirty="0" smtClean="0"/>
              <a:t> </a:t>
            </a:r>
            <a:r>
              <a:rPr lang="en-US" dirty="0" err="1" smtClean="0"/>
              <a:t>এক</a:t>
            </a:r>
            <a:r>
              <a:rPr lang="en-US" dirty="0" smtClean="0"/>
              <a:t> </a:t>
            </a:r>
            <a:r>
              <a:rPr lang="en-US" dirty="0" err="1" smtClean="0"/>
              <a:t>যে</a:t>
            </a:r>
            <a:r>
              <a:rPr lang="en-US" dirty="0" smtClean="0"/>
              <a:t> </a:t>
            </a:r>
            <a:r>
              <a:rPr lang="en-US" dirty="0" err="1" smtClean="0"/>
              <a:t>ছিল</a:t>
            </a:r>
            <a:r>
              <a:rPr lang="en-US" dirty="0" smtClean="0"/>
              <a:t> </a:t>
            </a:r>
            <a:r>
              <a:rPr lang="en-US" dirty="0" err="1" smtClean="0"/>
              <a:t>রাজা</a:t>
            </a:r>
            <a:endParaRPr lang="en-US" dirty="0" smtClean="0"/>
          </a:p>
          <a:p>
            <a:pPr algn="l"/>
            <a:r>
              <a:rPr lang="en-US" dirty="0" smtClean="0"/>
              <a:t>………………………………………………………….</a:t>
            </a:r>
          </a:p>
          <a:p>
            <a:pPr algn="l"/>
            <a:r>
              <a:rPr lang="en-US" dirty="0" err="1" smtClean="0"/>
              <a:t>গাছে</a:t>
            </a:r>
            <a:r>
              <a:rPr lang="en-US" dirty="0" smtClean="0"/>
              <a:t> </a:t>
            </a:r>
            <a:r>
              <a:rPr lang="en-US" dirty="0" err="1" smtClean="0"/>
              <a:t>সবুজ</a:t>
            </a:r>
            <a:r>
              <a:rPr lang="en-US" dirty="0" smtClean="0"/>
              <a:t> </a:t>
            </a:r>
            <a:r>
              <a:rPr lang="en-US" dirty="0" err="1" smtClean="0"/>
              <a:t>পাতা</a:t>
            </a:r>
            <a:endParaRPr lang="en-US" dirty="0" smtClean="0"/>
          </a:p>
          <a:p>
            <a:pPr algn="l"/>
            <a:r>
              <a:rPr lang="en-US" dirty="0" smtClean="0"/>
              <a:t>…………………………………………………………</a:t>
            </a:r>
          </a:p>
          <a:p>
            <a:pPr algn="l"/>
            <a:r>
              <a:rPr lang="en-US" dirty="0" err="1" smtClean="0"/>
              <a:t>আমার</a:t>
            </a:r>
            <a:r>
              <a:rPr lang="en-US" dirty="0" smtClean="0"/>
              <a:t> </a:t>
            </a:r>
            <a:r>
              <a:rPr lang="en-US" dirty="0" err="1" smtClean="0"/>
              <a:t>মাথায়</a:t>
            </a:r>
            <a:r>
              <a:rPr lang="en-US" dirty="0" smtClean="0"/>
              <a:t> </a:t>
            </a:r>
            <a:r>
              <a:rPr lang="en-US" dirty="0" err="1" smtClean="0"/>
              <a:t>চুল</a:t>
            </a:r>
            <a:endParaRPr lang="en-US" dirty="0" smtClean="0"/>
          </a:p>
          <a:p>
            <a:pPr algn="l"/>
            <a:r>
              <a:rPr lang="en-US" dirty="0" smtClean="0"/>
              <a:t>…………………………………………………………</a:t>
            </a:r>
          </a:p>
          <a:p>
            <a:pPr algn="l"/>
            <a:r>
              <a:rPr lang="en-US" dirty="0" err="1" smtClean="0"/>
              <a:t>ওই</a:t>
            </a:r>
            <a:r>
              <a:rPr lang="en-US" dirty="0" smtClean="0"/>
              <a:t> </a:t>
            </a:r>
            <a:r>
              <a:rPr lang="en-US" dirty="0" err="1" smtClean="0"/>
              <a:t>দেখা</a:t>
            </a:r>
            <a:r>
              <a:rPr lang="en-US" dirty="0" smtClean="0"/>
              <a:t> </a:t>
            </a:r>
            <a:r>
              <a:rPr lang="en-US" dirty="0" err="1" smtClean="0"/>
              <a:t>যায়</a:t>
            </a:r>
            <a:r>
              <a:rPr lang="en-US" dirty="0" smtClean="0"/>
              <a:t> </a:t>
            </a:r>
            <a:r>
              <a:rPr lang="en-US" dirty="0" err="1" smtClean="0"/>
              <a:t>নদী</a:t>
            </a:r>
            <a:endParaRPr lang="en-US" dirty="0" smtClean="0"/>
          </a:p>
          <a:p>
            <a:pPr algn="l"/>
            <a:r>
              <a:rPr lang="en-US" dirty="0" smtClean="0"/>
              <a:t>……………………………………………………….</a:t>
            </a:r>
          </a:p>
          <a:p>
            <a:pPr algn="l"/>
            <a:r>
              <a:rPr lang="en-US" dirty="0" err="1" smtClean="0"/>
              <a:t>এসো</a:t>
            </a:r>
            <a:r>
              <a:rPr lang="en-US" dirty="0" smtClean="0"/>
              <a:t> </a:t>
            </a:r>
            <a:r>
              <a:rPr lang="en-US" dirty="0" err="1" smtClean="0"/>
              <a:t>আমার</a:t>
            </a:r>
            <a:r>
              <a:rPr lang="en-US" dirty="0" smtClean="0"/>
              <a:t> </a:t>
            </a:r>
            <a:r>
              <a:rPr lang="en-US" dirty="0" err="1" smtClean="0"/>
              <a:t>সাথে</a:t>
            </a:r>
            <a:endParaRPr lang="en-US" dirty="0" smtClean="0"/>
          </a:p>
          <a:p>
            <a:pPr algn="l"/>
            <a:r>
              <a:rPr lang="en-US" dirty="0" smtClean="0"/>
              <a:t>……………………………………………………..</a:t>
            </a:r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3999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8430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৬. </a:t>
            </a:r>
            <a:r>
              <a:rPr lang="en-US" dirty="0" err="1" smtClean="0"/>
              <a:t>শব্দ</a:t>
            </a:r>
            <a:r>
              <a:rPr lang="en-US" dirty="0" smtClean="0"/>
              <a:t> </a:t>
            </a:r>
            <a:r>
              <a:rPr lang="en-US" dirty="0" err="1" smtClean="0"/>
              <a:t>সাজিয়ে</a:t>
            </a:r>
            <a:r>
              <a:rPr lang="en-US" dirty="0" smtClean="0"/>
              <a:t> </a:t>
            </a:r>
            <a:r>
              <a:rPr lang="en-US" dirty="0" err="1" smtClean="0"/>
              <a:t>বাক্য</a:t>
            </a:r>
            <a:r>
              <a:rPr lang="en-US" dirty="0" smtClean="0"/>
              <a:t> </a:t>
            </a:r>
            <a:r>
              <a:rPr lang="en-US" dirty="0" err="1" smtClean="0"/>
              <a:t>তৈরি</a:t>
            </a:r>
            <a:r>
              <a:rPr lang="en-US" dirty="0" smtClean="0"/>
              <a:t> </a:t>
            </a:r>
            <a:r>
              <a:rPr lang="en-US" dirty="0" err="1" smtClean="0"/>
              <a:t>করি</a:t>
            </a:r>
            <a:r>
              <a:rPr lang="en-US" dirty="0" smtClean="0"/>
              <a:t>: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550020"/>
            <a:ext cx="8422061" cy="4382429"/>
          </a:xfrm>
        </p:spPr>
        <p:txBody>
          <a:bodyPr>
            <a:noAutofit/>
          </a:bodyPr>
          <a:lstStyle/>
          <a:p>
            <a:r>
              <a:rPr lang="en-US" sz="2400" dirty="0" err="1" smtClean="0"/>
              <a:t>হয়</a:t>
            </a:r>
            <a:r>
              <a:rPr lang="en-US" sz="2400" dirty="0" smtClean="0"/>
              <a:t> </a:t>
            </a:r>
            <a:r>
              <a:rPr lang="en-US" sz="2400" dirty="0" err="1" smtClean="0"/>
              <a:t>বর্ষাকালেই</a:t>
            </a:r>
            <a:r>
              <a:rPr lang="en-US" sz="2400" dirty="0" smtClean="0"/>
              <a:t> </a:t>
            </a:r>
            <a:r>
              <a:rPr lang="en-US" sz="2400" dirty="0" err="1" smtClean="0"/>
              <a:t>বৃষ্টি</a:t>
            </a:r>
            <a:r>
              <a:rPr lang="en-US" sz="2400" dirty="0" smtClean="0"/>
              <a:t> </a:t>
            </a:r>
            <a:r>
              <a:rPr lang="en-US" sz="2400" dirty="0" err="1" smtClean="0"/>
              <a:t>সাধারণত</a:t>
            </a:r>
            <a:r>
              <a:rPr lang="en-US" sz="2400" dirty="0" smtClean="0"/>
              <a:t>।</a:t>
            </a:r>
          </a:p>
          <a:p>
            <a:r>
              <a:rPr lang="en-US" sz="2400" dirty="0" smtClean="0"/>
              <a:t>………………………………………………………………………….………………।</a:t>
            </a:r>
          </a:p>
          <a:p>
            <a:r>
              <a:rPr lang="en-US" sz="2400" dirty="0" err="1" smtClean="0"/>
              <a:t>পানি</a:t>
            </a:r>
            <a:r>
              <a:rPr lang="en-US" sz="2400" dirty="0" smtClean="0"/>
              <a:t> </a:t>
            </a:r>
            <a:r>
              <a:rPr lang="en-US" sz="2400" dirty="0" err="1" smtClean="0"/>
              <a:t>করা</a:t>
            </a:r>
            <a:r>
              <a:rPr lang="en-US" sz="2400" dirty="0" smtClean="0"/>
              <a:t> </a:t>
            </a:r>
            <a:r>
              <a:rPr lang="en-US" sz="2400" dirty="0" err="1" smtClean="0"/>
              <a:t>বেশি</a:t>
            </a:r>
            <a:r>
              <a:rPr lang="en-US" sz="2400" dirty="0" smtClean="0"/>
              <a:t> </a:t>
            </a:r>
            <a:r>
              <a:rPr lang="en-US" sz="2400" dirty="0" err="1" smtClean="0"/>
              <a:t>গরমে</a:t>
            </a:r>
            <a:r>
              <a:rPr lang="en-US" sz="2400" dirty="0" smtClean="0"/>
              <a:t> </a:t>
            </a:r>
            <a:r>
              <a:rPr lang="en-US" sz="2400" dirty="0" err="1" smtClean="0"/>
              <a:t>দরকার</a:t>
            </a:r>
            <a:r>
              <a:rPr lang="en-US" sz="2400" dirty="0" smtClean="0"/>
              <a:t> </a:t>
            </a:r>
            <a:r>
              <a:rPr lang="en-US" sz="2400" dirty="0" err="1" smtClean="0"/>
              <a:t>পান</a:t>
            </a:r>
            <a:r>
              <a:rPr lang="en-US" sz="2400" dirty="0" smtClean="0"/>
              <a:t> </a:t>
            </a:r>
            <a:r>
              <a:rPr lang="en-US" sz="2400" dirty="0" err="1" smtClean="0"/>
              <a:t>বেশি</a:t>
            </a:r>
            <a:r>
              <a:rPr lang="en-US" sz="2400" dirty="0" smtClean="0"/>
              <a:t>।</a:t>
            </a:r>
          </a:p>
          <a:p>
            <a:r>
              <a:rPr lang="en-US" sz="2400" dirty="0" smtClean="0"/>
              <a:t>…………………………………………………………………….…………………..।</a:t>
            </a:r>
          </a:p>
          <a:p>
            <a:r>
              <a:rPr lang="en-US" sz="2400" dirty="0" err="1" smtClean="0"/>
              <a:t>পড়াশোনা</a:t>
            </a:r>
            <a:r>
              <a:rPr lang="en-US" sz="2400" dirty="0" smtClean="0"/>
              <a:t> </a:t>
            </a:r>
            <a:r>
              <a:rPr lang="en-US" sz="2400" dirty="0" err="1" smtClean="0"/>
              <a:t>বিদ্যালয়ে</a:t>
            </a:r>
            <a:r>
              <a:rPr lang="en-US" sz="2400" dirty="0" smtClean="0"/>
              <a:t> </a:t>
            </a:r>
            <a:r>
              <a:rPr lang="en-US" sz="2400" dirty="0" err="1" smtClean="0"/>
              <a:t>করি</a:t>
            </a:r>
            <a:r>
              <a:rPr lang="en-US" sz="2400" dirty="0" smtClean="0"/>
              <a:t> </a:t>
            </a:r>
            <a:r>
              <a:rPr lang="en-US" sz="2400" dirty="0" err="1" smtClean="0"/>
              <a:t>একই</a:t>
            </a:r>
            <a:r>
              <a:rPr lang="en-US" sz="2400" dirty="0" smtClean="0"/>
              <a:t> </a:t>
            </a:r>
            <a:r>
              <a:rPr lang="en-US" sz="2400" dirty="0" err="1" smtClean="0"/>
              <a:t>আমরা</a:t>
            </a:r>
            <a:r>
              <a:rPr lang="en-US" sz="2400" dirty="0" smtClean="0"/>
              <a:t>।</a:t>
            </a:r>
          </a:p>
          <a:p>
            <a:r>
              <a:rPr lang="en-US" sz="2400" dirty="0" smtClean="0"/>
              <a:t>…………………………………………………………………….……………………।</a:t>
            </a:r>
          </a:p>
          <a:p>
            <a:r>
              <a:rPr lang="en-US" sz="2400" dirty="0" err="1" smtClean="0"/>
              <a:t>হলো</a:t>
            </a:r>
            <a:r>
              <a:rPr lang="en-US" sz="2400" dirty="0" smtClean="0"/>
              <a:t> </a:t>
            </a:r>
            <a:r>
              <a:rPr lang="en-US" sz="2400" dirty="0" err="1" smtClean="0"/>
              <a:t>তোমার</a:t>
            </a:r>
            <a:r>
              <a:rPr lang="en-US" sz="2400" dirty="0" smtClean="0"/>
              <a:t> </a:t>
            </a:r>
            <a:r>
              <a:rPr lang="en-US" sz="2400" dirty="0" err="1" smtClean="0"/>
              <a:t>সাথে</a:t>
            </a:r>
            <a:r>
              <a:rPr lang="en-US" sz="2400" dirty="0" smtClean="0"/>
              <a:t> </a:t>
            </a:r>
            <a:r>
              <a:rPr lang="en-US" sz="2400" dirty="0" err="1" smtClean="0"/>
              <a:t>অনেকদিন</a:t>
            </a:r>
            <a:r>
              <a:rPr lang="en-US" sz="2400" dirty="0" smtClean="0"/>
              <a:t> </a:t>
            </a:r>
            <a:r>
              <a:rPr lang="en-US" sz="2400" dirty="0" err="1" smtClean="0"/>
              <a:t>দেখা</a:t>
            </a:r>
            <a:r>
              <a:rPr lang="en-US" sz="2400" dirty="0" smtClean="0"/>
              <a:t> </a:t>
            </a:r>
            <a:r>
              <a:rPr lang="en-US" sz="2400" dirty="0" err="1" smtClean="0"/>
              <a:t>পরে</a:t>
            </a:r>
            <a:r>
              <a:rPr lang="en-US" sz="2400" dirty="0" smtClean="0"/>
              <a:t>।</a:t>
            </a:r>
          </a:p>
          <a:p>
            <a:r>
              <a:rPr lang="en-US" sz="2400" dirty="0" smtClean="0"/>
              <a:t>……………………………………………………………………….………………..।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4002115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2888" y="602166"/>
            <a:ext cx="8631044" cy="2754351"/>
          </a:xfrm>
        </p:spPr>
        <p:txBody>
          <a:bodyPr/>
          <a:lstStyle/>
          <a:p>
            <a:pPr algn="ctr"/>
            <a:r>
              <a:rPr lang="en-US" dirty="0" err="1" smtClean="0"/>
              <a:t>পরিশেষে</a:t>
            </a:r>
            <a:r>
              <a:rPr lang="en-US" dirty="0" smtClean="0"/>
              <a:t> </a:t>
            </a:r>
            <a:r>
              <a:rPr lang="en-US" dirty="0" err="1" smtClean="0"/>
              <a:t>সবাইকে</a:t>
            </a:r>
            <a:r>
              <a:rPr lang="en-US" dirty="0" smtClean="0"/>
              <a:t> </a:t>
            </a:r>
            <a:r>
              <a:rPr lang="en-US" dirty="0" err="1" smtClean="0"/>
              <a:t>অশেষ</a:t>
            </a:r>
            <a:r>
              <a:rPr lang="en-US" dirty="0" smtClean="0"/>
              <a:t> </a:t>
            </a:r>
            <a:r>
              <a:rPr lang="en-US" dirty="0" err="1" smtClean="0"/>
              <a:t>ধন্যবাদ</a:t>
            </a:r>
            <a:r>
              <a:rPr lang="en-US" dirty="0" smtClean="0"/>
              <a:t> </a:t>
            </a:r>
            <a:r>
              <a:rPr lang="en-US" dirty="0" err="1" smtClean="0"/>
              <a:t>জানাচ্ছি</a:t>
            </a:r>
            <a:r>
              <a:rPr lang="en-US" dirty="0" smtClean="0"/>
              <a:t>।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3713357"/>
            <a:ext cx="7766936" cy="1159726"/>
          </a:xfrm>
        </p:spPr>
        <p:txBody>
          <a:bodyPr>
            <a:normAutofit/>
          </a:bodyPr>
          <a:lstStyle/>
          <a:p>
            <a:pPr algn="ctr"/>
            <a:r>
              <a:rPr lang="en-US" sz="5400" dirty="0" err="1" smtClean="0">
                <a:solidFill>
                  <a:srgbClr val="4420DE"/>
                </a:solidFill>
              </a:rPr>
              <a:t>সমাপ্তি</a:t>
            </a:r>
            <a:endParaRPr lang="en-US" sz="5400" dirty="0">
              <a:solidFill>
                <a:srgbClr val="4420DE"/>
              </a:solidFill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2209963"/>
              </p:ext>
            </p:extLst>
          </p:nvPr>
        </p:nvGraphicFramePr>
        <p:xfrm>
          <a:off x="98425" y="98425"/>
          <a:ext cx="717550" cy="439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Packager Shell Object" showAsIcon="1" r:id="rId3" imgW="716760" imgH="440280" progId="Package">
                  <p:embed/>
                </p:oleObj>
              </mc:Choice>
              <mc:Fallback>
                <p:oleObj name="Packager Shell Object" showAsIcon="1" r:id="rId3" imgW="716760" imgH="44028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8425" y="98425"/>
                        <a:ext cx="717550" cy="4397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64357438"/>
              </p:ext>
            </p:extLst>
          </p:nvPr>
        </p:nvGraphicFramePr>
        <p:xfrm>
          <a:off x="98425" y="98425"/>
          <a:ext cx="717550" cy="439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Packager Shell Object" showAsIcon="1" r:id="rId5" imgW="716760" imgH="440280" progId="Package">
                  <p:embed/>
                </p:oleObj>
              </mc:Choice>
              <mc:Fallback>
                <p:oleObj name="Packager Shell Object" showAsIcon="1" r:id="rId5" imgW="716760" imgH="44028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8425" y="98425"/>
                        <a:ext cx="717550" cy="4397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2561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778900" cy="169870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উপস্থাপনায়ঃ</a:t>
            </a:r>
            <a:r>
              <a:rPr lang="en-US" dirty="0" smtClean="0"/>
              <a:t> </a:t>
            </a:r>
            <a:r>
              <a:rPr lang="en-US" sz="4400" dirty="0" err="1" smtClean="0">
                <a:solidFill>
                  <a:srgbClr val="FF0000"/>
                </a:solidFill>
              </a:rPr>
              <a:t>ম.মুমিনুর</a:t>
            </a:r>
            <a:r>
              <a:rPr lang="en-US" sz="4400" dirty="0" smtClean="0">
                <a:solidFill>
                  <a:srgbClr val="FF0000"/>
                </a:solidFill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</a:rPr>
              <a:t>রহমান</a:t>
            </a:r>
            <a:r>
              <a:rPr lang="en-US" sz="4400" dirty="0" smtClean="0"/>
              <a:t/>
            </a:r>
            <a:br>
              <a:rPr lang="en-US" sz="4400" dirty="0" smtClean="0"/>
            </a:br>
            <a:r>
              <a:rPr lang="en-US" dirty="0"/>
              <a:t> </a:t>
            </a:r>
            <a:r>
              <a:rPr lang="en-US" dirty="0" smtClean="0"/>
              <a:t>                  </a:t>
            </a:r>
            <a:r>
              <a:rPr lang="en-US" dirty="0" err="1" smtClean="0"/>
              <a:t>সহকারী</a:t>
            </a:r>
            <a:r>
              <a:rPr lang="en-US" dirty="0" smtClean="0"/>
              <a:t> </a:t>
            </a:r>
            <a:r>
              <a:rPr lang="en-US" dirty="0" err="1" smtClean="0"/>
              <a:t>শিক্ষক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> </a:t>
            </a:r>
            <a:r>
              <a:rPr lang="en-US" dirty="0" smtClean="0"/>
              <a:t>                  </a:t>
            </a:r>
            <a:r>
              <a:rPr lang="en-US" dirty="0" err="1" smtClean="0"/>
              <a:t>খুসালপুর</a:t>
            </a:r>
            <a:r>
              <a:rPr lang="en-US" dirty="0" smtClean="0"/>
              <a:t> </a:t>
            </a:r>
            <a:r>
              <a:rPr lang="en-US" dirty="0" err="1" smtClean="0"/>
              <a:t>সপ্রাবি</a:t>
            </a:r>
            <a:r>
              <a:rPr lang="en-US" dirty="0"/>
              <a:t>।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2821259"/>
            <a:ext cx="8596668" cy="3220103"/>
          </a:xfrm>
        </p:spPr>
        <p:txBody>
          <a:bodyPr>
            <a:normAutofit/>
          </a:bodyPr>
          <a:lstStyle/>
          <a:p>
            <a:r>
              <a:rPr lang="en-US" sz="2800" dirty="0" err="1" smtClean="0"/>
              <a:t>পাঠের</a:t>
            </a:r>
            <a:r>
              <a:rPr lang="en-US" sz="2800" dirty="0" smtClean="0"/>
              <a:t> </a:t>
            </a:r>
            <a:r>
              <a:rPr lang="en-US" sz="2800" dirty="0" err="1" smtClean="0"/>
              <a:t>শিখনফলঃ</a:t>
            </a:r>
            <a:endParaRPr lang="en-US" sz="2800" dirty="0" smtClean="0"/>
          </a:p>
          <a:p>
            <a:r>
              <a:rPr lang="en-US" sz="2800" dirty="0" smtClean="0"/>
              <a:t>১. </a:t>
            </a:r>
            <a:r>
              <a:rPr lang="en-US" sz="2800" dirty="0" err="1" smtClean="0"/>
              <a:t>পাঠ</a:t>
            </a:r>
            <a:r>
              <a:rPr lang="en-US" sz="2800" dirty="0" smtClean="0"/>
              <a:t> </a:t>
            </a:r>
            <a:r>
              <a:rPr lang="en-US" sz="2800" dirty="0" err="1" smtClean="0"/>
              <a:t>শেষে</a:t>
            </a:r>
            <a:r>
              <a:rPr lang="en-US" sz="2800" dirty="0" smtClean="0"/>
              <a:t> </a:t>
            </a:r>
            <a:r>
              <a:rPr lang="en-US" sz="2800" dirty="0" err="1" smtClean="0"/>
              <a:t>শিক্ষার্থীরা</a:t>
            </a:r>
            <a:r>
              <a:rPr lang="en-US" sz="2800" dirty="0" smtClean="0"/>
              <a:t> </a:t>
            </a:r>
            <a:r>
              <a:rPr lang="en-US" sz="2800" dirty="0" err="1" smtClean="0"/>
              <a:t>কবিতাটি</a:t>
            </a:r>
            <a:r>
              <a:rPr lang="en-US" sz="2800" dirty="0" smtClean="0"/>
              <a:t> </a:t>
            </a:r>
            <a:r>
              <a:rPr lang="en-US" sz="2800" dirty="0" err="1" smtClean="0"/>
              <a:t>শুদ্ধ</a:t>
            </a:r>
            <a:r>
              <a:rPr lang="en-US" sz="2800" dirty="0" smtClean="0"/>
              <a:t> ও </a:t>
            </a:r>
            <a:r>
              <a:rPr lang="en-US" sz="2800" dirty="0" err="1" smtClean="0"/>
              <a:t>স্পষ্টস্বরে</a:t>
            </a:r>
            <a:r>
              <a:rPr lang="en-US" sz="2800" dirty="0" smtClean="0"/>
              <a:t> </a:t>
            </a:r>
            <a:r>
              <a:rPr lang="en-US" sz="2800" dirty="0" err="1" smtClean="0"/>
              <a:t>আবৃত্তি</a:t>
            </a:r>
            <a:r>
              <a:rPr lang="en-US" sz="2800" dirty="0" smtClean="0"/>
              <a:t> </a:t>
            </a:r>
            <a:r>
              <a:rPr lang="en-US" sz="2800" dirty="0" err="1" smtClean="0"/>
              <a:t>করতে</a:t>
            </a:r>
            <a:r>
              <a:rPr lang="en-US" sz="2800" dirty="0" smtClean="0"/>
              <a:t> </a:t>
            </a:r>
            <a:r>
              <a:rPr lang="en-US" sz="2800" dirty="0" err="1" smtClean="0"/>
              <a:t>পারবে</a:t>
            </a:r>
            <a:r>
              <a:rPr lang="en-US" sz="2800" dirty="0" smtClean="0"/>
              <a:t>।</a:t>
            </a:r>
          </a:p>
          <a:p>
            <a:r>
              <a:rPr lang="en-US" sz="2800" dirty="0" smtClean="0"/>
              <a:t>২. </a:t>
            </a:r>
            <a:r>
              <a:rPr lang="en-US" sz="2800" dirty="0" err="1" smtClean="0"/>
              <a:t>শিক্ষার্থীরা</a:t>
            </a:r>
            <a:r>
              <a:rPr lang="en-US" sz="2800" dirty="0" smtClean="0"/>
              <a:t> </a:t>
            </a:r>
            <a:r>
              <a:rPr lang="en-US" sz="2800" dirty="0" err="1" smtClean="0"/>
              <a:t>কবিতার</a:t>
            </a:r>
            <a:r>
              <a:rPr lang="en-US" sz="2800" dirty="0" smtClean="0"/>
              <a:t> </a:t>
            </a:r>
            <a:r>
              <a:rPr lang="en-US" sz="2800" dirty="0" err="1" smtClean="0"/>
              <a:t>মমার্থ</a:t>
            </a:r>
            <a:r>
              <a:rPr lang="en-US" sz="2800" dirty="0" smtClean="0"/>
              <a:t> </a:t>
            </a:r>
            <a:r>
              <a:rPr lang="en-US" sz="2800" dirty="0" err="1" smtClean="0"/>
              <a:t>উপলদ্ধি</a:t>
            </a:r>
            <a:r>
              <a:rPr lang="en-US" sz="2800" dirty="0" smtClean="0"/>
              <a:t> </a:t>
            </a:r>
            <a:r>
              <a:rPr lang="en-US" sz="2800" dirty="0" err="1" smtClean="0"/>
              <a:t>করতে</a:t>
            </a:r>
            <a:r>
              <a:rPr lang="en-US" sz="2800" dirty="0" smtClean="0"/>
              <a:t> </a:t>
            </a:r>
            <a:r>
              <a:rPr lang="en-US" sz="2800" dirty="0" err="1" smtClean="0"/>
              <a:t>পারবে</a:t>
            </a:r>
            <a:r>
              <a:rPr lang="en-US" sz="2800" dirty="0" smtClean="0"/>
              <a:t>।</a:t>
            </a:r>
          </a:p>
          <a:p>
            <a:r>
              <a:rPr lang="en-US" sz="2800" dirty="0" smtClean="0"/>
              <a:t>৩. </a:t>
            </a:r>
            <a:r>
              <a:rPr lang="en-US" sz="2800" dirty="0" err="1" smtClean="0"/>
              <a:t>শিক্ষার্থীরা</a:t>
            </a:r>
            <a:r>
              <a:rPr lang="en-US" sz="2800" dirty="0" smtClean="0"/>
              <a:t> </a:t>
            </a:r>
            <a:r>
              <a:rPr lang="en-US" sz="2800" dirty="0" err="1" smtClean="0"/>
              <a:t>বর্ষাকালের</a:t>
            </a:r>
            <a:r>
              <a:rPr lang="en-US" sz="2800" dirty="0" smtClean="0"/>
              <a:t> </a:t>
            </a:r>
            <a:r>
              <a:rPr lang="en-US" sz="2800" dirty="0" err="1" smtClean="0"/>
              <a:t>রূপ</a:t>
            </a:r>
            <a:r>
              <a:rPr lang="en-US" sz="2800" dirty="0" smtClean="0"/>
              <a:t>- </a:t>
            </a:r>
            <a:r>
              <a:rPr lang="en-US" sz="2800" dirty="0" err="1" smtClean="0"/>
              <a:t>প্রকৃতি</a:t>
            </a:r>
            <a:r>
              <a:rPr lang="en-US" sz="2800" dirty="0" smtClean="0"/>
              <a:t> </a:t>
            </a:r>
            <a:r>
              <a:rPr lang="en-US" sz="2800" dirty="0" err="1" smtClean="0"/>
              <a:t>জানতে</a:t>
            </a:r>
            <a:r>
              <a:rPr lang="en-US" sz="2800" dirty="0" smtClean="0"/>
              <a:t> </a:t>
            </a:r>
            <a:r>
              <a:rPr lang="en-US" sz="2800" dirty="0" err="1" smtClean="0"/>
              <a:t>পারবে</a:t>
            </a:r>
            <a:r>
              <a:rPr lang="en-US" sz="2800" dirty="0" smtClean="0"/>
              <a:t>।</a:t>
            </a:r>
          </a:p>
          <a:p>
            <a:r>
              <a:rPr lang="en-US" sz="2800" dirty="0" smtClean="0"/>
              <a:t>৪. </a:t>
            </a:r>
            <a:r>
              <a:rPr lang="en-US" sz="2800" dirty="0" err="1" smtClean="0"/>
              <a:t>কবিতার</a:t>
            </a:r>
            <a:r>
              <a:rPr lang="en-US" sz="2800" dirty="0" smtClean="0"/>
              <a:t> </a:t>
            </a:r>
            <a:r>
              <a:rPr lang="en-US" sz="2800" dirty="0" err="1" smtClean="0"/>
              <a:t>ভাব</a:t>
            </a:r>
            <a:r>
              <a:rPr lang="en-US" sz="2800" dirty="0" smtClean="0"/>
              <a:t> </a:t>
            </a:r>
            <a:r>
              <a:rPr lang="en-US" sz="2800" dirty="0" err="1" smtClean="0"/>
              <a:t>সম্পর্কে</a:t>
            </a:r>
            <a:r>
              <a:rPr lang="en-US" sz="2800" dirty="0" smtClean="0"/>
              <a:t> </a:t>
            </a:r>
            <a:r>
              <a:rPr lang="en-US" sz="2800" dirty="0" err="1" smtClean="0"/>
              <a:t>অবগত</a:t>
            </a:r>
            <a:r>
              <a:rPr lang="en-US" sz="2800" dirty="0" smtClean="0"/>
              <a:t> </a:t>
            </a:r>
            <a:r>
              <a:rPr lang="en-US" sz="2800" dirty="0" err="1" smtClean="0"/>
              <a:t>হবে</a:t>
            </a:r>
            <a:r>
              <a:rPr lang="en-US" sz="2800" dirty="0" smtClean="0"/>
              <a:t>।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7147931" y="609599"/>
            <a:ext cx="1583471" cy="1553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973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980" y="563887"/>
            <a:ext cx="8538023" cy="6115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341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2262981"/>
            <a:ext cx="8596668" cy="3676650"/>
          </a:xfrm>
        </p:spPr>
      </p:pic>
    </p:spTree>
    <p:extLst>
      <p:ext uri="{BB962C8B-B14F-4D97-AF65-F5344CB8AC3E}">
        <p14:creationId xmlns:p14="http://schemas.microsoft.com/office/powerpoint/2010/main" val="170371397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3610" y="234176"/>
            <a:ext cx="4404731" cy="1696224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 </a:t>
            </a:r>
            <a:r>
              <a:rPr lang="en-US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বৃষ্টির</a:t>
            </a:r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ছড়া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  </a:t>
            </a:r>
            <a:r>
              <a:rPr lang="en-US" dirty="0" err="1" smtClean="0"/>
              <a:t>ফররুখ</a:t>
            </a:r>
            <a:r>
              <a:rPr lang="en-US" dirty="0" smtClean="0"/>
              <a:t> </a:t>
            </a:r>
            <a:r>
              <a:rPr lang="en-US" dirty="0" err="1" smtClean="0"/>
              <a:t>আহমদ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1683834"/>
            <a:ext cx="8734295" cy="4995745"/>
          </a:xfrm>
        </p:spPr>
        <p:txBody>
          <a:bodyPr>
            <a:normAutofit fontScale="25000" lnSpcReduction="20000"/>
          </a:bodyPr>
          <a:lstStyle/>
          <a:p>
            <a:r>
              <a:rPr lang="en-US" dirty="0" smtClean="0"/>
              <a:t>                                                                                                               </a:t>
            </a:r>
          </a:p>
          <a:p>
            <a:pPr marL="0" indent="0" algn="just">
              <a:buNone/>
            </a:pPr>
            <a:r>
              <a:rPr lang="en-US" sz="4000" dirty="0" smtClean="0"/>
              <a:t>                 </a:t>
            </a:r>
            <a:r>
              <a:rPr lang="en-US" sz="4000" dirty="0" smtClean="0">
                <a:solidFill>
                  <a:srgbClr val="FF0000"/>
                </a:solidFill>
              </a:rPr>
              <a:t>    </a:t>
            </a:r>
            <a:r>
              <a:rPr lang="en-US" sz="12800" dirty="0" smtClean="0">
                <a:solidFill>
                  <a:srgbClr val="FF0000"/>
                </a:solidFill>
              </a:rPr>
              <a:t>বিষ্টি </a:t>
            </a:r>
            <a:r>
              <a:rPr lang="en-US" sz="12800" dirty="0" err="1" smtClean="0">
                <a:solidFill>
                  <a:srgbClr val="FF0000"/>
                </a:solidFill>
              </a:rPr>
              <a:t>এলো</a:t>
            </a:r>
            <a:r>
              <a:rPr lang="en-US" sz="12800" dirty="0" smtClean="0">
                <a:solidFill>
                  <a:srgbClr val="FF0000"/>
                </a:solidFill>
              </a:rPr>
              <a:t> </a:t>
            </a:r>
            <a:r>
              <a:rPr lang="en-US" sz="12800" dirty="0" err="1" smtClean="0">
                <a:solidFill>
                  <a:srgbClr val="FF0000"/>
                </a:solidFill>
              </a:rPr>
              <a:t>কাশ</a:t>
            </a:r>
            <a:r>
              <a:rPr lang="en-US" sz="12800" dirty="0" smtClean="0">
                <a:solidFill>
                  <a:srgbClr val="FF0000"/>
                </a:solidFill>
              </a:rPr>
              <a:t> </a:t>
            </a:r>
            <a:r>
              <a:rPr lang="en-US" sz="12800" dirty="0" err="1" smtClean="0">
                <a:solidFill>
                  <a:srgbClr val="FF0000"/>
                </a:solidFill>
              </a:rPr>
              <a:t>বনে</a:t>
            </a:r>
            <a:endParaRPr lang="en-US" sz="12800" dirty="0" smtClean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en-US" sz="12800" dirty="0" smtClean="0">
                <a:solidFill>
                  <a:srgbClr val="FF0000"/>
                </a:solidFill>
              </a:rPr>
              <a:t>       </a:t>
            </a:r>
            <a:r>
              <a:rPr lang="en-US" sz="12800" dirty="0" err="1" smtClean="0">
                <a:solidFill>
                  <a:srgbClr val="FF0000"/>
                </a:solidFill>
              </a:rPr>
              <a:t>জাগল</a:t>
            </a:r>
            <a:r>
              <a:rPr lang="en-US" sz="12800" dirty="0" smtClean="0">
                <a:solidFill>
                  <a:srgbClr val="FF0000"/>
                </a:solidFill>
              </a:rPr>
              <a:t> </a:t>
            </a:r>
            <a:r>
              <a:rPr lang="en-US" sz="12800" dirty="0" err="1" smtClean="0">
                <a:solidFill>
                  <a:srgbClr val="FF0000"/>
                </a:solidFill>
              </a:rPr>
              <a:t>সারা</a:t>
            </a:r>
            <a:r>
              <a:rPr lang="en-US" sz="12800" dirty="0" smtClean="0">
                <a:solidFill>
                  <a:srgbClr val="FF0000"/>
                </a:solidFill>
              </a:rPr>
              <a:t> </a:t>
            </a:r>
            <a:r>
              <a:rPr lang="en-US" sz="12800" dirty="0" err="1" smtClean="0">
                <a:solidFill>
                  <a:srgbClr val="FF0000"/>
                </a:solidFill>
              </a:rPr>
              <a:t>ঘাস</a:t>
            </a:r>
            <a:r>
              <a:rPr lang="en-US" sz="12800" dirty="0" smtClean="0">
                <a:solidFill>
                  <a:srgbClr val="FF0000"/>
                </a:solidFill>
              </a:rPr>
              <a:t> </a:t>
            </a:r>
            <a:r>
              <a:rPr lang="en-US" sz="12800" dirty="0" err="1" smtClean="0">
                <a:solidFill>
                  <a:srgbClr val="FF0000"/>
                </a:solidFill>
              </a:rPr>
              <a:t>বনে</a:t>
            </a:r>
            <a:r>
              <a:rPr lang="en-US" sz="12800" dirty="0" smtClean="0">
                <a:solidFill>
                  <a:srgbClr val="FF0000"/>
                </a:solidFill>
              </a:rPr>
              <a:t>,</a:t>
            </a:r>
          </a:p>
          <a:p>
            <a:pPr marL="0" indent="0" algn="just">
              <a:buNone/>
            </a:pPr>
            <a:r>
              <a:rPr lang="en-US" sz="12800" dirty="0" smtClean="0">
                <a:solidFill>
                  <a:srgbClr val="FF0000"/>
                </a:solidFill>
              </a:rPr>
              <a:t>       </a:t>
            </a:r>
            <a:r>
              <a:rPr lang="en-US" sz="12800" dirty="0" err="1" smtClean="0">
                <a:solidFill>
                  <a:srgbClr val="FF0000"/>
                </a:solidFill>
              </a:rPr>
              <a:t>বকের</a:t>
            </a:r>
            <a:r>
              <a:rPr lang="en-US" sz="12800" dirty="0" smtClean="0">
                <a:solidFill>
                  <a:srgbClr val="FF0000"/>
                </a:solidFill>
              </a:rPr>
              <a:t> </a:t>
            </a:r>
            <a:r>
              <a:rPr lang="en-US" sz="12800" dirty="0" err="1" smtClean="0">
                <a:solidFill>
                  <a:srgbClr val="FF0000"/>
                </a:solidFill>
              </a:rPr>
              <a:t>সারি</a:t>
            </a:r>
            <a:r>
              <a:rPr lang="en-US" sz="12800" dirty="0" smtClean="0">
                <a:solidFill>
                  <a:srgbClr val="FF0000"/>
                </a:solidFill>
              </a:rPr>
              <a:t> </a:t>
            </a:r>
            <a:r>
              <a:rPr lang="en-US" sz="12800" dirty="0" err="1" smtClean="0">
                <a:solidFill>
                  <a:srgbClr val="FF0000"/>
                </a:solidFill>
              </a:rPr>
              <a:t>কোথা</a:t>
            </a:r>
            <a:r>
              <a:rPr lang="en-US" sz="12800" dirty="0" smtClean="0">
                <a:solidFill>
                  <a:srgbClr val="FF0000"/>
                </a:solidFill>
              </a:rPr>
              <a:t> </a:t>
            </a:r>
            <a:r>
              <a:rPr lang="en-US" sz="12800" dirty="0" err="1" smtClean="0">
                <a:solidFill>
                  <a:srgbClr val="FF0000"/>
                </a:solidFill>
              </a:rPr>
              <a:t>রে</a:t>
            </a:r>
            <a:endParaRPr lang="en-US" sz="12800" dirty="0" smtClean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en-US" sz="12800" dirty="0" smtClean="0">
                <a:solidFill>
                  <a:srgbClr val="FF0000"/>
                </a:solidFill>
              </a:rPr>
              <a:t>       </a:t>
            </a:r>
            <a:r>
              <a:rPr lang="en-US" sz="12800" dirty="0" err="1" smtClean="0">
                <a:solidFill>
                  <a:srgbClr val="FF0000"/>
                </a:solidFill>
              </a:rPr>
              <a:t>লুকিয়ে</a:t>
            </a:r>
            <a:r>
              <a:rPr lang="en-US" sz="12800" dirty="0" smtClean="0">
                <a:solidFill>
                  <a:srgbClr val="FF0000"/>
                </a:solidFill>
              </a:rPr>
              <a:t> </a:t>
            </a:r>
            <a:r>
              <a:rPr lang="en-US" sz="12800" dirty="0" err="1" smtClean="0">
                <a:solidFill>
                  <a:srgbClr val="FF0000"/>
                </a:solidFill>
              </a:rPr>
              <a:t>গেল</a:t>
            </a:r>
            <a:r>
              <a:rPr lang="en-US" sz="12800" dirty="0" smtClean="0">
                <a:solidFill>
                  <a:srgbClr val="FF0000"/>
                </a:solidFill>
              </a:rPr>
              <a:t> </a:t>
            </a:r>
            <a:r>
              <a:rPr lang="en-US" sz="12800" dirty="0" err="1" smtClean="0">
                <a:solidFill>
                  <a:srgbClr val="FF0000"/>
                </a:solidFill>
              </a:rPr>
              <a:t>বাঁশ</a:t>
            </a:r>
            <a:r>
              <a:rPr lang="en-US" sz="12800" dirty="0" smtClean="0">
                <a:solidFill>
                  <a:srgbClr val="FF0000"/>
                </a:solidFill>
              </a:rPr>
              <a:t> </a:t>
            </a:r>
            <a:r>
              <a:rPr lang="en-US" sz="12800" dirty="0" err="1" smtClean="0">
                <a:solidFill>
                  <a:srgbClr val="FF0000"/>
                </a:solidFill>
              </a:rPr>
              <a:t>বনে</a:t>
            </a:r>
            <a:r>
              <a:rPr lang="en-US" sz="12800" dirty="0" smtClean="0">
                <a:solidFill>
                  <a:srgbClr val="FF0000"/>
                </a:solidFill>
              </a:rPr>
              <a:t>।</a:t>
            </a:r>
          </a:p>
          <a:p>
            <a:pPr marL="0" indent="0" algn="just">
              <a:buNone/>
            </a:pPr>
            <a:r>
              <a:rPr lang="en-US" sz="12800" dirty="0" smtClean="0">
                <a:solidFill>
                  <a:srgbClr val="FF0000"/>
                </a:solidFill>
              </a:rPr>
              <a:t>    </a:t>
            </a:r>
          </a:p>
          <a:p>
            <a:pPr marL="0" indent="0" algn="just">
              <a:buNone/>
            </a:pPr>
            <a:r>
              <a:rPr lang="en-US" sz="12800" dirty="0" smtClean="0">
                <a:solidFill>
                  <a:srgbClr val="FF0000"/>
                </a:solidFill>
              </a:rPr>
              <a:t>       </a:t>
            </a:r>
            <a:r>
              <a:rPr lang="en-US" sz="12800" dirty="0" err="1" smtClean="0">
                <a:solidFill>
                  <a:srgbClr val="FF0000"/>
                </a:solidFill>
              </a:rPr>
              <a:t>নদীতে</a:t>
            </a:r>
            <a:r>
              <a:rPr lang="en-US" sz="12800" dirty="0" smtClean="0">
                <a:solidFill>
                  <a:srgbClr val="FF0000"/>
                </a:solidFill>
              </a:rPr>
              <a:t> </a:t>
            </a:r>
            <a:r>
              <a:rPr lang="en-US" sz="12800" dirty="0" err="1" smtClean="0">
                <a:solidFill>
                  <a:srgbClr val="FF0000"/>
                </a:solidFill>
              </a:rPr>
              <a:t>নাই</a:t>
            </a:r>
            <a:r>
              <a:rPr lang="en-US" sz="12800" dirty="0" smtClean="0">
                <a:solidFill>
                  <a:srgbClr val="FF0000"/>
                </a:solidFill>
              </a:rPr>
              <a:t> </a:t>
            </a:r>
            <a:r>
              <a:rPr lang="en-US" sz="12800" dirty="0" err="1" smtClean="0">
                <a:solidFill>
                  <a:srgbClr val="FF0000"/>
                </a:solidFill>
              </a:rPr>
              <a:t>খেয়া</a:t>
            </a:r>
            <a:r>
              <a:rPr lang="en-US" sz="12800" dirty="0" smtClean="0">
                <a:solidFill>
                  <a:srgbClr val="FF0000"/>
                </a:solidFill>
              </a:rPr>
              <a:t> </a:t>
            </a:r>
            <a:r>
              <a:rPr lang="en-US" sz="12800" dirty="0" err="1" smtClean="0">
                <a:solidFill>
                  <a:srgbClr val="FF0000"/>
                </a:solidFill>
              </a:rPr>
              <a:t>যে</a:t>
            </a:r>
            <a:r>
              <a:rPr lang="en-US" sz="12800" dirty="0" smtClean="0">
                <a:solidFill>
                  <a:srgbClr val="FF0000"/>
                </a:solidFill>
              </a:rPr>
              <a:t>,</a:t>
            </a:r>
          </a:p>
          <a:p>
            <a:pPr marL="0" indent="0" algn="just">
              <a:buNone/>
            </a:pPr>
            <a:r>
              <a:rPr lang="en-US" sz="12800" dirty="0" smtClean="0">
                <a:solidFill>
                  <a:srgbClr val="FF0000"/>
                </a:solidFill>
              </a:rPr>
              <a:t>       </a:t>
            </a:r>
            <a:r>
              <a:rPr lang="en-US" sz="12800" dirty="0" err="1" smtClean="0">
                <a:solidFill>
                  <a:srgbClr val="FF0000"/>
                </a:solidFill>
              </a:rPr>
              <a:t>ডাকল</a:t>
            </a:r>
            <a:r>
              <a:rPr lang="en-US" sz="12800" dirty="0" smtClean="0">
                <a:solidFill>
                  <a:srgbClr val="FF0000"/>
                </a:solidFill>
              </a:rPr>
              <a:t> </a:t>
            </a:r>
            <a:r>
              <a:rPr lang="en-US" sz="12800" dirty="0" err="1" smtClean="0">
                <a:solidFill>
                  <a:srgbClr val="FF0000"/>
                </a:solidFill>
              </a:rPr>
              <a:t>দূরে</a:t>
            </a:r>
            <a:r>
              <a:rPr lang="en-US" sz="12800" dirty="0" smtClean="0">
                <a:solidFill>
                  <a:srgbClr val="FF0000"/>
                </a:solidFill>
              </a:rPr>
              <a:t> </a:t>
            </a:r>
            <a:r>
              <a:rPr lang="en-US" sz="12800" dirty="0" err="1" smtClean="0">
                <a:solidFill>
                  <a:srgbClr val="FF0000"/>
                </a:solidFill>
              </a:rPr>
              <a:t>দেয়া</a:t>
            </a:r>
            <a:r>
              <a:rPr lang="en-US" sz="12800" dirty="0" smtClean="0">
                <a:solidFill>
                  <a:srgbClr val="FF0000"/>
                </a:solidFill>
              </a:rPr>
              <a:t> </a:t>
            </a:r>
            <a:r>
              <a:rPr lang="en-US" sz="12800" dirty="0" err="1" smtClean="0">
                <a:solidFill>
                  <a:srgbClr val="FF0000"/>
                </a:solidFill>
              </a:rPr>
              <a:t>যে</a:t>
            </a:r>
            <a:r>
              <a:rPr lang="en-US" sz="12800" dirty="0" smtClean="0">
                <a:solidFill>
                  <a:srgbClr val="FF0000"/>
                </a:solidFill>
              </a:rPr>
              <a:t>,</a:t>
            </a:r>
          </a:p>
          <a:p>
            <a:pPr marL="0" indent="0" algn="just">
              <a:buNone/>
            </a:pPr>
            <a:r>
              <a:rPr lang="en-US" sz="12800" dirty="0" smtClean="0">
                <a:solidFill>
                  <a:srgbClr val="FF0000"/>
                </a:solidFill>
              </a:rPr>
              <a:t>       </a:t>
            </a:r>
            <a:r>
              <a:rPr lang="en-US" sz="12800" dirty="0" err="1" smtClean="0">
                <a:solidFill>
                  <a:srgbClr val="FF0000"/>
                </a:solidFill>
              </a:rPr>
              <a:t>কোন</a:t>
            </a:r>
            <a:r>
              <a:rPr lang="en-US" sz="12800" dirty="0" smtClean="0">
                <a:solidFill>
                  <a:srgbClr val="FF0000"/>
                </a:solidFill>
              </a:rPr>
              <a:t> </a:t>
            </a:r>
            <a:r>
              <a:rPr lang="en-US" sz="12800" dirty="0" err="1" smtClean="0">
                <a:solidFill>
                  <a:srgbClr val="FF0000"/>
                </a:solidFill>
              </a:rPr>
              <a:t>সে</a:t>
            </a:r>
            <a:r>
              <a:rPr lang="en-US" sz="12800" dirty="0" smtClean="0">
                <a:solidFill>
                  <a:srgbClr val="FF0000"/>
                </a:solidFill>
              </a:rPr>
              <a:t> </a:t>
            </a:r>
            <a:r>
              <a:rPr lang="en-US" sz="12800" dirty="0" err="1" smtClean="0">
                <a:solidFill>
                  <a:srgbClr val="FF0000"/>
                </a:solidFill>
              </a:rPr>
              <a:t>বনের</a:t>
            </a:r>
            <a:r>
              <a:rPr lang="en-US" sz="12800" dirty="0" smtClean="0">
                <a:solidFill>
                  <a:srgbClr val="FF0000"/>
                </a:solidFill>
              </a:rPr>
              <a:t> </a:t>
            </a:r>
            <a:r>
              <a:rPr lang="en-US" sz="12800" dirty="0" err="1" smtClean="0">
                <a:solidFill>
                  <a:srgbClr val="FF0000"/>
                </a:solidFill>
              </a:rPr>
              <a:t>আড়ালে</a:t>
            </a:r>
            <a:endParaRPr lang="en-US" sz="12800" dirty="0" smtClean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en-US" sz="12800" dirty="0" smtClean="0">
                <a:solidFill>
                  <a:srgbClr val="FF0000"/>
                </a:solidFill>
              </a:rPr>
              <a:t>       </a:t>
            </a:r>
            <a:r>
              <a:rPr lang="en-US" sz="12800" dirty="0" err="1" smtClean="0">
                <a:solidFill>
                  <a:srgbClr val="FF0000"/>
                </a:solidFill>
              </a:rPr>
              <a:t>ফুটল</a:t>
            </a:r>
            <a:r>
              <a:rPr lang="en-US" sz="12800" dirty="0" smtClean="0">
                <a:solidFill>
                  <a:srgbClr val="FF0000"/>
                </a:solidFill>
              </a:rPr>
              <a:t> </a:t>
            </a:r>
            <a:r>
              <a:rPr lang="en-US" sz="12800" dirty="0" err="1" smtClean="0">
                <a:solidFill>
                  <a:srgbClr val="FF0000"/>
                </a:solidFill>
              </a:rPr>
              <a:t>আবার</a:t>
            </a:r>
            <a:r>
              <a:rPr lang="en-US" sz="12800" dirty="0" smtClean="0">
                <a:solidFill>
                  <a:srgbClr val="FF0000"/>
                </a:solidFill>
              </a:rPr>
              <a:t> </a:t>
            </a:r>
            <a:r>
              <a:rPr lang="en-US" sz="12800" dirty="0" err="1" smtClean="0">
                <a:solidFill>
                  <a:srgbClr val="FF0000"/>
                </a:solidFill>
              </a:rPr>
              <a:t>কেয়া</a:t>
            </a:r>
            <a:r>
              <a:rPr lang="en-US" sz="12800" dirty="0" smtClean="0">
                <a:solidFill>
                  <a:srgbClr val="FF0000"/>
                </a:solidFill>
              </a:rPr>
              <a:t> </a:t>
            </a:r>
            <a:r>
              <a:rPr lang="en-US" sz="12800" dirty="0" err="1" smtClean="0">
                <a:solidFill>
                  <a:srgbClr val="FF0000"/>
                </a:solidFill>
              </a:rPr>
              <a:t>যে</a:t>
            </a:r>
            <a:r>
              <a:rPr lang="en-US" sz="12800" dirty="0" smtClean="0">
                <a:solidFill>
                  <a:srgbClr val="FF0000"/>
                </a:solidFill>
              </a:rPr>
              <a:t>।  </a:t>
            </a:r>
            <a:r>
              <a:rPr lang="en-US" sz="8000" dirty="0" smtClean="0">
                <a:solidFill>
                  <a:srgbClr val="FF0000"/>
                </a:solidFill>
              </a:rPr>
              <a:t>(</a:t>
            </a:r>
            <a:r>
              <a:rPr lang="en-US" sz="8000" dirty="0" err="1" smtClean="0">
                <a:solidFill>
                  <a:srgbClr val="FF0000"/>
                </a:solidFill>
              </a:rPr>
              <a:t>কবিতাংশ</a:t>
            </a:r>
            <a:r>
              <a:rPr lang="en-US" sz="8000" dirty="0" smtClean="0">
                <a:solidFill>
                  <a:srgbClr val="FF0000"/>
                </a:solidFill>
              </a:rPr>
              <a:t>)</a:t>
            </a:r>
            <a:endParaRPr lang="en-US" sz="128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sz="4000" dirty="0"/>
          </a:p>
          <a:p>
            <a:pPr marL="0" indent="0">
              <a:buNone/>
            </a:pPr>
            <a:r>
              <a:rPr lang="en-US" sz="4000" dirty="0" smtClean="0"/>
              <a:t>       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122858559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599"/>
            <a:ext cx="7897954" cy="4954859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অর্থ</a:t>
            </a:r>
            <a:r>
              <a:rPr lang="en-US" dirty="0" smtClean="0"/>
              <a:t> </a:t>
            </a:r>
            <a:r>
              <a:rPr lang="en-US" dirty="0" err="1" smtClean="0"/>
              <a:t>জেনে</a:t>
            </a:r>
            <a:r>
              <a:rPr lang="en-US" dirty="0" smtClean="0"/>
              <a:t> </a:t>
            </a:r>
            <a:r>
              <a:rPr lang="en-US" dirty="0" err="1" smtClean="0"/>
              <a:t>নেই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আঁধার</a:t>
            </a:r>
            <a:r>
              <a:rPr lang="en-US" dirty="0" smtClean="0"/>
              <a:t>- </a:t>
            </a:r>
            <a:r>
              <a:rPr lang="en-US" dirty="0" err="1" smtClean="0"/>
              <a:t>অন্ধকার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কেয়া</a:t>
            </a:r>
            <a:r>
              <a:rPr lang="en-US" dirty="0" smtClean="0"/>
              <a:t>- </a:t>
            </a:r>
            <a:r>
              <a:rPr lang="en-US" dirty="0" err="1" smtClean="0"/>
              <a:t>ফুলের</a:t>
            </a:r>
            <a:r>
              <a:rPr lang="en-US" dirty="0" smtClean="0"/>
              <a:t> </a:t>
            </a:r>
            <a:r>
              <a:rPr lang="en-US" dirty="0" err="1" smtClean="0"/>
              <a:t>নাম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খেয়া</a:t>
            </a:r>
            <a:r>
              <a:rPr lang="en-US" dirty="0" smtClean="0"/>
              <a:t>- </a:t>
            </a:r>
            <a:r>
              <a:rPr lang="en-US" dirty="0" err="1" smtClean="0"/>
              <a:t>নদী</a:t>
            </a:r>
            <a:r>
              <a:rPr lang="en-US" dirty="0" smtClean="0"/>
              <a:t> </a:t>
            </a:r>
            <a:r>
              <a:rPr lang="en-US" dirty="0" err="1" smtClean="0"/>
              <a:t>পারাপারের</a:t>
            </a:r>
            <a:r>
              <a:rPr lang="en-US" dirty="0" smtClean="0"/>
              <a:t> </a:t>
            </a:r>
            <a:r>
              <a:rPr lang="en-US" dirty="0" err="1" smtClean="0"/>
              <a:t>নৌকা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গাঁ</a:t>
            </a:r>
            <a:r>
              <a:rPr lang="en-US" dirty="0" smtClean="0"/>
              <a:t>- </a:t>
            </a:r>
            <a:r>
              <a:rPr lang="en-US" dirty="0" err="1" smtClean="0"/>
              <a:t>গ্রাম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জাগল</a:t>
            </a:r>
            <a:r>
              <a:rPr lang="en-US" dirty="0" smtClean="0"/>
              <a:t> </a:t>
            </a:r>
            <a:r>
              <a:rPr lang="en-US" dirty="0" err="1" smtClean="0"/>
              <a:t>সারা</a:t>
            </a:r>
            <a:r>
              <a:rPr lang="en-US" dirty="0" smtClean="0"/>
              <a:t>- </a:t>
            </a:r>
            <a:r>
              <a:rPr lang="en-US" dirty="0" err="1" smtClean="0"/>
              <a:t>আলোড়ন</a:t>
            </a:r>
            <a:r>
              <a:rPr lang="en-US" dirty="0" smtClean="0"/>
              <a:t> </a:t>
            </a:r>
            <a:r>
              <a:rPr lang="en-US" dirty="0" err="1" smtClean="0"/>
              <a:t>তৈরি</a:t>
            </a:r>
            <a:r>
              <a:rPr lang="en-US" dirty="0" smtClean="0"/>
              <a:t> </a:t>
            </a:r>
            <a:r>
              <a:rPr lang="en-US" dirty="0" err="1" smtClean="0"/>
              <a:t>হলো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দেয়া</a:t>
            </a:r>
            <a:r>
              <a:rPr lang="en-US" dirty="0" smtClean="0"/>
              <a:t>- </a:t>
            </a:r>
            <a:r>
              <a:rPr lang="en-US" dirty="0" err="1" smtClean="0"/>
              <a:t>মেঘ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বিষ্টি-বাদল</a:t>
            </a:r>
            <a:r>
              <a:rPr lang="en-US" dirty="0" smtClean="0"/>
              <a:t>- </a:t>
            </a:r>
            <a:r>
              <a:rPr lang="en-US" dirty="0" err="1" smtClean="0"/>
              <a:t>মেঘ</a:t>
            </a:r>
            <a:r>
              <a:rPr lang="en-US" dirty="0" smtClean="0"/>
              <a:t>- </a:t>
            </a:r>
            <a:r>
              <a:rPr lang="en-US" dirty="0" err="1" smtClean="0"/>
              <a:t>বৃষ্টি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মন</a:t>
            </a:r>
            <a:r>
              <a:rPr lang="en-US" dirty="0" smtClean="0"/>
              <a:t> </a:t>
            </a:r>
            <a:r>
              <a:rPr lang="en-US" dirty="0" err="1" smtClean="0"/>
              <a:t>টানে</a:t>
            </a:r>
            <a:r>
              <a:rPr lang="en-US" dirty="0" smtClean="0"/>
              <a:t>- </a:t>
            </a:r>
            <a:r>
              <a:rPr lang="en-US" dirty="0" err="1" smtClean="0"/>
              <a:t>মুগ্ধ</a:t>
            </a:r>
            <a:r>
              <a:rPr lang="en-US" dirty="0" smtClean="0"/>
              <a:t> </a:t>
            </a:r>
            <a:r>
              <a:rPr lang="en-US" dirty="0" err="1" smtClean="0"/>
              <a:t>করে</a:t>
            </a:r>
            <a:r>
              <a:rPr lang="en-US" dirty="0" smtClean="0"/>
              <a:t>।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67990" y="476755"/>
            <a:ext cx="9288965" cy="5243820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774698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অনুশীলনী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516567"/>
            <a:ext cx="8596668" cy="4524796"/>
          </a:xfrm>
        </p:spPr>
        <p:txBody>
          <a:bodyPr>
            <a:normAutofit lnSpcReduction="10000"/>
          </a:bodyPr>
          <a:lstStyle/>
          <a:p>
            <a:r>
              <a:rPr lang="en-US" sz="2800" dirty="0" smtClean="0">
                <a:solidFill>
                  <a:srgbClr val="00B050"/>
                </a:solidFill>
              </a:rPr>
              <a:t> ১. </a:t>
            </a:r>
            <a:r>
              <a:rPr lang="en-US" sz="2800" dirty="0" err="1" smtClean="0">
                <a:solidFill>
                  <a:srgbClr val="00B050"/>
                </a:solidFill>
              </a:rPr>
              <a:t>বর্ণ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</a:rPr>
              <a:t>বসিয়ে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</a:rPr>
              <a:t>শব্দ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</a:rPr>
              <a:t>তৈরি</a:t>
            </a:r>
            <a:r>
              <a:rPr lang="en-US" sz="2800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solidFill>
                  <a:srgbClr val="00B050"/>
                </a:solidFill>
              </a:rPr>
              <a:t>করি</a:t>
            </a:r>
            <a:r>
              <a:rPr lang="en-US" sz="2800" dirty="0" smtClean="0">
                <a:solidFill>
                  <a:srgbClr val="00B050"/>
                </a:solidFill>
              </a:rPr>
              <a:t>।</a:t>
            </a:r>
          </a:p>
          <a:p>
            <a:endParaRPr lang="en-US" dirty="0"/>
          </a:p>
          <a:p>
            <a:r>
              <a:rPr lang="en-US" sz="3200" dirty="0" smtClean="0"/>
              <a:t> আ ……. ল</a:t>
            </a:r>
          </a:p>
          <a:p>
            <a:r>
              <a:rPr lang="en-US" sz="3200" dirty="0" smtClean="0"/>
              <a:t> </a:t>
            </a:r>
            <a:r>
              <a:rPr lang="en-US" sz="3200" dirty="0" err="1" smtClean="0"/>
              <a:t>রাখা</a:t>
            </a:r>
            <a:r>
              <a:rPr lang="en-US" sz="3200" dirty="0" smtClean="0"/>
              <a:t> ………</a:t>
            </a:r>
          </a:p>
          <a:p>
            <a:r>
              <a:rPr lang="en-US" sz="3200" dirty="0" smtClean="0"/>
              <a:t> </a:t>
            </a:r>
            <a:r>
              <a:rPr lang="en-US" sz="3200" dirty="0" err="1" smtClean="0"/>
              <a:t>কা</a:t>
            </a:r>
            <a:r>
              <a:rPr lang="en-US" sz="3200" dirty="0" smtClean="0"/>
              <a:t>….ব…..</a:t>
            </a:r>
          </a:p>
          <a:p>
            <a:r>
              <a:rPr lang="en-US" sz="3200" dirty="0" smtClean="0"/>
              <a:t> …… </a:t>
            </a:r>
            <a:r>
              <a:rPr lang="en-US" sz="3200" dirty="0" err="1" smtClean="0"/>
              <a:t>ধার</a:t>
            </a:r>
            <a:endParaRPr lang="en-US" sz="3200" dirty="0" smtClean="0"/>
          </a:p>
          <a:p>
            <a:r>
              <a:rPr lang="en-US" sz="3200" dirty="0" smtClean="0"/>
              <a:t> </a:t>
            </a:r>
            <a:r>
              <a:rPr lang="en-US" sz="3200" dirty="0" err="1" smtClean="0"/>
              <a:t>বা</a:t>
            </a:r>
            <a:r>
              <a:rPr lang="en-US" sz="3200" dirty="0" smtClean="0"/>
              <a:t>……. ল</a:t>
            </a:r>
          </a:p>
          <a:p>
            <a:r>
              <a:rPr lang="en-US" sz="3200" dirty="0" smtClean="0"/>
              <a:t>…… </a:t>
            </a:r>
            <a:r>
              <a:rPr lang="en-US" sz="3200" dirty="0" err="1" smtClean="0"/>
              <a:t>উশ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9468401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67268"/>
            <a:ext cx="8596668" cy="959005"/>
          </a:xfrm>
        </p:spPr>
        <p:txBody>
          <a:bodyPr/>
          <a:lstStyle/>
          <a:p>
            <a:r>
              <a:rPr lang="en-US" dirty="0" smtClean="0"/>
              <a:t>২. </a:t>
            </a:r>
            <a:r>
              <a:rPr lang="en-US" dirty="0" err="1" smtClean="0"/>
              <a:t>নতুন</a:t>
            </a:r>
            <a:r>
              <a:rPr lang="en-US" dirty="0" smtClean="0"/>
              <a:t> </a:t>
            </a:r>
            <a:r>
              <a:rPr lang="en-US" dirty="0" err="1" smtClean="0"/>
              <a:t>বাক্য</a:t>
            </a:r>
            <a:r>
              <a:rPr lang="en-US" dirty="0" smtClean="0"/>
              <a:t> </a:t>
            </a:r>
            <a:r>
              <a:rPr lang="en-US" dirty="0" err="1" smtClean="0"/>
              <a:t>তৈরি</a:t>
            </a:r>
            <a:r>
              <a:rPr lang="en-US" dirty="0" smtClean="0"/>
              <a:t> </a:t>
            </a:r>
            <a:r>
              <a:rPr lang="en-US" dirty="0" err="1" smtClean="0"/>
              <a:t>করি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970156"/>
            <a:ext cx="8596668" cy="5787483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sz="2200" dirty="0" err="1" smtClean="0"/>
              <a:t>কাশবন</a:t>
            </a:r>
            <a:r>
              <a:rPr lang="en-US" sz="2200" dirty="0" smtClean="0"/>
              <a:t> : ………………………………………………………………………………..।</a:t>
            </a:r>
          </a:p>
          <a:p>
            <a:pPr marL="0" indent="0">
              <a:buNone/>
            </a:pPr>
            <a:endParaRPr lang="en-US" sz="2200" dirty="0" smtClean="0"/>
          </a:p>
          <a:p>
            <a:r>
              <a:rPr lang="en-US" sz="2200" dirty="0" err="1" smtClean="0"/>
              <a:t>আড়াল</a:t>
            </a:r>
            <a:r>
              <a:rPr lang="en-US" sz="2200" dirty="0" smtClean="0"/>
              <a:t> : ………………………………………………………………………………..।</a:t>
            </a:r>
          </a:p>
          <a:p>
            <a:endParaRPr lang="en-US" sz="2200" dirty="0"/>
          </a:p>
          <a:p>
            <a:r>
              <a:rPr lang="en-US" sz="2200" dirty="0" err="1" smtClean="0"/>
              <a:t>গাঁ</a:t>
            </a:r>
            <a:r>
              <a:rPr lang="en-US" sz="2200" dirty="0" smtClean="0"/>
              <a:t> : ………………………………………………………………………………………….।</a:t>
            </a:r>
          </a:p>
          <a:p>
            <a:pPr marL="0" indent="0">
              <a:buNone/>
            </a:pPr>
            <a:endParaRPr lang="en-US" sz="400" dirty="0" smtClean="0"/>
          </a:p>
          <a:p>
            <a:endParaRPr lang="en-US" sz="400" dirty="0" smtClean="0"/>
          </a:p>
          <a:p>
            <a:r>
              <a:rPr lang="en-US" sz="2200" dirty="0" err="1" smtClean="0"/>
              <a:t>ফোটা</a:t>
            </a:r>
            <a:r>
              <a:rPr lang="en-US" sz="2200" dirty="0" smtClean="0"/>
              <a:t> : .………………………………………………………………………………..।</a:t>
            </a:r>
          </a:p>
          <a:p>
            <a:endParaRPr lang="en-US" sz="2200" dirty="0" smtClean="0"/>
          </a:p>
          <a:p>
            <a:r>
              <a:rPr lang="en-US" sz="2200" dirty="0" err="1" smtClean="0"/>
              <a:t>অন্ধকার</a:t>
            </a:r>
            <a:r>
              <a:rPr lang="en-US" sz="2200" dirty="0" smtClean="0"/>
              <a:t> : ………………………………………………………………………………।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450982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৩. </a:t>
            </a:r>
            <a:r>
              <a:rPr lang="en-US" dirty="0" err="1" smtClean="0"/>
              <a:t>প্রশ্নের</a:t>
            </a:r>
            <a:r>
              <a:rPr lang="en-US" dirty="0" smtClean="0"/>
              <a:t> </a:t>
            </a:r>
            <a:r>
              <a:rPr lang="en-US" dirty="0" err="1" smtClean="0"/>
              <a:t>উত্তর</a:t>
            </a:r>
            <a:r>
              <a:rPr lang="en-US" dirty="0" smtClean="0"/>
              <a:t> ও </a:t>
            </a:r>
            <a:r>
              <a:rPr lang="en-US" dirty="0" err="1" smtClean="0"/>
              <a:t>লিখিঃ</a:t>
            </a:r>
            <a:r>
              <a:rPr lang="en-US" dirty="0"/>
              <a:t> </a:t>
            </a:r>
            <a:r>
              <a:rPr lang="en-US" dirty="0" smtClean="0"/>
              <a:t>‍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405055"/>
            <a:ext cx="8596668" cy="4636308"/>
          </a:xfrm>
        </p:spPr>
        <p:txBody>
          <a:bodyPr>
            <a:normAutofit/>
          </a:bodyPr>
          <a:lstStyle/>
          <a:p>
            <a:r>
              <a:rPr lang="en-US" sz="2400" dirty="0" smtClean="0"/>
              <a:t>ক. </a:t>
            </a:r>
            <a:r>
              <a:rPr lang="en-US" sz="2400" dirty="0" err="1" smtClean="0"/>
              <a:t>বকের</a:t>
            </a:r>
            <a:r>
              <a:rPr lang="en-US" sz="2400" dirty="0" smtClean="0"/>
              <a:t> </a:t>
            </a:r>
            <a:r>
              <a:rPr lang="en-US" sz="2400" dirty="0" err="1" smtClean="0"/>
              <a:t>সারি</a:t>
            </a:r>
            <a:r>
              <a:rPr lang="en-US" sz="2400" dirty="0" smtClean="0"/>
              <a:t> </a:t>
            </a:r>
            <a:r>
              <a:rPr lang="en-US" sz="2400" dirty="0" err="1" smtClean="0"/>
              <a:t>কেন</a:t>
            </a:r>
            <a:r>
              <a:rPr lang="en-US" sz="2400" dirty="0" smtClean="0"/>
              <a:t> </a:t>
            </a:r>
            <a:r>
              <a:rPr lang="en-US" sz="2400" dirty="0" err="1" smtClean="0"/>
              <a:t>বাঁশ</a:t>
            </a:r>
            <a:r>
              <a:rPr lang="en-US" sz="2400" dirty="0" smtClean="0"/>
              <a:t> </a:t>
            </a:r>
            <a:r>
              <a:rPr lang="en-US" sz="2400" dirty="0" err="1" smtClean="0"/>
              <a:t>বনে</a:t>
            </a:r>
            <a:r>
              <a:rPr lang="en-US" sz="2400" dirty="0" smtClean="0"/>
              <a:t> </a:t>
            </a:r>
            <a:r>
              <a:rPr lang="en-US" sz="2400" dirty="0" err="1" smtClean="0"/>
              <a:t>লুকিয়েছে</a:t>
            </a:r>
            <a:r>
              <a:rPr lang="en-US" sz="2400" dirty="0" smtClean="0"/>
              <a:t> ?</a:t>
            </a:r>
          </a:p>
          <a:p>
            <a:endParaRPr lang="en-US" sz="2400" dirty="0"/>
          </a:p>
          <a:p>
            <a:r>
              <a:rPr lang="en-US" sz="2400" dirty="0" smtClean="0"/>
              <a:t>খ. </a:t>
            </a:r>
            <a:r>
              <a:rPr lang="en-US" sz="2400" dirty="0" err="1" smtClean="0"/>
              <a:t>নদীতে</a:t>
            </a:r>
            <a:r>
              <a:rPr lang="en-US" sz="2400" dirty="0" smtClean="0"/>
              <a:t> </a:t>
            </a:r>
            <a:r>
              <a:rPr lang="en-US" sz="2400" dirty="0" err="1" smtClean="0"/>
              <a:t>খেয়া</a:t>
            </a:r>
            <a:r>
              <a:rPr lang="en-US" sz="2400" dirty="0" smtClean="0"/>
              <a:t> </a:t>
            </a:r>
            <a:r>
              <a:rPr lang="en-US" sz="2400" dirty="0" err="1" smtClean="0"/>
              <a:t>নেই</a:t>
            </a:r>
            <a:r>
              <a:rPr lang="en-US" sz="2400" dirty="0" smtClean="0"/>
              <a:t> </a:t>
            </a:r>
            <a:r>
              <a:rPr lang="en-US" sz="2400" dirty="0" err="1" smtClean="0"/>
              <a:t>কেন</a:t>
            </a:r>
            <a:r>
              <a:rPr lang="en-US" sz="2400" dirty="0" smtClean="0"/>
              <a:t> ?                              </a:t>
            </a:r>
            <a:endParaRPr lang="en-US" sz="2400" dirty="0"/>
          </a:p>
          <a:p>
            <a:endParaRPr lang="en-US" sz="2400" dirty="0" smtClean="0"/>
          </a:p>
          <a:p>
            <a:r>
              <a:rPr lang="en-US" sz="2400" dirty="0" smtClean="0"/>
              <a:t>গ. </a:t>
            </a:r>
            <a:r>
              <a:rPr lang="en-US" sz="2400" dirty="0" err="1" smtClean="0"/>
              <a:t>কী</a:t>
            </a:r>
            <a:r>
              <a:rPr lang="en-US" sz="2400" dirty="0" smtClean="0"/>
              <a:t> </a:t>
            </a:r>
            <a:r>
              <a:rPr lang="en-US" sz="2400" dirty="0" err="1" smtClean="0"/>
              <a:t>কী</a:t>
            </a:r>
            <a:r>
              <a:rPr lang="en-US" sz="2400" dirty="0" smtClean="0"/>
              <a:t> </a:t>
            </a:r>
            <a:r>
              <a:rPr lang="en-US" sz="2400" dirty="0" err="1" smtClean="0"/>
              <a:t>পড়ে</a:t>
            </a:r>
            <a:r>
              <a:rPr lang="en-US" sz="2400" dirty="0" smtClean="0"/>
              <a:t> </a:t>
            </a:r>
            <a:r>
              <a:rPr lang="en-US" sz="2400" dirty="0" err="1" smtClean="0"/>
              <a:t>বোঝা</a:t>
            </a:r>
            <a:r>
              <a:rPr lang="en-US" sz="2400" dirty="0" smtClean="0"/>
              <a:t> </a:t>
            </a:r>
            <a:r>
              <a:rPr lang="en-US" sz="2400" dirty="0" err="1" smtClean="0"/>
              <a:t>যায়</a:t>
            </a:r>
            <a:r>
              <a:rPr lang="en-US" sz="2400" dirty="0" smtClean="0"/>
              <a:t> </a:t>
            </a:r>
            <a:r>
              <a:rPr lang="en-US" sz="2400" dirty="0" err="1" smtClean="0"/>
              <a:t>ছড়াটি</a:t>
            </a:r>
            <a:r>
              <a:rPr lang="en-US" sz="2400" dirty="0" smtClean="0"/>
              <a:t> </a:t>
            </a:r>
            <a:r>
              <a:rPr lang="en-US" sz="2400" dirty="0" err="1" smtClean="0"/>
              <a:t>বর্ষা্</a:t>
            </a:r>
            <a:r>
              <a:rPr lang="en-US" sz="2400" dirty="0" smtClean="0"/>
              <a:t> </a:t>
            </a:r>
            <a:r>
              <a:rPr lang="en-US" sz="2400" dirty="0" err="1" smtClean="0"/>
              <a:t>ঋতু</a:t>
            </a:r>
            <a:r>
              <a:rPr lang="en-US" sz="2400" dirty="0" smtClean="0"/>
              <a:t> </a:t>
            </a:r>
            <a:r>
              <a:rPr lang="en-US" sz="2400" dirty="0" err="1" smtClean="0"/>
              <a:t>নিয়ে</a:t>
            </a:r>
            <a:r>
              <a:rPr lang="en-US" sz="2400" dirty="0" smtClean="0"/>
              <a:t> </a:t>
            </a:r>
            <a:r>
              <a:rPr lang="en-US" sz="2400" dirty="0" err="1" smtClean="0"/>
              <a:t>লেখা</a:t>
            </a:r>
            <a:r>
              <a:rPr lang="en-US" sz="2400" dirty="0" smtClean="0"/>
              <a:t> ?</a:t>
            </a:r>
          </a:p>
          <a:p>
            <a:endParaRPr lang="en-US" sz="2400" dirty="0"/>
          </a:p>
          <a:p>
            <a:r>
              <a:rPr lang="en-US" sz="2400" dirty="0" smtClean="0"/>
              <a:t>ঘ. </a:t>
            </a:r>
            <a:r>
              <a:rPr lang="en-US" sz="2400" dirty="0" err="1" smtClean="0"/>
              <a:t>রাখাল</a:t>
            </a:r>
            <a:r>
              <a:rPr lang="en-US" sz="2400" dirty="0" smtClean="0"/>
              <a:t> </a:t>
            </a:r>
            <a:r>
              <a:rPr lang="en-US" sz="2400" dirty="0" err="1" smtClean="0"/>
              <a:t>ছেলে</a:t>
            </a:r>
            <a:r>
              <a:rPr lang="en-US" sz="2400" dirty="0" smtClean="0"/>
              <a:t> </a:t>
            </a:r>
            <a:r>
              <a:rPr lang="en-US" sz="2400" dirty="0" err="1" smtClean="0"/>
              <a:t>মেঘ</a:t>
            </a:r>
            <a:r>
              <a:rPr lang="en-US" sz="2400" dirty="0" smtClean="0"/>
              <a:t> </a:t>
            </a:r>
            <a:r>
              <a:rPr lang="en-US" sz="2400" dirty="0" err="1" smtClean="0"/>
              <a:t>দেখে</a:t>
            </a:r>
            <a:r>
              <a:rPr lang="en-US" sz="2400" dirty="0" smtClean="0"/>
              <a:t> </a:t>
            </a:r>
            <a:r>
              <a:rPr lang="en-US" sz="2400" dirty="0" err="1" smtClean="0"/>
              <a:t>দাঁড়িয়ে</a:t>
            </a:r>
            <a:r>
              <a:rPr lang="en-US" sz="2400" dirty="0" smtClean="0"/>
              <a:t> </a:t>
            </a:r>
            <a:r>
              <a:rPr lang="en-US" sz="2400" dirty="0" err="1" smtClean="0"/>
              <a:t>যায়</a:t>
            </a:r>
            <a:r>
              <a:rPr lang="en-US" sz="2400" dirty="0" smtClean="0"/>
              <a:t> </a:t>
            </a:r>
            <a:r>
              <a:rPr lang="en-US" sz="2400" dirty="0" err="1" smtClean="0"/>
              <a:t>কেন</a:t>
            </a:r>
            <a:r>
              <a:rPr lang="en-US" sz="2400" dirty="0" smtClean="0"/>
              <a:t> ?</a:t>
            </a:r>
          </a:p>
          <a:p>
            <a:endParaRPr lang="en-US" sz="2400" dirty="0"/>
          </a:p>
          <a:p>
            <a:r>
              <a:rPr lang="en-US" sz="2400" dirty="0" smtClean="0"/>
              <a:t>ঙ. </a:t>
            </a:r>
            <a:r>
              <a:rPr lang="en-US" sz="2400" dirty="0" err="1" smtClean="0"/>
              <a:t>বৃষ্টির</a:t>
            </a:r>
            <a:r>
              <a:rPr lang="en-US" sz="2400" dirty="0" smtClean="0"/>
              <a:t> </a:t>
            </a:r>
            <a:r>
              <a:rPr lang="en-US" sz="2400" dirty="0" err="1" smtClean="0"/>
              <a:t>সময়ে</a:t>
            </a:r>
            <a:r>
              <a:rPr lang="en-US" sz="2400" dirty="0" smtClean="0"/>
              <a:t> </a:t>
            </a:r>
            <a:r>
              <a:rPr lang="en-US" sz="2400" dirty="0" err="1" smtClean="0"/>
              <a:t>কী</a:t>
            </a:r>
            <a:r>
              <a:rPr lang="en-US" sz="2400" dirty="0" smtClean="0"/>
              <a:t> </a:t>
            </a:r>
            <a:r>
              <a:rPr lang="en-US" sz="2400" dirty="0" err="1" smtClean="0"/>
              <a:t>কী</a:t>
            </a:r>
            <a:r>
              <a:rPr lang="en-US" sz="2400" dirty="0" smtClean="0"/>
              <a:t> </a:t>
            </a:r>
            <a:r>
              <a:rPr lang="en-US" sz="2400" dirty="0" err="1" smtClean="0"/>
              <a:t>করতে</a:t>
            </a:r>
            <a:r>
              <a:rPr lang="en-US" sz="2400" dirty="0" smtClean="0"/>
              <a:t> </a:t>
            </a:r>
            <a:r>
              <a:rPr lang="en-US" sz="2400" dirty="0" err="1" smtClean="0"/>
              <a:t>ভালো</a:t>
            </a:r>
            <a:r>
              <a:rPr lang="en-US" sz="2400" dirty="0" smtClean="0"/>
              <a:t> </a:t>
            </a:r>
            <a:r>
              <a:rPr lang="en-US" sz="2400" dirty="0" err="1" smtClean="0"/>
              <a:t>লাগে</a:t>
            </a:r>
            <a:r>
              <a:rPr lang="en-US" sz="2400" dirty="0" smtClean="0"/>
              <a:t> ?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22396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173</TotalTime>
  <Words>374</Words>
  <Application>Microsoft Office PowerPoint</Application>
  <PresentationFormat>Widescreen</PresentationFormat>
  <Paragraphs>95</Paragraphs>
  <Slides>13</Slides>
  <Notes>0</Notes>
  <HiddenSlides>1</HiddenSlides>
  <MMClips>1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Trebuchet MS</vt:lpstr>
      <vt:lpstr>Wingdings 3</vt:lpstr>
      <vt:lpstr>Facet</vt:lpstr>
      <vt:lpstr>Packager Shell Object</vt:lpstr>
      <vt:lpstr>সুপ্রিয় শিক্ষার্থীরা আজকের বাংলা কবিতা পাঠে সবাইকে স্বাগত জানাচ্ছি।</vt:lpstr>
      <vt:lpstr>উপস্থাপনায়ঃ ম.মুমিনুর রহমান                    সহকারী শিক্ষক                    খুসালপুর সপ্রাবি।</vt:lpstr>
      <vt:lpstr>PowerPoint Presentation</vt:lpstr>
      <vt:lpstr>PowerPoint Presentation</vt:lpstr>
      <vt:lpstr>   বৃষ্টির ছড়া    ফররুখ আহমদ</vt:lpstr>
      <vt:lpstr>অর্থ জেনে নেই  আঁধার- অন্ধকার কেয়া- ফুলের নাম খেয়া- নদী পারাপারের নৌকা গাঁ- গ্রাম জাগল সারা- আলোড়ন তৈরি হলো দেয়া- মেঘ বিষ্টি-বাদল- মেঘ- বৃষ্টি মন টানে- মুগ্ধ করে। </vt:lpstr>
      <vt:lpstr>অনুশীলনী:</vt:lpstr>
      <vt:lpstr>২. নতুন বাক্য তৈরি করি</vt:lpstr>
      <vt:lpstr>৩. প্রশ্নের উত্তর ও লিখিঃ ‍</vt:lpstr>
      <vt:lpstr>৪. গদ্যে লিখিঃ</vt:lpstr>
      <vt:lpstr>৫.প্রথম লাইনের সাথে মিলিয়ে পরের লাইন লিখি।</vt:lpstr>
      <vt:lpstr>৬. শব্দ সাজিয়ে বাক্য তৈরি করি: </vt:lpstr>
      <vt:lpstr>পরিশেষে সবাইকে অশেষ ধন্যবাদ জানাচ্ছি।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সুপ্রিয় শিক্ষার্থীরা আজকের বাংলা কবিতা পাঠে সবাইকে স্বাগত জানাচ্ছি।</dc:title>
  <dc:creator>HP</dc:creator>
  <cp:lastModifiedBy>HP</cp:lastModifiedBy>
  <cp:revision>146</cp:revision>
  <dcterms:created xsi:type="dcterms:W3CDTF">2026-07-22T17:59:29Z</dcterms:created>
  <dcterms:modified xsi:type="dcterms:W3CDTF">2026-08-14T15:21:18Z</dcterms:modified>
</cp:coreProperties>
</file>