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3" r:id="rId3"/>
    <p:sldId id="264" r:id="rId4"/>
    <p:sldId id="265" r:id="rId5"/>
    <p:sldId id="257" r:id="rId6"/>
    <p:sldId id="269" r:id="rId7"/>
    <p:sldId id="267" r:id="rId8"/>
    <p:sldId id="273" r:id="rId9"/>
    <p:sldId id="280" r:id="rId10"/>
    <p:sldId id="274" r:id="rId11"/>
    <p:sldId id="266" r:id="rId12"/>
    <p:sldId id="272" r:id="rId13"/>
    <p:sldId id="276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282" y="78"/>
      </p:cViewPr>
      <p:guideLst>
        <p:guide orient="horz" pos="2136"/>
        <p:guide pos="3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272A9-65C6-4266-806F-671622CAFCB2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8DD06-116F-4A64-B796-FC955510A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61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6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5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07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2353-AB93-0E39-6044-BE3316ACC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1D6A4A-510A-4DAB-58CF-1110FBD2B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3FAD3-57E2-28EB-DA81-1D3BAE1C3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CADCD-D6B7-F70F-1F62-565A9E646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2B5F9-CA07-8B80-E02C-C0A04DAD6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6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3685-5A44-BBBE-99C1-C34B360F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998BC-B3F8-7F72-44BF-D415463EE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BE9C5-69A2-D0B2-71FE-C393421A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4BDBB-23D4-BCB4-645F-6628F7C71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3E713-D0E1-6F6D-E1AC-418A9ED33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4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9CB5-FB8C-8315-8052-C16BBF68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8D3FC-6F2C-A8E3-C998-6EDBF2A85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644CE-A47C-C3FA-CC6C-FFABFD55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B033D-F15B-ACCC-19BE-50D5FAD6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1AB4E-EFC6-0AD0-1CCE-86459322C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0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82E4-3F1F-6E6B-364D-A073E65E6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17F04-B4A5-DA72-70AE-2AF3C7E1D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C1BC4-7193-3EB0-7160-8A922F3FF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DEF20-7B43-340E-9144-28CA9A0F6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52AAB-A465-BB37-89D5-AFABA7E68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EEEFC-A437-AD6E-F808-EF406C18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7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F5CA-F41A-3605-843C-CA741BDE7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1FFA1-B8B0-3A17-F685-4BD0BF045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E48CE-3B30-9A4E-EF70-5879D46E3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5C4E90-0528-6D5A-C2E8-1424FFB8DA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0B4CFF-8E03-680A-9A1A-1953BBE79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CA5C92-5D48-1B78-5FF1-48AADFF48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E83EBC-02D1-93B2-0EF9-1BD725E3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2AB0B3-17DA-BC1B-6DC7-7211B788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1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08B73-4976-7BA3-BD14-03D99F079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569525-21E4-C60D-C261-8984F4B52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E8DAD0-06C0-BAD1-47C0-8E2F114D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3BEA8C-A274-54AB-6C81-F278A66E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8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022DF-4540-FD0A-0B36-77EE53C4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09940-FDF4-2288-DCD3-170BBE3A7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5C2F8-87F8-1405-F428-456C7904F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7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8E69-C94B-CBCC-DF5F-45618064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94FA-0BA7-94AE-4B95-7822C9C76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5B578-9C94-74EA-9840-E5DE33C78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2A04D-FCE4-5E74-BF16-CAFAC61B4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083CC-0E41-1456-6180-B0B10DE96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EAB72-BA1C-E9C0-A209-8E0547F6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5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5EBEA-5094-DDEE-7E2B-E2B94BA21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C361EC-87C2-239B-50B0-88839AF46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2FB57-DC66-ACA4-DBEC-E17EED983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05F35-7165-80E8-6A8A-B2C6440F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B6FA9-8DE7-4767-715A-6F75B1BFD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04E36-D298-0A5C-BB21-772942F3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4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6B92-DBA3-CFCA-84CC-FBE32030E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3A6CD2-5F07-1B60-9A31-49BDFCA80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48C44-05C9-601C-E95E-A1DC2B070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87024-DD35-CE8A-FD7A-2439584BA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8F0B4-E4EA-DBA9-2ED7-EFD4E5CD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5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12B46-263E-90EF-A672-58C8789F57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815AF-7155-0A3D-102F-0C4F54A7E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71832-0D37-56F2-FA4F-5F4CDB0EF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D5DA6-6E5E-684A-175C-B7073F89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8DA62-D4B2-30EB-73DB-2A78F6C64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0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6C27E-8163-7DBE-032D-087B28FD6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BE452D-9FC9-4C32-9C5C-862C0BC13718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C06E9-A6E6-1047-A22E-4B415735CA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 err="1"/>
              <a:t>তাহমিনা</a:t>
            </a:r>
            <a:r>
              <a:rPr lang="en-US" dirty="0"/>
              <a:t> </a:t>
            </a:r>
            <a:r>
              <a:rPr lang="en-US" dirty="0" err="1"/>
              <a:t>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50707-4C3B-5186-9D9A-2D3C6DB33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F34BF8-CFB0-518B-9269-5BDD1F8302D2}"/>
              </a:ext>
            </a:extLst>
          </p:cNvPr>
          <p:cNvSpPr txBox="1"/>
          <p:nvPr/>
        </p:nvSpPr>
        <p:spPr>
          <a:xfrm>
            <a:off x="2557141" y="1961535"/>
            <a:ext cx="6173904" cy="19945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47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039642-4D54-894B-5E79-0AC05796C357}"/>
              </a:ext>
            </a:extLst>
          </p:cNvPr>
          <p:cNvSpPr txBox="1"/>
          <p:nvPr/>
        </p:nvSpPr>
        <p:spPr>
          <a:xfrm>
            <a:off x="5002315" y="656894"/>
            <a:ext cx="2187369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5F89E-F667-2F9E-C7CE-0CAC91ED950D}"/>
              </a:ext>
            </a:extLst>
          </p:cNvPr>
          <p:cNvSpPr txBox="1"/>
          <p:nvPr/>
        </p:nvSpPr>
        <p:spPr>
          <a:xfrm>
            <a:off x="1225171" y="3690789"/>
            <a:ext cx="43195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কুলাউড়া,মৌলভীবাজার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EBADA-97DD-C3D2-3419-314B4109FFD6}"/>
              </a:ext>
            </a:extLst>
          </p:cNvPr>
          <p:cNvSpPr txBox="1"/>
          <p:nvPr/>
        </p:nvSpPr>
        <p:spPr>
          <a:xfrm>
            <a:off x="7825184" y="3964242"/>
            <a:ext cx="35742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শ্রেণিঃ৫ম</a:t>
            </a:r>
          </a:p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অধ্যায়ঃ৭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পাঠঃ৭5</a:t>
            </a:r>
          </a:p>
          <a:p>
            <a:pPr algn="l"/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পৃষ্ঠাঃ১০7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885453-BC36-5A87-4F52-40A3AAB3D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983" y="1241669"/>
            <a:ext cx="2000116" cy="21492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2CD5C0-6E93-5336-7441-47725E4F7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903" y="1232656"/>
            <a:ext cx="2187369" cy="2458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1414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77D88B-667F-0CAD-72EE-8A312794D16C}"/>
              </a:ext>
            </a:extLst>
          </p:cNvPr>
          <p:cNvSpPr txBox="1"/>
          <p:nvPr/>
        </p:nvSpPr>
        <p:spPr>
          <a:xfrm>
            <a:off x="4403187" y="1378632"/>
            <a:ext cx="384048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481052-C6B3-8E36-FE82-B73012F9EB73}"/>
              </a:ext>
            </a:extLst>
          </p:cNvPr>
          <p:cNvSpPr txBox="1"/>
          <p:nvPr/>
        </p:nvSpPr>
        <p:spPr>
          <a:xfrm>
            <a:off x="2915793" y="1701797"/>
            <a:ext cx="7540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7540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C055D-6C9D-8EC4-38C1-D1C4A14B0806}"/>
              </a:ext>
            </a:extLst>
          </p:cNvPr>
          <p:cNvSpPr txBox="1"/>
          <p:nvPr/>
        </p:nvSpPr>
        <p:spPr>
          <a:xfrm>
            <a:off x="2227007" y="1430595"/>
            <a:ext cx="9615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গতকাল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6921A17-0709-44F0-BBF5-CA9318D0E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86" t="12865" r="20688" b="3673"/>
          <a:stretch>
            <a:fillRect/>
          </a:stretch>
        </p:blipFill>
        <p:spPr>
          <a:xfrm>
            <a:off x="147485" y="1061885"/>
            <a:ext cx="1961535" cy="2632587"/>
          </a:xfrm>
          <a:prstGeom prst="ellipse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B073951-536C-58AB-FA53-672AC8804D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78530" y="2711407"/>
            <a:ext cx="2379978" cy="238778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A3E8F24-19F9-5F12-EAA9-0B8D2883F5E9}"/>
              </a:ext>
            </a:extLst>
          </p:cNvPr>
          <p:cNvSpPr txBox="1"/>
          <p:nvPr/>
        </p:nvSpPr>
        <p:spPr>
          <a:xfrm>
            <a:off x="2227007" y="3213421"/>
            <a:ext cx="7049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9740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ABD9DA-83CA-1716-E3EF-784A5E8D81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115" t="17338" r="8053" b="59292"/>
          <a:stretch>
            <a:fillRect/>
          </a:stretch>
        </p:blipFill>
        <p:spPr>
          <a:xfrm>
            <a:off x="1096295" y="1860083"/>
            <a:ext cx="3592782" cy="2524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C00878-0DB9-1D24-9011-FDF31A44B885}"/>
              </a:ext>
            </a:extLst>
          </p:cNvPr>
          <p:cNvSpPr txBox="1"/>
          <p:nvPr/>
        </p:nvSpPr>
        <p:spPr>
          <a:xfrm>
            <a:off x="4930103" y="2744569"/>
            <a:ext cx="359278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1E1E4D-2905-02FA-7965-F561168CEE36}"/>
              </a:ext>
            </a:extLst>
          </p:cNvPr>
          <p:cNvSpPr txBox="1"/>
          <p:nvPr/>
        </p:nvSpPr>
        <p:spPr>
          <a:xfrm>
            <a:off x="4400844" y="1097837"/>
            <a:ext cx="5699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……… </a:t>
            </a:r>
          </a:p>
        </p:txBody>
      </p:sp>
    </p:spTree>
    <p:extLst>
      <p:ext uri="{BB962C8B-B14F-4D97-AF65-F5344CB8AC3E}">
        <p14:creationId xmlns:p14="http://schemas.microsoft.com/office/powerpoint/2010/main" val="265284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E46C41-108C-C066-28F6-1DA4CF7FA834}"/>
              </a:ext>
            </a:extLst>
          </p:cNvPr>
          <p:cNvSpPr txBox="1"/>
          <p:nvPr/>
        </p:nvSpPr>
        <p:spPr>
          <a:xfrm>
            <a:off x="5026743" y="889844"/>
            <a:ext cx="284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D1E5930-9AC3-9294-5322-623325B3A907}"/>
                  </a:ext>
                </a:extLst>
              </p:cNvPr>
              <p:cNvSpPr txBox="1"/>
              <p:nvPr/>
            </p:nvSpPr>
            <p:spPr>
              <a:xfrm>
                <a:off x="1747683" y="2265176"/>
                <a:ext cx="9615949" cy="286232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square" rtlCol="0">
                <a:spAutoFit/>
              </a:bodyPr>
              <a:lstStyle/>
              <a:p>
                <a:pPr marL="571500" indent="-571500" algn="l">
                  <a:buFont typeface="Wingdings" panose="05000000000000000000" pitchFamily="2" charset="2"/>
                  <a:buChar char="§"/>
                </a:pP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গাণিতিকভাবে ,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জাতীয়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একাধিক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রাশিগুলোর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যোগফল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রাশিগুলোর সংখ্যা।</m:t>
                    </m:r>
                  </m:oMath>
                </a14:m>
                <a:endParaRPr lang="en-US" sz="3600" b="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571500" indent="-571500" algn="l">
                  <a:buFont typeface="Wingdings" panose="05000000000000000000" pitchFamily="2" charset="2"/>
                  <a:buChar char="§"/>
                </a:pP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জাতীয়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কয়েকটি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জিনিসের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দাম,ওজন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,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থাকলে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জিনিসের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দিয়ে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ভাগ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করলে,১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জিনিসের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দাম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ওজন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দৈর্ঘ্য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পাওয়া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যায়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D1E5930-9AC3-9294-5322-623325B3A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683" y="2265176"/>
                <a:ext cx="9615949" cy="2862322"/>
              </a:xfrm>
              <a:prstGeom prst="rect">
                <a:avLst/>
              </a:prstGeom>
              <a:blipFill>
                <a:blip r:embed="rId2"/>
                <a:stretch>
                  <a:fillRect l="-1516" t="-2737" r="-1642" b="-65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3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AB65B2-9F48-21D9-39A5-D62B809B762F}"/>
              </a:ext>
            </a:extLst>
          </p:cNvPr>
          <p:cNvSpPr txBox="1"/>
          <p:nvPr/>
        </p:nvSpPr>
        <p:spPr>
          <a:xfrm>
            <a:off x="2862415" y="221225"/>
            <a:ext cx="6695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4C636-CF97-3513-4D7F-271FE71DE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t="21322" r="43203" b="5460"/>
          <a:stretch>
            <a:fillRect/>
          </a:stretch>
        </p:blipFill>
        <p:spPr>
          <a:xfrm>
            <a:off x="4359377" y="1421554"/>
            <a:ext cx="3996813" cy="49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0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76DF0E3-3227-B26B-2C97-A8ABC65DD9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41" t="21923" r="44596" b="39995"/>
          <a:stretch>
            <a:fillRect/>
          </a:stretch>
        </p:blipFill>
        <p:spPr>
          <a:xfrm>
            <a:off x="1276965" y="669480"/>
            <a:ext cx="9070258" cy="5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4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7272F1-E2E2-E6B8-353E-8B4F8895A4F3}"/>
              </a:ext>
            </a:extLst>
          </p:cNvPr>
          <p:cNvSpPr txBox="1"/>
          <p:nvPr/>
        </p:nvSpPr>
        <p:spPr>
          <a:xfrm>
            <a:off x="5515897" y="280219"/>
            <a:ext cx="3333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FDE92-1B9C-B4B4-A3B2-8ABDF7C15C6D}"/>
              </a:ext>
            </a:extLst>
          </p:cNvPr>
          <p:cNvSpPr txBox="1"/>
          <p:nvPr/>
        </p:nvSpPr>
        <p:spPr>
          <a:xfrm>
            <a:off x="3141406" y="1277528"/>
            <a:ext cx="5707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C11297-5CAB-B123-D940-BF0881C934F0}"/>
                  </a:ext>
                </a:extLst>
              </p:cNvPr>
              <p:cNvSpPr txBox="1"/>
              <p:nvPr/>
            </p:nvSpPr>
            <p:spPr>
              <a:xfrm>
                <a:off x="1976285" y="1923859"/>
                <a:ext cx="9040761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ধাপঃ১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প্রথমে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পুরো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সপ্তাহের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দুরত্ব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হবে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algn="l"/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লতিফের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বাবা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পুরো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সপ্তাহে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হেঁটেছেন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৩২০+২৮০+২৬০+৩৪৫+৩৫০+৩০০+৪২০=২২৭৫</a:t>
                </a:r>
              </a:p>
              <a:p>
                <a:pPr algn="l"/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ধাপ-২ঃ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যেহেতু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সপ্তাহ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=৭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দিন।তাই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দুরত্বকে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৭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দিয়ে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ভাগ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হবে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algn="l"/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সুতরাং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লতিফের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বাবা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গড়ে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প্রতিদিন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হেঁটেছেন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২২৭৫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৭</m:t>
                    </m:r>
                  </m:oMath>
                </a14:m>
                <a:endParaRPr lang="en-US" sz="36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=৩২৫ মিটার 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C11297-5CAB-B123-D940-BF0881C93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285" y="1923859"/>
                <a:ext cx="9040761" cy="4524315"/>
              </a:xfrm>
              <a:prstGeom prst="rect">
                <a:avLst/>
              </a:prstGeom>
              <a:blipFill>
                <a:blip r:embed="rId2"/>
                <a:stretch>
                  <a:fillRect l="-2023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07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26CE5A-E320-ED69-5635-EB13D6420E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143" t="40706" r="6492" b="43131"/>
          <a:stretch>
            <a:fillRect/>
          </a:stretch>
        </p:blipFill>
        <p:spPr>
          <a:xfrm>
            <a:off x="9223400" y="180580"/>
            <a:ext cx="2502027" cy="30868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5CAD53-1B2A-6DF0-F9DF-504B5D91D4B9}"/>
              </a:ext>
            </a:extLst>
          </p:cNvPr>
          <p:cNvSpPr txBox="1"/>
          <p:nvPr/>
        </p:nvSpPr>
        <p:spPr>
          <a:xfrm>
            <a:off x="2227006" y="344933"/>
            <a:ext cx="8200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9C3FA0-9256-E3CB-DEB7-DFAD536778B7}"/>
              </a:ext>
            </a:extLst>
          </p:cNvPr>
          <p:cNvSpPr txBox="1"/>
          <p:nvPr/>
        </p:nvSpPr>
        <p:spPr>
          <a:xfrm>
            <a:off x="1612490" y="1881668"/>
            <a:ext cx="8967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 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গড়৪০।ঈর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হলো।সংখ্যা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২১।তাহলে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99182E-963F-DADD-3620-4AF359CE940B}"/>
                  </a:ext>
                </a:extLst>
              </p:cNvPr>
              <p:cNvSpPr txBox="1"/>
              <p:nvPr/>
            </p:nvSpPr>
            <p:spPr>
              <a:xfrm>
                <a:off x="2403987" y="3452838"/>
                <a:ext cx="728537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সমাধানঃ৭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৪০</a:t>
                </a: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৭ টি সংখ্যার যোগফল=৪০×৭=২৮০</m:t>
                      </m:r>
                    </m:oMath>
                  </m:oMathPara>
                </a14:m>
                <a:endParaRPr lang="en-US" sz="36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৩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টি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যোগফল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= ২১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×৩=৬৩</m:t>
                    </m:r>
                  </m:oMath>
                </a14:m>
                <a:endParaRPr lang="en-US" sz="36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১০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টি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600" b="0" dirty="0" err="1">
                    <a:ea typeface="Cambria Math" panose="02040503050406030204" pitchFamily="18" charset="0"/>
                    <a:cs typeface="NikoshBAN" panose="02000000000000000000" pitchFamily="2" charset="0"/>
                  </a:rPr>
                  <a:t>যোগফল</a:t>
                </a:r>
                <a:r>
                  <a:rPr lang="en-US" sz="3600" b="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=২৮০+৬৩=৩৪৩</a:t>
                </a: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∴১০ টি সংখ্যার=৩৪৩ ÷১০=৩৪.৩</m:t>
                      </m:r>
                    </m:oMath>
                  </m:oMathPara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99182E-963F-DADD-3620-4AF359CE9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987" y="3452838"/>
                <a:ext cx="7285376" cy="2862322"/>
              </a:xfrm>
              <a:prstGeom prst="rect">
                <a:avLst/>
              </a:prstGeom>
              <a:blipFill>
                <a:blip r:embed="rId3"/>
                <a:stretch>
                  <a:fillRect l="-2510" t="-3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41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4A402C-4A90-094F-6363-77D70DB79F1C}"/>
              </a:ext>
            </a:extLst>
          </p:cNvPr>
          <p:cNvSpPr txBox="1"/>
          <p:nvPr/>
        </p:nvSpPr>
        <p:spPr>
          <a:xfrm>
            <a:off x="4135902" y="815926"/>
            <a:ext cx="566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40ACF-CE19-7EDA-CC65-3DF33E500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812" y="352934"/>
            <a:ext cx="2697410" cy="17991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41FA32-FA34-8FCE-5379-B8AE2EB4A6A2}"/>
              </a:ext>
            </a:extLst>
          </p:cNvPr>
          <p:cNvSpPr txBox="1"/>
          <p:nvPr/>
        </p:nvSpPr>
        <p:spPr>
          <a:xfrm>
            <a:off x="5128751" y="169595"/>
            <a:ext cx="216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DC428-2A44-0569-2C95-2917743CE6B4}"/>
              </a:ext>
            </a:extLst>
          </p:cNvPr>
          <p:cNvSpPr txBox="1"/>
          <p:nvPr/>
        </p:nvSpPr>
        <p:spPr>
          <a:xfrm>
            <a:off x="1027443" y="579358"/>
            <a:ext cx="8194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১১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৭০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১১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l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৯০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লোকদের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773AC04-14FD-3546-BD1A-513C3B1C286B}"/>
                  </a:ext>
                </a:extLst>
              </p:cNvPr>
              <p:cNvSpPr txBox="1"/>
              <p:nvPr/>
            </p:nvSpPr>
            <p:spPr>
              <a:xfrm>
                <a:off x="1027442" y="2887682"/>
                <a:ext cx="9901112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সমাধানঃ১১জন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লোকের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ওজন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৭০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কেজি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১১ জন লোকের মোট ওজন=৭০×১১=৭৭০</m:t>
                      </m:r>
                    </m:oMath>
                  </m:oMathPara>
                </a14:m>
                <a:endParaRPr lang="en-US" sz="2800" b="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ওজন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৭৭০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কেজি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খ) ক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হতে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১১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জন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লোকের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=৭৭০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কেজি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৯০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কেজি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ওজনের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জন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চলে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গেলে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বাকি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(১১-১)=১০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জন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লোকের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ওজন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            =৭৭০-৯০</a:t>
                </a:r>
              </a:p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              =৬৮০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কেজি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বাকি ১০ জন লোকের গড় ওজন=৬৮০÷১০=৬৮ কেজি</m:t>
                    </m:r>
                  </m:oMath>
                </a14:m>
                <a:r>
                  <a:rPr lang="en-US" sz="2800" b="0" dirty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∴বাকি লোকদের গড় ওজন ৬৮ কেজি</m:t>
                      </m:r>
                    </m:oMath>
                  </m:oMathPara>
                </a14:m>
                <a:endParaRPr lang="en-US" sz="2800" b="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pPr algn="l"/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773AC04-14FD-3546-BD1A-513C3B1C2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442" y="2887682"/>
                <a:ext cx="9901112" cy="4832092"/>
              </a:xfrm>
              <a:prstGeom prst="rect">
                <a:avLst/>
              </a:prstGeom>
              <a:blipFill>
                <a:blip r:embed="rId4"/>
                <a:stretch>
                  <a:fillRect l="-1293" t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26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11E9C-A5D2-2C99-8CB8-0C1169597BA3}"/>
              </a:ext>
            </a:extLst>
          </p:cNvPr>
          <p:cNvSpPr txBox="1"/>
          <p:nvPr/>
        </p:nvSpPr>
        <p:spPr>
          <a:xfrm>
            <a:off x="5252269" y="349523"/>
            <a:ext cx="1472996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39098-4E3D-B4F1-4607-1512C1FA3ED8}"/>
              </a:ext>
            </a:extLst>
          </p:cNvPr>
          <p:cNvSpPr txBox="1"/>
          <p:nvPr/>
        </p:nvSpPr>
        <p:spPr>
          <a:xfrm>
            <a:off x="1931422" y="1270047"/>
            <a:ext cx="896702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সাতটি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১৭৫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হলে,সংখ্যা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8C0E94-90ED-5BCC-DD72-AE3177D8D24A}"/>
                  </a:ext>
                </a:extLst>
              </p:cNvPr>
              <p:cNvSpPr txBox="1"/>
              <p:nvPr/>
            </p:nvSpPr>
            <p:spPr>
              <a:xfrm>
                <a:off x="2180303" y="2190571"/>
                <a:ext cx="7831393" cy="120032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সমাধানঃ৭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১৭৫</a:t>
                </a:r>
              </a:p>
              <a:p>
                <a:pPr algn="l"/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অতএব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,৭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সমষ্টি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১৭৫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৭= ১২২৫</m:t>
                    </m:r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8C0E94-90ED-5BCC-DD72-AE3177D8D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0303" y="2190571"/>
                <a:ext cx="7831393" cy="1200329"/>
              </a:xfrm>
              <a:prstGeom prst="rect">
                <a:avLst/>
              </a:prstGeom>
              <a:blipFill>
                <a:blip r:embed="rId2"/>
                <a:stretch>
                  <a:fillRect l="-2171" t="-6436" b="-17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683132A-7CD6-1416-A2D2-AAC951ADCB79}"/>
              </a:ext>
            </a:extLst>
          </p:cNvPr>
          <p:cNvSpPr txBox="1"/>
          <p:nvPr/>
        </p:nvSpPr>
        <p:spPr>
          <a:xfrm>
            <a:off x="1444111" y="3745440"/>
            <a:ext cx="9941643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২)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সন্তান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হলে,তাদের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177A4-2130-E9B9-33C2-A3AB6D3A514A}"/>
                  </a:ext>
                </a:extLst>
              </p:cNvPr>
              <p:cNvSpPr txBox="1"/>
              <p:nvPr/>
            </p:nvSpPr>
            <p:spPr>
              <a:xfrm>
                <a:off x="1265287" y="5147907"/>
                <a:ext cx="10253203" cy="120032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 ৩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সন্তান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তাদের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মায়ের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বয়সের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১৮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বছর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৩ সন্তান ও তাদের মায়ের বয়সের সমষ্টি ১৮×৪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  ৭২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বছর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177A4-2130-E9B9-33C2-A3AB6D3A5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287" y="5147907"/>
                <a:ext cx="10253203" cy="1200329"/>
              </a:xfrm>
              <a:prstGeom prst="rect">
                <a:avLst/>
              </a:prstGeom>
              <a:blipFill>
                <a:blip r:embed="rId3"/>
                <a:stretch>
                  <a:fillRect l="-1660" t="-6436" b="-17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84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D5FF9E-BA4A-7436-9624-EE6E0EAF8294}"/>
              </a:ext>
            </a:extLst>
          </p:cNvPr>
          <p:cNvSpPr txBox="1"/>
          <p:nvPr/>
        </p:nvSpPr>
        <p:spPr>
          <a:xfrm>
            <a:off x="5397910" y="575188"/>
            <a:ext cx="1976284" cy="646331"/>
          </a:xfrm>
          <a:prstGeom prst="rect">
            <a:avLst/>
          </a:prstGeom>
          <a:solidFill>
            <a:schemeClr val="accent2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B1EC96-C5AB-C34A-6189-9BC93F8FE956}"/>
              </a:ext>
            </a:extLst>
          </p:cNvPr>
          <p:cNvSpPr txBox="1"/>
          <p:nvPr/>
        </p:nvSpPr>
        <p:spPr>
          <a:xfrm>
            <a:off x="2301977" y="2274838"/>
            <a:ext cx="7816646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যত্থাক্রমে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২৪০ গ্রাম,১৭০ গ্রাম,৩৩০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9546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865440-A621-BBAF-9D39-024ABE007045}"/>
              </a:ext>
            </a:extLst>
          </p:cNvPr>
          <p:cNvSpPr txBox="1"/>
          <p:nvPr/>
        </p:nvSpPr>
        <p:spPr>
          <a:xfrm>
            <a:off x="2610464" y="2644170"/>
            <a:ext cx="6681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i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9600" i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i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9600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1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36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471</Words>
  <Application>Microsoft Office PowerPoint</Application>
  <PresentationFormat>Widescreen</PresentationFormat>
  <Paragraphs>69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Cambria Math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74</cp:revision>
  <dcterms:created xsi:type="dcterms:W3CDTF">2026-07-27T05:45:22Z</dcterms:created>
  <dcterms:modified xsi:type="dcterms:W3CDTF">2026-08-18T06:11:17Z</dcterms:modified>
</cp:coreProperties>
</file>