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tags/tag7.xml" ContentType="application/vnd.openxmlformats-officedocument.presentationml.tags+xml"/>
  <Override PartName="/ppt/notesSlides/notesSlide11.xml" ContentType="application/vnd.openxmlformats-officedocument.presentationml.notesSlide+xml"/>
  <Override PartName="/ppt/tags/tag8.xml" ContentType="application/vnd.openxmlformats-officedocument.presentationml.tags+xml"/>
  <Override PartName="/ppt/notesSlides/notesSlide12.xml" ContentType="application/vnd.openxmlformats-officedocument.presentationml.notesSlide+xml"/>
  <Override PartName="/ppt/tags/tag9.xml" ContentType="application/vnd.openxmlformats-officedocument.presentationml.tags+xml"/>
  <Override PartName="/ppt/notesSlides/notesSlide13.xml" ContentType="application/vnd.openxmlformats-officedocument.presentationml.notesSlide+xml"/>
  <Override PartName="/ppt/tags/tag10.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17"/>
  </p:notesMasterIdLst>
  <p:handoutMasterIdLst>
    <p:handoutMasterId r:id="rId18"/>
  </p:handoutMasterIdLst>
  <p:sldIdLst>
    <p:sldId id="256" r:id="rId2"/>
    <p:sldId id="301" r:id="rId3"/>
    <p:sldId id="302" r:id="rId4"/>
    <p:sldId id="310" r:id="rId5"/>
    <p:sldId id="264" r:id="rId6"/>
    <p:sldId id="258" r:id="rId7"/>
    <p:sldId id="312" r:id="rId8"/>
    <p:sldId id="307" r:id="rId9"/>
    <p:sldId id="313" r:id="rId10"/>
    <p:sldId id="315" r:id="rId11"/>
    <p:sldId id="314" r:id="rId12"/>
    <p:sldId id="316" r:id="rId13"/>
    <p:sldId id="292" r:id="rId14"/>
    <p:sldId id="296" r:id="rId15"/>
    <p:sldId id="26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4ykm+xCA9E3gElsoNImgYw==" hashData="UVYNMafXPn72Jf6TRYL3gW+nWOhHDHgtIpy6PrDnEezAvi/NspYlSGbP80/l34zrnzTwns9Wuiu7zufScJJqTA=="/>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C000"/>
    <a:srgbClr val="00B0F0"/>
    <a:srgbClr val="35353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056" autoAdjust="0"/>
    <p:restoredTop sz="86562" autoAdjust="0"/>
  </p:normalViewPr>
  <p:slideViewPr>
    <p:cSldViewPr snapToGrid="0">
      <p:cViewPr varScale="1">
        <p:scale>
          <a:sx n="92" d="100"/>
          <a:sy n="92" d="100"/>
        </p:scale>
        <p:origin x="480" y="84"/>
      </p:cViewPr>
      <p:guideLst>
        <p:guide orient="horz" pos="2160"/>
        <p:guide pos="3840"/>
      </p:guideLst>
    </p:cSldViewPr>
  </p:slideViewPr>
  <p:outlineViewPr>
    <p:cViewPr>
      <p:scale>
        <a:sx n="33" d="100"/>
        <a:sy n="33" d="100"/>
      </p:scale>
      <p:origin x="0" y="-1196"/>
    </p:cViewPr>
  </p:outlineViewPr>
  <p:notesTextViewPr>
    <p:cViewPr>
      <p:scale>
        <a:sx n="200" d="100"/>
        <a:sy n="200" d="100"/>
      </p:scale>
      <p:origin x="0" y="0"/>
    </p:cViewPr>
  </p:notesTextViewPr>
  <p:sorterViewPr>
    <p:cViewPr varScale="1">
      <p:scale>
        <a:sx n="100" d="100"/>
        <a:sy n="100" d="100"/>
      </p:scale>
      <p:origin x="0" y="0"/>
    </p:cViewPr>
  </p:sorterViewPr>
  <p:notesViewPr>
    <p:cSldViewPr snapToGrid="0">
      <p:cViewPr varScale="1">
        <p:scale>
          <a:sx n="50" d="100"/>
          <a:sy n="50" d="100"/>
        </p:scale>
        <p:origin x="2708" y="4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D37002A-1626-61B6-F8CC-587FFEFD077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DDAD1F71-8A9E-6738-AB29-F135A5BA542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FE90F24-0468-4501-9480-DDE81620027A}" type="datetimeFigureOut">
              <a:rPr lang="en-GB" smtClean="0"/>
              <a:t>16/08/2026</a:t>
            </a:fld>
            <a:endParaRPr lang="en-GB"/>
          </a:p>
        </p:txBody>
      </p:sp>
      <p:sp>
        <p:nvSpPr>
          <p:cNvPr id="4" name="Footer Placeholder 3">
            <a:extLst>
              <a:ext uri="{FF2B5EF4-FFF2-40B4-BE49-F238E27FC236}">
                <a16:creationId xmlns:a16="http://schemas.microsoft.com/office/drawing/2014/main" id="{AC2D6A52-BBBE-2E0D-3512-6D2D7DC59D4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7F7A8AB4-EEAA-CDA8-2DA4-DD34264509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F7288A-8987-4ED3-B512-4597AB591B1A}" type="slidenum">
              <a:rPr lang="en-GB" smtClean="0"/>
              <a:t>‹#›</a:t>
            </a:fld>
            <a:endParaRPr lang="en-GB"/>
          </a:p>
        </p:txBody>
      </p:sp>
    </p:spTree>
    <p:extLst>
      <p:ext uri="{BB962C8B-B14F-4D97-AF65-F5344CB8AC3E}">
        <p14:creationId xmlns:p14="http://schemas.microsoft.com/office/powerpoint/2010/main" val="34755047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BF76A6-10FC-4F98-976A-325BA8F0CCFE}" type="datetimeFigureOut">
              <a:rPr lang="en-GB" smtClean="0"/>
              <a:t>16/08/2026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1E074D-357D-4272-9526-F78E58BC1D7F}" type="slidenum">
              <a:rPr lang="en-GB" smtClean="0"/>
              <a:t>‹#›</a:t>
            </a:fld>
            <a:endParaRPr lang="en-GB"/>
          </a:p>
        </p:txBody>
      </p:sp>
    </p:spTree>
    <p:extLst>
      <p:ext uri="{BB962C8B-B14F-4D97-AF65-F5344CB8AC3E}">
        <p14:creationId xmlns:p14="http://schemas.microsoft.com/office/powerpoint/2010/main" val="25335636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1E074D-357D-4272-9526-F78E58BC1D7F}" type="slidenum">
              <a:rPr lang="en-GB" smtClean="0"/>
              <a:t>1</a:t>
            </a:fld>
            <a:endParaRPr lang="en-GB"/>
          </a:p>
        </p:txBody>
      </p:sp>
    </p:spTree>
    <p:extLst>
      <p:ext uri="{BB962C8B-B14F-4D97-AF65-F5344CB8AC3E}">
        <p14:creationId xmlns:p14="http://schemas.microsoft.com/office/powerpoint/2010/main" val="2742948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1E074D-357D-4272-9526-F78E58BC1D7F}" type="slidenum">
              <a:rPr lang="en-GB" smtClean="0"/>
              <a:t>11</a:t>
            </a:fld>
            <a:endParaRPr lang="en-GB"/>
          </a:p>
        </p:txBody>
      </p:sp>
    </p:spTree>
    <p:extLst>
      <p:ext uri="{BB962C8B-B14F-4D97-AF65-F5344CB8AC3E}">
        <p14:creationId xmlns:p14="http://schemas.microsoft.com/office/powerpoint/2010/main" val="1117824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1E074D-357D-4272-9526-F78E58BC1D7F}" type="slidenum">
              <a:rPr lang="en-GB" smtClean="0"/>
              <a:t>12</a:t>
            </a:fld>
            <a:endParaRPr lang="en-GB"/>
          </a:p>
        </p:txBody>
      </p:sp>
    </p:spTree>
    <p:extLst>
      <p:ext uri="{BB962C8B-B14F-4D97-AF65-F5344CB8AC3E}">
        <p14:creationId xmlns:p14="http://schemas.microsoft.com/office/powerpoint/2010/main" val="1775117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1E074D-357D-4272-9526-F78E58BC1D7F}" type="slidenum">
              <a:rPr lang="en-GB" smtClean="0"/>
              <a:t>13</a:t>
            </a:fld>
            <a:endParaRPr lang="en-GB"/>
          </a:p>
        </p:txBody>
      </p:sp>
    </p:spTree>
    <p:extLst>
      <p:ext uri="{BB962C8B-B14F-4D97-AF65-F5344CB8AC3E}">
        <p14:creationId xmlns:p14="http://schemas.microsoft.com/office/powerpoint/2010/main" val="2024891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1E074D-357D-4272-9526-F78E58BC1D7F}" type="slidenum">
              <a:rPr lang="en-GB" smtClean="0"/>
              <a:t>14</a:t>
            </a:fld>
            <a:endParaRPr lang="en-GB"/>
          </a:p>
        </p:txBody>
      </p:sp>
    </p:spTree>
    <p:extLst>
      <p:ext uri="{BB962C8B-B14F-4D97-AF65-F5344CB8AC3E}">
        <p14:creationId xmlns:p14="http://schemas.microsoft.com/office/powerpoint/2010/main" val="2425604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1E074D-357D-4272-9526-F78E58BC1D7F}" type="slidenum">
              <a:rPr lang="en-GB" smtClean="0"/>
              <a:t>15</a:t>
            </a:fld>
            <a:endParaRPr lang="en-GB"/>
          </a:p>
        </p:txBody>
      </p:sp>
    </p:spTree>
    <p:extLst>
      <p:ext uri="{BB962C8B-B14F-4D97-AF65-F5344CB8AC3E}">
        <p14:creationId xmlns:p14="http://schemas.microsoft.com/office/powerpoint/2010/main" val="2926652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1E074D-357D-4272-9526-F78E58BC1D7F}" type="slidenum">
              <a:rPr lang="en-GB" smtClean="0"/>
              <a:t>2</a:t>
            </a:fld>
            <a:endParaRPr lang="en-GB"/>
          </a:p>
        </p:txBody>
      </p:sp>
    </p:spTree>
    <p:extLst>
      <p:ext uri="{BB962C8B-B14F-4D97-AF65-F5344CB8AC3E}">
        <p14:creationId xmlns:p14="http://schemas.microsoft.com/office/powerpoint/2010/main" val="3998802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1E074D-357D-4272-9526-F78E58BC1D7F}" type="slidenum">
              <a:rPr lang="en-GB" smtClean="0"/>
              <a:t>3</a:t>
            </a:fld>
            <a:endParaRPr lang="en-GB"/>
          </a:p>
        </p:txBody>
      </p:sp>
    </p:spTree>
    <p:extLst>
      <p:ext uri="{BB962C8B-B14F-4D97-AF65-F5344CB8AC3E}">
        <p14:creationId xmlns:p14="http://schemas.microsoft.com/office/powerpoint/2010/main" val="1916991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1E074D-357D-4272-9526-F78E58BC1D7F}" type="slidenum">
              <a:rPr lang="en-GB" smtClean="0"/>
              <a:t>5</a:t>
            </a:fld>
            <a:endParaRPr lang="en-GB"/>
          </a:p>
        </p:txBody>
      </p:sp>
    </p:spTree>
    <p:extLst>
      <p:ext uri="{BB962C8B-B14F-4D97-AF65-F5344CB8AC3E}">
        <p14:creationId xmlns:p14="http://schemas.microsoft.com/office/powerpoint/2010/main" val="1280618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1E074D-357D-4272-9526-F78E58BC1D7F}" type="slidenum">
              <a:rPr lang="en-GB" smtClean="0"/>
              <a:t>6</a:t>
            </a:fld>
            <a:endParaRPr lang="en-GB"/>
          </a:p>
        </p:txBody>
      </p:sp>
    </p:spTree>
    <p:extLst>
      <p:ext uri="{BB962C8B-B14F-4D97-AF65-F5344CB8AC3E}">
        <p14:creationId xmlns:p14="http://schemas.microsoft.com/office/powerpoint/2010/main" val="4168732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1E074D-357D-4272-9526-F78E58BC1D7F}" type="slidenum">
              <a:rPr lang="en-GB" smtClean="0"/>
              <a:t>7</a:t>
            </a:fld>
            <a:endParaRPr lang="en-GB"/>
          </a:p>
        </p:txBody>
      </p:sp>
    </p:spTree>
    <p:extLst>
      <p:ext uri="{BB962C8B-B14F-4D97-AF65-F5344CB8AC3E}">
        <p14:creationId xmlns:p14="http://schemas.microsoft.com/office/powerpoint/2010/main" val="294755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1E074D-357D-4272-9526-F78E58BC1D7F}" type="slidenum">
              <a:rPr lang="en-GB" smtClean="0"/>
              <a:t>8</a:t>
            </a:fld>
            <a:endParaRPr lang="en-GB"/>
          </a:p>
        </p:txBody>
      </p:sp>
    </p:spTree>
    <p:extLst>
      <p:ext uri="{BB962C8B-B14F-4D97-AF65-F5344CB8AC3E}">
        <p14:creationId xmlns:p14="http://schemas.microsoft.com/office/powerpoint/2010/main" val="26761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1E074D-357D-4272-9526-F78E58BC1D7F}" type="slidenum">
              <a:rPr lang="en-GB" smtClean="0"/>
              <a:t>9</a:t>
            </a:fld>
            <a:endParaRPr lang="en-GB"/>
          </a:p>
        </p:txBody>
      </p:sp>
    </p:spTree>
    <p:extLst>
      <p:ext uri="{BB962C8B-B14F-4D97-AF65-F5344CB8AC3E}">
        <p14:creationId xmlns:p14="http://schemas.microsoft.com/office/powerpoint/2010/main" val="4191422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1E074D-357D-4272-9526-F78E58BC1D7F}" type="slidenum">
              <a:rPr lang="en-GB" smtClean="0"/>
              <a:t>10</a:t>
            </a:fld>
            <a:endParaRPr lang="en-GB"/>
          </a:p>
        </p:txBody>
      </p:sp>
    </p:spTree>
    <p:extLst>
      <p:ext uri="{BB962C8B-B14F-4D97-AF65-F5344CB8AC3E}">
        <p14:creationId xmlns:p14="http://schemas.microsoft.com/office/powerpoint/2010/main" val="258811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9E9BCA1-22C7-4571-99E0-3E83552A2B59}" type="datetimeFigureOut">
              <a:rPr lang="en-GB" smtClean="0"/>
              <a:t>16/08/2026</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06392C8-CA9D-4107-9752-BF03B4C60F68}" type="slidenum">
              <a:rPr lang="en-GB" smtClean="0"/>
              <a:t>‹#›</a:t>
            </a:fld>
            <a:endParaRPr lang="en-GB"/>
          </a:p>
        </p:txBody>
      </p:sp>
    </p:spTree>
    <p:extLst>
      <p:ext uri="{BB962C8B-B14F-4D97-AF65-F5344CB8AC3E}">
        <p14:creationId xmlns:p14="http://schemas.microsoft.com/office/powerpoint/2010/main" val="3682507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E9BCA1-22C7-4571-99E0-3E83552A2B59}" type="datetimeFigureOut">
              <a:rPr lang="en-GB" smtClean="0"/>
              <a:t>16/08/2026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06392C8-CA9D-4107-9752-BF03B4C60F68}" type="slidenum">
              <a:rPr lang="en-GB" smtClean="0"/>
              <a:t>‹#›</a:t>
            </a:fld>
            <a:endParaRPr lang="en-GB"/>
          </a:p>
        </p:txBody>
      </p:sp>
    </p:spTree>
    <p:extLst>
      <p:ext uri="{BB962C8B-B14F-4D97-AF65-F5344CB8AC3E}">
        <p14:creationId xmlns:p14="http://schemas.microsoft.com/office/powerpoint/2010/main" val="2517281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E9BCA1-22C7-4571-99E0-3E83552A2B59}" type="datetimeFigureOut">
              <a:rPr lang="en-GB" smtClean="0"/>
              <a:t>16/08/2026</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06392C8-CA9D-4107-9752-BF03B4C60F68}"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90588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9E9BCA1-22C7-4571-99E0-3E83552A2B59}" type="datetimeFigureOut">
              <a:rPr lang="en-GB" smtClean="0"/>
              <a:t>16/08/2026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06392C8-CA9D-4107-9752-BF03B4C60F68}" type="slidenum">
              <a:rPr lang="en-GB" smtClean="0"/>
              <a:t>‹#›</a:t>
            </a:fld>
            <a:endParaRPr lang="en-GB"/>
          </a:p>
        </p:txBody>
      </p:sp>
    </p:spTree>
    <p:extLst>
      <p:ext uri="{BB962C8B-B14F-4D97-AF65-F5344CB8AC3E}">
        <p14:creationId xmlns:p14="http://schemas.microsoft.com/office/powerpoint/2010/main" val="2333753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9E9BCA1-22C7-4571-99E0-3E83552A2B59}" type="datetimeFigureOut">
              <a:rPr lang="en-GB" smtClean="0"/>
              <a:t>16/08/2026</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06392C8-CA9D-4107-9752-BF03B4C60F68}"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245138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9E9BCA1-22C7-4571-99E0-3E83552A2B59}" type="datetimeFigureOut">
              <a:rPr lang="en-GB" smtClean="0"/>
              <a:t>16/08/2026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06392C8-CA9D-4107-9752-BF03B4C60F68}" type="slidenum">
              <a:rPr lang="en-GB" smtClean="0"/>
              <a:t>‹#›</a:t>
            </a:fld>
            <a:endParaRPr lang="en-GB"/>
          </a:p>
        </p:txBody>
      </p:sp>
    </p:spTree>
    <p:extLst>
      <p:ext uri="{BB962C8B-B14F-4D97-AF65-F5344CB8AC3E}">
        <p14:creationId xmlns:p14="http://schemas.microsoft.com/office/powerpoint/2010/main" val="2472934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E9BCA1-22C7-4571-99E0-3E83552A2B59}" type="datetimeFigureOut">
              <a:rPr lang="en-GB" smtClean="0"/>
              <a:t>16/08/2026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06392C8-CA9D-4107-9752-BF03B4C60F68}" type="slidenum">
              <a:rPr lang="en-GB" smtClean="0"/>
              <a:t>‹#›</a:t>
            </a:fld>
            <a:endParaRPr lang="en-GB"/>
          </a:p>
        </p:txBody>
      </p:sp>
    </p:spTree>
    <p:extLst>
      <p:ext uri="{BB962C8B-B14F-4D97-AF65-F5344CB8AC3E}">
        <p14:creationId xmlns:p14="http://schemas.microsoft.com/office/powerpoint/2010/main" val="3357063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E9BCA1-22C7-4571-99E0-3E83552A2B59}" type="datetimeFigureOut">
              <a:rPr lang="en-GB" smtClean="0"/>
              <a:t>16/08/2026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06392C8-CA9D-4107-9752-BF03B4C60F68}" type="slidenum">
              <a:rPr lang="en-GB" smtClean="0"/>
              <a:t>‹#›</a:t>
            </a:fld>
            <a:endParaRPr lang="en-GB"/>
          </a:p>
        </p:txBody>
      </p:sp>
    </p:spTree>
    <p:extLst>
      <p:ext uri="{BB962C8B-B14F-4D97-AF65-F5344CB8AC3E}">
        <p14:creationId xmlns:p14="http://schemas.microsoft.com/office/powerpoint/2010/main" val="18677912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E9BCA1-22C7-4571-99E0-3E83552A2B59}" type="datetimeFigureOut">
              <a:rPr lang="en-GB" smtClean="0"/>
              <a:t>16/08/2026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951856" y="5867131"/>
            <a:ext cx="551167" cy="365125"/>
          </a:xfrm>
        </p:spPr>
        <p:txBody>
          <a:bodyPr/>
          <a:lstStyle/>
          <a:p>
            <a:fld id="{A06392C8-CA9D-4107-9752-BF03B4C60F68}" type="slidenum">
              <a:rPr lang="en-GB" smtClean="0"/>
              <a:t>‹#›</a:t>
            </a:fld>
            <a:endParaRPr lang="en-GB"/>
          </a:p>
        </p:txBody>
      </p:sp>
      <p:sp>
        <p:nvSpPr>
          <p:cNvPr id="7" name="Title 6">
            <a:extLst>
              <a:ext uri="{FF2B5EF4-FFF2-40B4-BE49-F238E27FC236}">
                <a16:creationId xmlns:a16="http://schemas.microsoft.com/office/drawing/2014/main" id="{4867E03F-E966-6FD9-44C3-CF11F628BA2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086107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E9BCA1-22C7-4571-99E0-3E83552A2B59}" type="datetimeFigureOut">
              <a:rPr lang="en-GB" smtClean="0"/>
              <a:t>16/08/2026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06392C8-CA9D-4107-9752-BF03B4C60F68}" type="slidenum">
              <a:rPr lang="en-GB" smtClean="0"/>
              <a:t>‹#›</a:t>
            </a:fld>
            <a:endParaRPr lang="en-GB"/>
          </a:p>
        </p:txBody>
      </p:sp>
    </p:spTree>
    <p:extLst>
      <p:ext uri="{BB962C8B-B14F-4D97-AF65-F5344CB8AC3E}">
        <p14:creationId xmlns:p14="http://schemas.microsoft.com/office/powerpoint/2010/main" val="2605677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E9BCA1-22C7-4571-99E0-3E83552A2B59}" type="datetimeFigureOut">
              <a:rPr lang="en-GB" smtClean="0"/>
              <a:t>16/08/2026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06392C8-CA9D-4107-9752-BF03B4C60F68}" type="slidenum">
              <a:rPr lang="en-GB" smtClean="0"/>
              <a:t>‹#›</a:t>
            </a:fld>
            <a:endParaRPr lang="en-GB"/>
          </a:p>
        </p:txBody>
      </p:sp>
    </p:spTree>
    <p:extLst>
      <p:ext uri="{BB962C8B-B14F-4D97-AF65-F5344CB8AC3E}">
        <p14:creationId xmlns:p14="http://schemas.microsoft.com/office/powerpoint/2010/main" val="362293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E9BCA1-22C7-4571-99E0-3E83552A2B59}" type="datetimeFigureOut">
              <a:rPr lang="en-GB" smtClean="0"/>
              <a:t>16/08/2026</a:t>
            </a:fld>
            <a:endParaRPr lang="en-GB"/>
          </a:p>
        </p:txBody>
      </p:sp>
      <p:sp>
        <p:nvSpPr>
          <p:cNvPr id="6" name="Footer Placeholder 5"/>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06392C8-CA9D-4107-9752-BF03B4C60F68}" type="slidenum">
              <a:rPr lang="en-GB" smtClean="0"/>
              <a:t>‹#›</a:t>
            </a:fld>
            <a:endParaRPr lang="en-GB"/>
          </a:p>
        </p:txBody>
      </p:sp>
    </p:spTree>
    <p:extLst>
      <p:ext uri="{BB962C8B-B14F-4D97-AF65-F5344CB8AC3E}">
        <p14:creationId xmlns:p14="http://schemas.microsoft.com/office/powerpoint/2010/main" val="2679285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9E9BCA1-22C7-4571-99E0-3E83552A2B59}" type="datetimeFigureOut">
              <a:rPr lang="en-GB" smtClean="0"/>
              <a:t>16/08/2026</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729D4ED-C3CC-4174-8BC7-466EA69FC7AE}" type="slidenum">
              <a:rPr lang="en-GB" smtClean="0"/>
              <a:t>‹#›</a:t>
            </a:fld>
            <a:endParaRPr lang="en-GB"/>
          </a:p>
        </p:txBody>
      </p:sp>
    </p:spTree>
    <p:extLst>
      <p:ext uri="{BB962C8B-B14F-4D97-AF65-F5344CB8AC3E}">
        <p14:creationId xmlns:p14="http://schemas.microsoft.com/office/powerpoint/2010/main" val="3303736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E9BCA1-22C7-4571-99E0-3E83552A2B59}" type="datetimeFigureOut">
              <a:rPr lang="en-GB" smtClean="0"/>
              <a:t>16/08/2026</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06392C8-CA9D-4107-9752-BF03B4C60F68}" type="slidenum">
              <a:rPr lang="en-GB" smtClean="0"/>
              <a:t>‹#›</a:t>
            </a:fld>
            <a:endParaRPr lang="en-GB"/>
          </a:p>
        </p:txBody>
      </p:sp>
    </p:spTree>
    <p:extLst>
      <p:ext uri="{BB962C8B-B14F-4D97-AF65-F5344CB8AC3E}">
        <p14:creationId xmlns:p14="http://schemas.microsoft.com/office/powerpoint/2010/main" val="4251827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E9BCA1-22C7-4571-99E0-3E83552A2B59}" type="datetimeFigureOut">
              <a:rPr lang="en-GB" smtClean="0"/>
              <a:t>16/08/2026</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06392C8-CA9D-4107-9752-BF03B4C60F68}" type="slidenum">
              <a:rPr lang="en-GB" smtClean="0"/>
              <a:t>‹#›</a:t>
            </a:fld>
            <a:endParaRPr lang="en-GB"/>
          </a:p>
        </p:txBody>
      </p:sp>
    </p:spTree>
    <p:extLst>
      <p:ext uri="{BB962C8B-B14F-4D97-AF65-F5344CB8AC3E}">
        <p14:creationId xmlns:p14="http://schemas.microsoft.com/office/powerpoint/2010/main" val="352761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9E9BCA1-22C7-4571-99E0-3E83552A2B59}" type="datetimeFigureOut">
              <a:rPr lang="en-GB" smtClean="0"/>
              <a:t>16/08/2026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06392C8-CA9D-4107-9752-BF03B4C60F68}" type="slidenum">
              <a:rPr lang="en-GB" smtClean="0"/>
              <a:t>‹#›</a:t>
            </a:fld>
            <a:endParaRPr lang="en-GB"/>
          </a:p>
        </p:txBody>
      </p:sp>
    </p:spTree>
    <p:extLst>
      <p:ext uri="{BB962C8B-B14F-4D97-AF65-F5344CB8AC3E}">
        <p14:creationId xmlns:p14="http://schemas.microsoft.com/office/powerpoint/2010/main" val="4095816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9E9BCA1-22C7-4571-99E0-3E83552A2B59}" type="datetimeFigureOut">
              <a:rPr lang="en-GB" smtClean="0"/>
              <a:t>16/08/2026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06392C8-CA9D-4107-9752-BF03B4C60F68}" type="slidenum">
              <a:rPr lang="en-GB" smtClean="0"/>
              <a:t>‹#›</a:t>
            </a:fld>
            <a:endParaRPr lang="en-GB"/>
          </a:p>
        </p:txBody>
      </p:sp>
    </p:spTree>
    <p:extLst>
      <p:ext uri="{BB962C8B-B14F-4D97-AF65-F5344CB8AC3E}">
        <p14:creationId xmlns:p14="http://schemas.microsoft.com/office/powerpoint/2010/main" val="2529697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9E9BCA1-22C7-4571-99E0-3E83552A2B59}" type="datetimeFigureOut">
              <a:rPr lang="en-GB" smtClean="0"/>
              <a:t>16/08/2026</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06392C8-CA9D-4107-9752-BF03B4C60F68}" type="slidenum">
              <a:rPr lang="en-GB" smtClean="0"/>
              <a:t>‹#›</a:t>
            </a:fld>
            <a:endParaRPr lang="en-GB"/>
          </a:p>
        </p:txBody>
      </p:sp>
    </p:spTree>
    <p:extLst>
      <p:ext uri="{BB962C8B-B14F-4D97-AF65-F5344CB8AC3E}">
        <p14:creationId xmlns:p14="http://schemas.microsoft.com/office/powerpoint/2010/main" val="2849212660"/>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 id="2147483841" r:id="rId14"/>
    <p:sldLayoutId id="2147483842" r:id="rId15"/>
    <p:sldLayoutId id="2147483843" r:id="rId16"/>
    <p:sldLayoutId id="2147483686" r:id="rId17"/>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5.xml"/><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www.google.com/chrome/" TargetMode="External"/><Relationship Id="rId3" Type="http://schemas.openxmlformats.org/officeDocument/2006/relationships/hyperlink" Target="https://en.wikipedia.org/wiki/Internet_Explorer" TargetMode="External"/><Relationship Id="rId7" Type="http://schemas.openxmlformats.org/officeDocument/2006/relationships/hyperlink" Target="https://www.slideshare.net/slideshow/internet-explorer-72770676/72770676"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techtarget.com/enterprise-software/definition/Internet-Explorer-IE" TargetMode="External"/><Relationship Id="rId5" Type="http://schemas.openxmlformats.org/officeDocument/2006/relationships/hyperlink" Target="https://www.youtube.com/watch?v=IJCnrqbjIrE&amp;t=3" TargetMode="External"/><Relationship Id="rId10" Type="http://schemas.openxmlformats.org/officeDocument/2006/relationships/hyperlink" Target="https://www.britannica.com/biography/Steve-Jobs" TargetMode="External"/><Relationship Id="rId4" Type="http://schemas.openxmlformats.org/officeDocument/2006/relationships/hyperlink" Target="https://www.microsoft.com/en-us/edge/learning-center/how-internet-explorer-once-took-over-the-web?form=MA13I2" TargetMode="External"/><Relationship Id="rId9" Type="http://schemas.openxmlformats.org/officeDocument/2006/relationships/hyperlink" Target="https://www.apple.com/safari/"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jpeg"/><Relationship Id="rId7"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4.xml"/><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B4E213B-0FDE-E9C3-2680-BF9EA7D324E0}"/>
              </a:ext>
            </a:extLst>
          </p:cNvPr>
          <p:cNvSpPr/>
          <p:nvPr/>
        </p:nvSpPr>
        <p:spPr>
          <a:xfrm>
            <a:off x="4240717" y="966355"/>
            <a:ext cx="7763022" cy="830997"/>
          </a:xfrm>
          <a:prstGeom prst="rect">
            <a:avLst/>
          </a:prstGeom>
          <a:noFill/>
        </p:spPr>
        <p:txBody>
          <a:bodyPr wrap="square" lIns="91440" tIns="45720" rIns="91440" bIns="45720">
            <a:spAutoFit/>
          </a:bodyPr>
          <a:lstStyle/>
          <a:p>
            <a:pPr algn="ctr">
              <a:tabLst>
                <a:tab pos="2865755" algn="ctr"/>
                <a:tab pos="5731510" algn="r"/>
              </a:tabLst>
            </a:pPr>
            <a:r>
              <a:rPr lang="en-GB" sz="2400" b="1" kern="100" dirty="0" err="1">
                <a:solidFill>
                  <a:srgbClr val="00B0F0"/>
                </a:solidFill>
                <a:effectLst/>
                <a:latin typeface="NikoshBAN" panose="02000000000000000000" pitchFamily="2" charset="0"/>
                <a:ea typeface="Aptos" panose="020B0004020202020204" pitchFamily="34" charset="0"/>
                <a:cs typeface="NikoshBAN" panose="02000000000000000000" pitchFamily="2" charset="0"/>
              </a:rPr>
              <a:t>তথ্য</a:t>
            </a:r>
            <a:r>
              <a:rPr lang="en-GB" sz="2400" b="1" kern="100" dirty="0">
                <a:solidFill>
                  <a:srgbClr val="00B0F0"/>
                </a:solidFill>
                <a:latin typeface="NikoshBAN" panose="02000000000000000000" pitchFamily="2" charset="0"/>
                <a:ea typeface="Aptos" panose="020B0004020202020204" pitchFamily="34" charset="0"/>
                <a:cs typeface="NikoshBAN" panose="02000000000000000000" pitchFamily="2" charset="0"/>
              </a:rPr>
              <a:t> ও </a:t>
            </a:r>
            <a:r>
              <a:rPr lang="en-GB" sz="2400" b="1" kern="100" dirty="0" err="1">
                <a:solidFill>
                  <a:srgbClr val="00B0F0"/>
                </a:solidFill>
                <a:latin typeface="NikoshBAN" panose="02000000000000000000" pitchFamily="2" charset="0"/>
                <a:ea typeface="Aptos" panose="020B0004020202020204" pitchFamily="34" charset="0"/>
                <a:cs typeface="NikoshBAN" panose="02000000000000000000" pitchFamily="2" charset="0"/>
              </a:rPr>
              <a:t>যোগাযোগ</a:t>
            </a:r>
            <a:r>
              <a:rPr lang="en-GB" sz="2400" b="1" kern="100" dirty="0">
                <a:solidFill>
                  <a:srgbClr val="00B0F0"/>
                </a:solidFill>
                <a:latin typeface="NikoshBAN" panose="02000000000000000000" pitchFamily="2" charset="0"/>
                <a:ea typeface="Aptos" panose="020B0004020202020204" pitchFamily="34" charset="0"/>
                <a:cs typeface="NikoshBAN" panose="02000000000000000000" pitchFamily="2" charset="0"/>
              </a:rPr>
              <a:t> </a:t>
            </a:r>
            <a:r>
              <a:rPr lang="en-GB" sz="2400" b="1" kern="100" dirty="0" err="1">
                <a:solidFill>
                  <a:srgbClr val="00B0F0"/>
                </a:solidFill>
                <a:latin typeface="NikoshBAN" panose="02000000000000000000" pitchFamily="2" charset="0"/>
                <a:ea typeface="Aptos" panose="020B0004020202020204" pitchFamily="34" charset="0"/>
                <a:cs typeface="NikoshBAN" panose="02000000000000000000" pitchFamily="2" charset="0"/>
              </a:rPr>
              <a:t>প্রযুক্তি</a:t>
            </a:r>
            <a:endParaRPr lang="en-GB" sz="2400" b="1" kern="100" dirty="0">
              <a:solidFill>
                <a:srgbClr val="00B0F0"/>
              </a:solidFill>
              <a:latin typeface="NikoshBAN" panose="02000000000000000000" pitchFamily="2" charset="0"/>
              <a:ea typeface="Aptos" panose="020B0004020202020204" pitchFamily="34" charset="0"/>
              <a:cs typeface="NikoshBAN" panose="02000000000000000000" pitchFamily="2" charset="0"/>
            </a:endParaRPr>
          </a:p>
          <a:p>
            <a:pPr algn="ctr">
              <a:tabLst>
                <a:tab pos="2865755" algn="ctr"/>
                <a:tab pos="5731510" algn="r"/>
              </a:tabLst>
            </a:pPr>
            <a:r>
              <a:rPr lang="en-GB" sz="2400" b="1" kern="100" dirty="0">
                <a:solidFill>
                  <a:srgbClr val="00B0F0"/>
                </a:solidFill>
                <a:effectLst/>
                <a:latin typeface="NikoshBAN" panose="02000000000000000000" pitchFamily="2" charset="0"/>
                <a:ea typeface="Aptos" panose="020B0004020202020204" pitchFamily="34" charset="0"/>
                <a:cs typeface="NikoshBAN" panose="02000000000000000000" pitchFamily="2" charset="0"/>
              </a:rPr>
              <a:t>শ</a:t>
            </a:r>
            <a:r>
              <a:rPr lang="en-GB" sz="2400" b="1" kern="100" dirty="0">
                <a:solidFill>
                  <a:srgbClr val="00B0F0"/>
                </a:solidFill>
                <a:latin typeface="NikoshBAN" panose="02000000000000000000" pitchFamily="2" charset="0"/>
                <a:ea typeface="Aptos" panose="020B0004020202020204" pitchFamily="34" charset="0"/>
                <a:cs typeface="NikoshBAN" panose="02000000000000000000" pitchFamily="2" charset="0"/>
              </a:rPr>
              <a:t>্রেণি-৭ম</a:t>
            </a:r>
          </a:p>
        </p:txBody>
      </p:sp>
      <p:pic>
        <p:nvPicPr>
          <p:cNvPr id="6" name="Picture 5">
            <a:extLst>
              <a:ext uri="{FF2B5EF4-FFF2-40B4-BE49-F238E27FC236}">
                <a16:creationId xmlns:a16="http://schemas.microsoft.com/office/drawing/2014/main" id="{B216BBEC-70AC-A3EC-0DB7-910E8FEC28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486446">
            <a:off x="-430865" y="1704774"/>
            <a:ext cx="6631639" cy="3448452"/>
          </a:xfrm>
          <a:prstGeom prst="rect">
            <a:avLst/>
          </a:prstGeom>
          <a:scene3d>
            <a:camera prst="perspectiveRight"/>
            <a:lightRig rig="threePt" dir="t"/>
          </a:scene3d>
        </p:spPr>
      </p:pic>
      <p:pic>
        <p:nvPicPr>
          <p:cNvPr id="3" name="Picture 2">
            <a:extLst>
              <a:ext uri="{FF2B5EF4-FFF2-40B4-BE49-F238E27FC236}">
                <a16:creationId xmlns:a16="http://schemas.microsoft.com/office/drawing/2014/main" id="{AFF2BF74-F82C-D40A-AFAB-1A34730D6C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3491" y="1236518"/>
            <a:ext cx="5753100" cy="3429000"/>
          </a:xfrm>
          <a:prstGeom prst="rect">
            <a:avLst/>
          </a:prstGeom>
          <a:scene3d>
            <a:camera prst="perspectiveRelaxed"/>
            <a:lightRig rig="threePt" dir="t"/>
          </a:scene3d>
        </p:spPr>
      </p:pic>
    </p:spTree>
    <p:custDataLst>
      <p:tags r:id="rId1"/>
    </p:custDataLst>
    <p:extLst>
      <p:ext uri="{BB962C8B-B14F-4D97-AF65-F5344CB8AC3E}">
        <p14:creationId xmlns:p14="http://schemas.microsoft.com/office/powerpoint/2010/main" val="15222784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6707">
        <p15:prstTrans prst="curtains"/>
      </p:transition>
    </mc:Choice>
    <mc:Fallback xmlns="">
      <p:transition spd="slow" advTm="6707">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1ED023C-79AF-6F39-4CBD-1EB3CE940708}"/>
              </a:ext>
            </a:extLst>
          </p:cNvPr>
          <p:cNvSpPr txBox="1">
            <a:spLocks/>
          </p:cNvSpPr>
          <p:nvPr/>
        </p:nvSpPr>
        <p:spPr>
          <a:xfrm>
            <a:off x="270164" y="133671"/>
            <a:ext cx="3397827" cy="357693"/>
          </a:xfrm>
          <a:prstGeom prst="rect">
            <a:avLst/>
          </a:prstGeom>
          <a:noFill/>
          <a:ln w="28575">
            <a:noFill/>
          </a:ln>
        </p:spPr>
        <p:txBody>
          <a:bodyPr vert="horz" lIns="91440" tIns="45720" rIns="91440" bIns="45720" rtlCol="0" anchor="b">
            <a:noAutofit/>
          </a:bodyPr>
          <a:lstStyle>
            <a:lvl1pPr algn="l" defTabSz="457200" rtl="0" eaLnBrk="1" latinLnBrk="0" hangingPunct="1">
              <a:spcBef>
                <a:spcPct val="0"/>
              </a:spcBef>
              <a:buNone/>
              <a:defRPr sz="4000" b="0" kern="1200" cap="none">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000" b="1" dirty="0">
                <a:latin typeface="NikoshBAN" panose="02000000000000000000" pitchFamily="2" charset="0"/>
                <a:cs typeface="NikoshBAN" panose="02000000000000000000" pitchFamily="2" charset="0"/>
              </a:rPr>
              <a:t>🔍 ৫. </a:t>
            </a:r>
            <a:r>
              <a:rPr lang="en-GB" sz="2000" b="1" dirty="0" err="1">
                <a:latin typeface="NikoshBAN" panose="02000000000000000000" pitchFamily="2" charset="0"/>
                <a:cs typeface="NikoshBAN" panose="02000000000000000000" pitchFamily="2" charset="0"/>
              </a:rPr>
              <a:t>ভালোভাবে</a:t>
            </a:r>
            <a:r>
              <a:rPr lang="en-GB" sz="2000" b="1" dirty="0">
                <a:latin typeface="NikoshBAN" panose="02000000000000000000" pitchFamily="2" charset="0"/>
                <a:cs typeface="NikoshBAN" panose="02000000000000000000" pitchFamily="2" charset="0"/>
              </a:rPr>
              <a:t> </a:t>
            </a:r>
            <a:r>
              <a:rPr lang="en-GB" sz="2000" b="1" dirty="0" err="1">
                <a:latin typeface="NikoshBAN" panose="02000000000000000000" pitchFamily="2" charset="0"/>
                <a:cs typeface="NikoshBAN" panose="02000000000000000000" pitchFamily="2" charset="0"/>
              </a:rPr>
              <a:t>অনুসন্ধানের</a:t>
            </a:r>
            <a:r>
              <a:rPr lang="en-GB" sz="2000" b="1" dirty="0">
                <a:latin typeface="NikoshBAN" panose="02000000000000000000" pitchFamily="2" charset="0"/>
                <a:cs typeface="NikoshBAN" panose="02000000000000000000" pitchFamily="2" charset="0"/>
              </a:rPr>
              <a:t> </a:t>
            </a:r>
            <a:r>
              <a:rPr lang="en-GB" sz="2000" b="1" dirty="0" err="1">
                <a:latin typeface="NikoshBAN" panose="02000000000000000000" pitchFamily="2" charset="0"/>
                <a:cs typeface="NikoshBAN" panose="02000000000000000000" pitchFamily="2" charset="0"/>
              </a:rPr>
              <a:t>কৌশল</a:t>
            </a:r>
            <a:endParaRPr lang="en-GB" sz="2000" dirty="0">
              <a:latin typeface="NikoshBAN" panose="02000000000000000000" pitchFamily="2" charset="0"/>
              <a:cs typeface="NikoshBAN" panose="02000000000000000000" pitchFamily="2" charset="0"/>
            </a:endParaRPr>
          </a:p>
        </p:txBody>
      </p:sp>
      <p:sp>
        <p:nvSpPr>
          <p:cNvPr id="15" name="Rectangle 3">
            <a:extLst>
              <a:ext uri="{FF2B5EF4-FFF2-40B4-BE49-F238E27FC236}">
                <a16:creationId xmlns:a16="http://schemas.microsoft.com/office/drawing/2014/main" id="{B3493326-CB7B-D7EE-F5AD-A73868C8DEE3}"/>
              </a:ext>
            </a:extLst>
          </p:cNvPr>
          <p:cNvSpPr>
            <a:spLocks noChangeArrowheads="1"/>
          </p:cNvSpPr>
          <p:nvPr/>
        </p:nvSpPr>
        <p:spPr bwMode="auto">
          <a:xfrm>
            <a:off x="659103" y="491364"/>
            <a:ext cx="7684797" cy="2641717"/>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r>
              <a:rPr lang="en-GB" b="1" dirty="0" err="1">
                <a:latin typeface="NikoshBAN" panose="02000000000000000000" pitchFamily="2" charset="0"/>
                <a:cs typeface="NikoshBAN" panose="02000000000000000000" pitchFamily="2" charset="0"/>
              </a:rPr>
              <a:t>শুধু</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অনেক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শব্দ</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লিখে</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সার্চ</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সঠিক</a:t>
            </a:r>
            <a:r>
              <a:rPr lang="en-GB" b="1" dirty="0">
                <a:latin typeface="NikoshBAN" panose="02000000000000000000" pitchFamily="2" charset="0"/>
                <a:cs typeface="NikoshBAN" panose="02000000000000000000" pitchFamily="2" charset="0"/>
              </a:rPr>
              <a:t> </a:t>
            </a:r>
            <a:r>
              <a:rPr lang="en-GB" sz="1400" b="1" dirty="0">
                <a:latin typeface="NikoshBAN" panose="02000000000000000000" pitchFamily="2" charset="0"/>
                <a:cs typeface="NikoshBAN" panose="02000000000000000000" pitchFamily="2" charset="0"/>
              </a:rPr>
              <a:t>Keyword</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ব্যবহার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দ্রুত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ভালো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ফলাফল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পাওয়া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যায়</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উদাহরণ</a:t>
            </a:r>
            <a:endParaRPr lang="en-GB" dirty="0">
              <a:latin typeface="NikoshBAN" panose="02000000000000000000" pitchFamily="2" charset="0"/>
              <a:cs typeface="NikoshBAN" panose="02000000000000000000" pitchFamily="2" charset="0"/>
            </a:endParaRPr>
          </a:p>
          <a:p>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আমাকে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সৌরজগ</a:t>
            </a:r>
            <a:r>
              <a:rPr lang="en-GB" b="1" dirty="0">
                <a:latin typeface="NikoshBAN" panose="02000000000000000000" pitchFamily="2" charset="0"/>
                <a:cs typeface="NikoshBAN" panose="02000000000000000000" pitchFamily="2" charset="0"/>
              </a:rPr>
              <a:t>ৎ </a:t>
            </a:r>
            <a:r>
              <a:rPr lang="en-GB" b="1" dirty="0" err="1">
                <a:latin typeface="NikoshBAN" panose="02000000000000000000" pitchFamily="2" charset="0"/>
                <a:cs typeface="NikoshBAN" panose="02000000000000000000" pitchFamily="2" charset="0"/>
              </a:rPr>
              <a:t>সম্পর্কে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সবকিছু</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বলো</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এর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পরিবর্তে</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সৌরজগতের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গ্রহের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নাম</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অথবা</a:t>
            </a:r>
            <a:endParaRPr lang="en-GB" dirty="0">
              <a:latin typeface="NikoshBAN" panose="02000000000000000000" pitchFamily="2" charset="0"/>
              <a:cs typeface="NikoshBAN" panose="02000000000000000000" pitchFamily="2" charset="0"/>
            </a:endParaRPr>
          </a:p>
          <a:p>
            <a:r>
              <a:rPr lang="en-GB" b="1" dirty="0">
                <a:latin typeface="NikoshBAN" panose="02000000000000000000" pitchFamily="2" charset="0"/>
                <a:cs typeface="NikoshBAN" panose="02000000000000000000" pitchFamily="2" charset="0"/>
              </a:rPr>
              <a:t>✅ Solar System planets</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লিখে</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সার্চ</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যেতে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আরও</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কিছু</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উদাহরণ</a:t>
            </a:r>
            <a:endParaRPr lang="en-GB" dirty="0">
              <a:latin typeface="NikoshBAN" panose="02000000000000000000" pitchFamily="2" charset="0"/>
              <a:cs typeface="NikoshBAN" panose="02000000000000000000" pitchFamily="2" charset="0"/>
            </a:endParaRPr>
          </a:p>
        </p:txBody>
      </p:sp>
      <p:sp>
        <p:nvSpPr>
          <p:cNvPr id="18" name="Title 1">
            <a:extLst>
              <a:ext uri="{FF2B5EF4-FFF2-40B4-BE49-F238E27FC236}">
                <a16:creationId xmlns:a16="http://schemas.microsoft.com/office/drawing/2014/main" id="{B4B6ED3E-419F-A55C-A859-04194F837470}"/>
              </a:ext>
            </a:extLst>
          </p:cNvPr>
          <p:cNvSpPr txBox="1">
            <a:spLocks/>
          </p:cNvSpPr>
          <p:nvPr/>
        </p:nvSpPr>
        <p:spPr>
          <a:xfrm>
            <a:off x="270163" y="3257871"/>
            <a:ext cx="3605645" cy="357693"/>
          </a:xfrm>
          <a:prstGeom prst="rect">
            <a:avLst/>
          </a:prstGeom>
          <a:noFill/>
          <a:ln w="28575">
            <a:noFill/>
          </a:ln>
        </p:spPr>
        <p:txBody>
          <a:bodyPr vert="horz" lIns="91440" tIns="45720" rIns="91440" bIns="45720" rtlCol="0" anchor="b">
            <a:noAutofit/>
          </a:bodyPr>
          <a:lstStyle>
            <a:lvl1pPr algn="l" defTabSz="457200" rtl="0" eaLnBrk="1" latinLnBrk="0" hangingPunct="1">
              <a:spcBef>
                <a:spcPct val="0"/>
              </a:spcBef>
              <a:buNone/>
              <a:defRPr sz="4000" b="0" kern="1200" cap="none">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1800" b="1" dirty="0">
                <a:latin typeface="NikoshBAN" panose="02000000000000000000" pitchFamily="2" charset="0"/>
                <a:cs typeface="NikoshBAN" panose="02000000000000000000" pitchFamily="2" charset="0"/>
              </a:rPr>
              <a:t>🎓 ৬. </a:t>
            </a:r>
            <a:r>
              <a:rPr lang="en-GB" sz="1800" b="1" dirty="0" err="1">
                <a:latin typeface="NikoshBAN" panose="02000000000000000000" pitchFamily="2" charset="0"/>
                <a:cs typeface="NikoshBAN" panose="02000000000000000000" pitchFamily="2" charset="0"/>
              </a:rPr>
              <a:t>শিক্ষা</a:t>
            </a:r>
            <a:r>
              <a:rPr lang="en-GB" sz="1800" b="1" dirty="0">
                <a:latin typeface="NikoshBAN" panose="02000000000000000000" pitchFamily="2" charset="0"/>
                <a:cs typeface="NikoshBAN" panose="02000000000000000000" pitchFamily="2" charset="0"/>
              </a:rPr>
              <a:t> </a:t>
            </a:r>
            <a:r>
              <a:rPr lang="en-GB" sz="1800" b="1" dirty="0" err="1">
                <a:latin typeface="NikoshBAN" panose="02000000000000000000" pitchFamily="2" charset="0"/>
                <a:cs typeface="NikoshBAN" panose="02000000000000000000" pitchFamily="2" charset="0"/>
              </a:rPr>
              <a:t>ক্ষেত্রে</a:t>
            </a:r>
            <a:r>
              <a:rPr lang="en-GB" sz="1800" b="1" dirty="0">
                <a:latin typeface="NikoshBAN" panose="02000000000000000000" pitchFamily="2" charset="0"/>
                <a:cs typeface="NikoshBAN" panose="02000000000000000000" pitchFamily="2" charset="0"/>
              </a:rPr>
              <a:t> </a:t>
            </a:r>
            <a:r>
              <a:rPr lang="en-GB" sz="1800" b="1" dirty="0" err="1">
                <a:latin typeface="NikoshBAN" panose="02000000000000000000" pitchFamily="2" charset="0"/>
                <a:cs typeface="NikoshBAN" panose="02000000000000000000" pitchFamily="2" charset="0"/>
              </a:rPr>
              <a:t>ওয়েব</a:t>
            </a:r>
            <a:r>
              <a:rPr lang="en-GB" sz="1800" b="1" dirty="0">
                <a:latin typeface="NikoshBAN" panose="02000000000000000000" pitchFamily="2" charset="0"/>
                <a:cs typeface="NikoshBAN" panose="02000000000000000000" pitchFamily="2" charset="0"/>
              </a:rPr>
              <a:t> </a:t>
            </a:r>
            <a:r>
              <a:rPr lang="en-GB" sz="1800" b="1" dirty="0" err="1">
                <a:latin typeface="NikoshBAN" panose="02000000000000000000" pitchFamily="2" charset="0"/>
                <a:cs typeface="NikoshBAN" panose="02000000000000000000" pitchFamily="2" charset="0"/>
              </a:rPr>
              <a:t>অনুসন্ধানের</a:t>
            </a:r>
            <a:r>
              <a:rPr lang="en-GB" sz="1800" b="1" dirty="0">
                <a:latin typeface="NikoshBAN" panose="02000000000000000000" pitchFamily="2" charset="0"/>
                <a:cs typeface="NikoshBAN" panose="02000000000000000000" pitchFamily="2" charset="0"/>
              </a:rPr>
              <a:t> </a:t>
            </a:r>
            <a:r>
              <a:rPr lang="en-GB" sz="1800" b="1" dirty="0" err="1">
                <a:latin typeface="NikoshBAN" panose="02000000000000000000" pitchFamily="2" charset="0"/>
                <a:cs typeface="NikoshBAN" panose="02000000000000000000" pitchFamily="2" charset="0"/>
              </a:rPr>
              <a:t>ব্যবহার</a:t>
            </a:r>
            <a:endParaRPr lang="en-GB" sz="1800" dirty="0">
              <a:latin typeface="NikoshBAN" panose="02000000000000000000" pitchFamily="2" charset="0"/>
              <a:cs typeface="NikoshBAN" panose="02000000000000000000" pitchFamily="2" charset="0"/>
            </a:endParaRPr>
          </a:p>
        </p:txBody>
      </p:sp>
      <p:sp>
        <p:nvSpPr>
          <p:cNvPr id="19" name="Rectangle 3">
            <a:extLst>
              <a:ext uri="{FF2B5EF4-FFF2-40B4-BE49-F238E27FC236}">
                <a16:creationId xmlns:a16="http://schemas.microsoft.com/office/drawing/2014/main" id="{FACB4879-A834-4807-C1A7-125AC5711967}"/>
              </a:ext>
            </a:extLst>
          </p:cNvPr>
          <p:cNvSpPr>
            <a:spLocks noChangeArrowheads="1"/>
          </p:cNvSpPr>
          <p:nvPr/>
        </p:nvSpPr>
        <p:spPr bwMode="auto">
          <a:xfrm>
            <a:off x="659102" y="3544789"/>
            <a:ext cx="7684797" cy="2364718"/>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r>
              <a:rPr lang="en-GB" b="1" dirty="0" err="1">
                <a:latin typeface="NikoshBAN" panose="02000000000000000000" pitchFamily="2" charset="0"/>
                <a:cs typeface="NikoshBAN" panose="02000000000000000000" pitchFamily="2" charset="0"/>
              </a:rPr>
              <a:t>ওয়েব</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ব্রাউজার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ব্যবহার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শিক্ষার্থীরা</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পাঠ্যবইয়ের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অতিরিক্ত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খুঁজতে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a:t>
            </a:r>
            <a:r>
              <a:rPr lang="en-GB" b="1" dirty="0">
                <a:latin typeface="NikoshBAN" panose="02000000000000000000" pitchFamily="2" charset="0"/>
                <a:cs typeface="NikoshBAN" panose="02000000000000000000" pitchFamily="2" charset="0"/>
              </a:rPr>
              <a:t>।</a:t>
            </a:r>
            <a:br>
              <a:rPr lang="en-GB" b="1" dirty="0">
                <a:latin typeface="NikoshBAN" panose="02000000000000000000" pitchFamily="2" charset="0"/>
                <a:cs typeface="NikoshBAN" panose="02000000000000000000" pitchFamily="2" charset="0"/>
              </a:rPr>
            </a:b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বিভিন্ন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বৈজ্ঞানিক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বিষয়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সম্পর্কে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জানতে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a:t>
            </a:r>
            <a:r>
              <a:rPr lang="en-GB" b="1" dirty="0">
                <a:latin typeface="NikoshBAN" panose="02000000000000000000" pitchFamily="2" charset="0"/>
                <a:cs typeface="NikoshBAN" panose="02000000000000000000" pitchFamily="2" charset="0"/>
              </a:rPr>
              <a:t>।</a:t>
            </a:r>
            <a:br>
              <a:rPr lang="en-GB" b="1" dirty="0">
                <a:latin typeface="NikoshBAN" panose="02000000000000000000" pitchFamily="2" charset="0"/>
                <a:cs typeface="NikoshBAN" panose="02000000000000000000" pitchFamily="2" charset="0"/>
              </a:rPr>
            </a:b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শিক্ষামূলক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ভিডিও</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দেখতে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a:t>
            </a:r>
            <a:r>
              <a:rPr lang="en-GB" b="1" dirty="0">
                <a:latin typeface="NikoshBAN" panose="02000000000000000000" pitchFamily="2" charset="0"/>
                <a:cs typeface="NikoshBAN" panose="02000000000000000000" pitchFamily="2" charset="0"/>
              </a:rPr>
              <a:t>।</a:t>
            </a:r>
            <a:br>
              <a:rPr lang="en-GB" b="1" dirty="0">
                <a:latin typeface="NikoshBAN" panose="02000000000000000000" pitchFamily="2" charset="0"/>
                <a:cs typeface="NikoshBAN" panose="02000000000000000000" pitchFamily="2" charset="0"/>
              </a:rPr>
            </a:b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মানচিত্র</a:t>
            </a:r>
            <a:r>
              <a:rPr lang="en-GB" b="1" dirty="0">
                <a:latin typeface="NikoshBAN" panose="02000000000000000000" pitchFamily="2" charset="0"/>
                <a:cs typeface="NikoshBAN" panose="02000000000000000000" pitchFamily="2" charset="0"/>
              </a:rPr>
              <a:t> ও </a:t>
            </a:r>
            <a:r>
              <a:rPr lang="en-GB" b="1" dirty="0" err="1">
                <a:latin typeface="NikoshBAN" panose="02000000000000000000" pitchFamily="2" charset="0"/>
                <a:cs typeface="NikoshBAN" panose="02000000000000000000" pitchFamily="2" charset="0"/>
              </a:rPr>
              <a:t>ভৌগোলিক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দেখতে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a:t>
            </a:r>
            <a:r>
              <a:rPr lang="en-GB" b="1" dirty="0">
                <a:latin typeface="NikoshBAN" panose="02000000000000000000" pitchFamily="2" charset="0"/>
                <a:cs typeface="NikoshBAN" panose="02000000000000000000" pitchFamily="2" charset="0"/>
              </a:rPr>
              <a:t>।</a:t>
            </a:r>
            <a:br>
              <a:rPr lang="en-GB" b="1" dirty="0">
                <a:latin typeface="NikoshBAN" panose="02000000000000000000" pitchFamily="2" charset="0"/>
                <a:cs typeface="NikoshBAN" panose="02000000000000000000" pitchFamily="2" charset="0"/>
              </a:rPr>
            </a:b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অনলাইন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অভিধান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ব্যবহার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a:t>
            </a:r>
            <a:r>
              <a:rPr lang="en-GB" b="1" dirty="0">
                <a:latin typeface="NikoshBAN" panose="02000000000000000000" pitchFamily="2" charset="0"/>
                <a:cs typeface="NikoshBAN" panose="02000000000000000000" pitchFamily="2" charset="0"/>
              </a:rPr>
              <a:t>।</a:t>
            </a:r>
            <a:br>
              <a:rPr lang="en-GB" b="1" dirty="0">
                <a:latin typeface="NikoshBAN" panose="02000000000000000000" pitchFamily="2" charset="0"/>
                <a:cs typeface="NikoshBAN" panose="02000000000000000000" pitchFamily="2" charset="0"/>
              </a:rPr>
            </a:b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বিভিন্ন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বিষয়ে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অনুশীলন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a:t>
            </a:r>
            <a:r>
              <a:rPr lang="en-GB" b="1" dirty="0">
                <a:latin typeface="NikoshBAN" panose="02000000000000000000" pitchFamily="2" charset="0"/>
                <a:cs typeface="NikoshBAN" panose="02000000000000000000" pitchFamily="2" charset="0"/>
              </a:rPr>
              <a:t>।</a:t>
            </a:r>
            <a:br>
              <a:rPr lang="en-GB" b="1" dirty="0">
                <a:latin typeface="NikoshBAN" panose="02000000000000000000" pitchFamily="2" charset="0"/>
                <a:cs typeface="NikoshBAN" panose="02000000000000000000" pitchFamily="2" charset="0"/>
              </a:rPr>
            </a:b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কম্পিউটার</a:t>
            </a:r>
            <a:r>
              <a:rPr lang="en-GB" b="1" dirty="0">
                <a:latin typeface="NikoshBAN" panose="02000000000000000000" pitchFamily="2" charset="0"/>
                <a:cs typeface="NikoshBAN" panose="02000000000000000000" pitchFamily="2" charset="0"/>
              </a:rPr>
              <a:t> ও </a:t>
            </a:r>
            <a:r>
              <a:rPr lang="en-GB" b="1" dirty="0" err="1">
                <a:latin typeface="NikoshBAN" panose="02000000000000000000" pitchFamily="2" charset="0"/>
                <a:cs typeface="NikoshBAN" panose="02000000000000000000" pitchFamily="2" charset="0"/>
              </a:rPr>
              <a:t>প্রযুক্তি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সম্পর্কে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শিখতে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p:txBody>
      </p:sp>
      <p:pic>
        <p:nvPicPr>
          <p:cNvPr id="20" name="Picture 19" descr="Image">
            <a:extLst>
              <a:ext uri="{FF2B5EF4-FFF2-40B4-BE49-F238E27FC236}">
                <a16:creationId xmlns:a16="http://schemas.microsoft.com/office/drawing/2014/main" id="{16FDD842-8260-3C39-EB7F-E095B7B62D3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5788" y="2828515"/>
            <a:ext cx="3045460" cy="1712595"/>
          </a:xfrm>
          <a:prstGeom prst="snip2DiagRect">
            <a:avLst/>
          </a:prstGeom>
          <a:solidFill>
            <a:srgbClr val="FFFFFF">
              <a:shade val="85000"/>
            </a:srgbClr>
          </a:solidFill>
          <a:ln w="88900" cap="sq">
            <a:noFill/>
            <a:miter lim="800000"/>
          </a:ln>
          <a:effectLst/>
          <a:scene3d>
            <a:camera prst="orthographicFront">
              <a:rot lat="0" lon="0" rev="0"/>
            </a:camera>
            <a:lightRig rig="contrasting" dir="t">
              <a:rot lat="0" lon="0" rev="7800000"/>
            </a:lightRig>
          </a:scene3d>
          <a:sp3d>
            <a:bevelT w="139700" h="139700"/>
          </a:sp3d>
        </p:spPr>
      </p:pic>
      <p:pic>
        <p:nvPicPr>
          <p:cNvPr id="21" name="Picture 20" descr="Image">
            <a:extLst>
              <a:ext uri="{FF2B5EF4-FFF2-40B4-BE49-F238E27FC236}">
                <a16:creationId xmlns:a16="http://schemas.microsoft.com/office/drawing/2014/main" id="{8121B28A-118B-4725-9640-C29CA9CF710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95786" y="4640829"/>
            <a:ext cx="3045461" cy="1914525"/>
          </a:xfrm>
          <a:prstGeom prst="rect">
            <a:avLst/>
          </a:prstGeom>
          <a:noFill/>
          <a:ln>
            <a:noFill/>
          </a:ln>
          <a:effectLst/>
          <a:scene3d>
            <a:camera prst="orthographicFront">
              <a:rot lat="0" lon="0" rev="0"/>
            </a:camera>
            <a:lightRig rig="contrasting" dir="t">
              <a:rot lat="0" lon="0" rev="7800000"/>
            </a:lightRig>
          </a:scene3d>
          <a:sp3d>
            <a:bevelT w="139700" h="139700"/>
          </a:sp3d>
        </p:spPr>
      </p:pic>
    </p:spTree>
    <p:custDataLst>
      <p:tags r:id="rId1"/>
    </p:custDataLst>
    <p:extLst>
      <p:ext uri="{BB962C8B-B14F-4D97-AF65-F5344CB8AC3E}">
        <p14:creationId xmlns:p14="http://schemas.microsoft.com/office/powerpoint/2010/main" val="1125014408"/>
      </p:ext>
    </p:extLst>
  </p:cSld>
  <p:clrMapOvr>
    <a:masterClrMapping/>
  </p:clrMapOvr>
  <mc:AlternateContent xmlns:mc="http://schemas.openxmlformats.org/markup-compatibility/2006">
    <mc:Choice xmlns:p14="http://schemas.microsoft.com/office/powerpoint/2010/main" Requires="p14">
      <p:transition spd="slow" p14:dur="1250" advTm="8810">
        <p14:flip dir="r"/>
      </p:transition>
    </mc:Choice>
    <mc:Fallback>
      <p:transition spd="slow" advTm="881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p:cTn id="20" dur="500" fill="hold"/>
                                        <p:tgtEl>
                                          <p:spTgt spid="18"/>
                                        </p:tgtEl>
                                        <p:attrNameLst>
                                          <p:attrName>ppt_w</p:attrName>
                                        </p:attrNameLst>
                                      </p:cBhvr>
                                      <p:tavLst>
                                        <p:tav tm="0">
                                          <p:val>
                                            <p:fltVal val="0"/>
                                          </p:val>
                                        </p:tav>
                                        <p:tav tm="100000">
                                          <p:val>
                                            <p:strVal val="#ppt_w"/>
                                          </p:val>
                                        </p:tav>
                                      </p:tavLst>
                                    </p:anim>
                                    <p:anim calcmode="lin" valueType="num">
                                      <p:cBhvr>
                                        <p:cTn id="21" dur="500" fill="hold"/>
                                        <p:tgtEl>
                                          <p:spTgt spid="18"/>
                                        </p:tgtEl>
                                        <p:attrNameLst>
                                          <p:attrName>ppt_h</p:attrName>
                                        </p:attrNameLst>
                                      </p:cBhvr>
                                      <p:tavLst>
                                        <p:tav tm="0">
                                          <p:val>
                                            <p:fltVal val="0"/>
                                          </p:val>
                                        </p:tav>
                                        <p:tav tm="100000">
                                          <p:val>
                                            <p:strVal val="#ppt_h"/>
                                          </p:val>
                                        </p:tav>
                                      </p:tavLst>
                                    </p:anim>
                                    <p:animEffect transition="in" filter="fade">
                                      <p:cBhvr>
                                        <p:cTn id="22" dur="500"/>
                                        <p:tgtEl>
                                          <p:spTgt spid="18"/>
                                        </p:tgtEl>
                                      </p:cBhvr>
                                    </p:animEffect>
                                  </p:childTnLst>
                                </p:cTn>
                              </p:par>
                            </p:childTnLst>
                          </p:cTn>
                        </p:par>
                        <p:par>
                          <p:cTn id="23" fill="hold">
                            <p:stCondLst>
                              <p:cond delay="500"/>
                            </p:stCondLst>
                            <p:childTnLst>
                              <p:par>
                                <p:cTn id="24" presetID="53" presetClass="entr" presetSubtype="16" fill="hold" grpId="0" nodeType="after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p:cTn id="26" dur="500" fill="hold"/>
                                        <p:tgtEl>
                                          <p:spTgt spid="19"/>
                                        </p:tgtEl>
                                        <p:attrNameLst>
                                          <p:attrName>ppt_w</p:attrName>
                                        </p:attrNameLst>
                                      </p:cBhvr>
                                      <p:tavLst>
                                        <p:tav tm="0">
                                          <p:val>
                                            <p:fltVal val="0"/>
                                          </p:val>
                                        </p:tav>
                                        <p:tav tm="100000">
                                          <p:val>
                                            <p:strVal val="#ppt_w"/>
                                          </p:val>
                                        </p:tav>
                                      </p:tavLst>
                                    </p:anim>
                                    <p:anim calcmode="lin" valueType="num">
                                      <p:cBhvr>
                                        <p:cTn id="27" dur="500" fill="hold"/>
                                        <p:tgtEl>
                                          <p:spTgt spid="19"/>
                                        </p:tgtEl>
                                        <p:attrNameLst>
                                          <p:attrName>ppt_h</p:attrName>
                                        </p:attrNameLst>
                                      </p:cBhvr>
                                      <p:tavLst>
                                        <p:tav tm="0">
                                          <p:val>
                                            <p:fltVal val="0"/>
                                          </p:val>
                                        </p:tav>
                                        <p:tav tm="100000">
                                          <p:val>
                                            <p:strVal val="#ppt_h"/>
                                          </p:val>
                                        </p:tav>
                                      </p:tavLst>
                                    </p:anim>
                                    <p:animEffect transition="in" filter="fade">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barn(inVertical)">
                                      <p:cBhvr>
                                        <p:cTn id="33" dur="500"/>
                                        <p:tgtEl>
                                          <p:spTgt spid="20"/>
                                        </p:tgtEl>
                                      </p:cBhvr>
                                    </p:animEffect>
                                  </p:childTnLst>
                                </p:cTn>
                              </p:par>
                              <p:par>
                                <p:cTn id="34" presetID="16" presetClass="entr" presetSubtype="21"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barn(inVertical)">
                                      <p:cBhvr>
                                        <p:cTn id="3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p:bldP spid="18" grpId="0" animBg="1"/>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1ED023C-79AF-6F39-4CBD-1EB3CE940708}"/>
              </a:ext>
            </a:extLst>
          </p:cNvPr>
          <p:cNvSpPr txBox="1">
            <a:spLocks/>
          </p:cNvSpPr>
          <p:nvPr/>
        </p:nvSpPr>
        <p:spPr>
          <a:xfrm>
            <a:off x="270164" y="133671"/>
            <a:ext cx="3002972" cy="357693"/>
          </a:xfrm>
          <a:prstGeom prst="rect">
            <a:avLst/>
          </a:prstGeom>
          <a:noFill/>
          <a:ln w="28575">
            <a:noFill/>
          </a:ln>
        </p:spPr>
        <p:txBody>
          <a:bodyPr vert="horz" lIns="91440" tIns="45720" rIns="91440" bIns="45720" rtlCol="0" anchor="b">
            <a:noAutofit/>
          </a:bodyPr>
          <a:lstStyle>
            <a:lvl1pPr algn="l" defTabSz="457200" rtl="0" eaLnBrk="1" latinLnBrk="0" hangingPunct="1">
              <a:spcBef>
                <a:spcPct val="0"/>
              </a:spcBef>
              <a:buNone/>
              <a:defRPr sz="4000" b="0" kern="1200" cap="none">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1800" b="1" dirty="0">
                <a:latin typeface="NikoshBAN" panose="02000000000000000000" pitchFamily="2" charset="0"/>
                <a:cs typeface="NikoshBAN" panose="02000000000000000000" pitchFamily="2" charset="0"/>
              </a:rPr>
              <a:t>🔍 ৫. </a:t>
            </a:r>
            <a:r>
              <a:rPr lang="en-GB" sz="1800" b="1" dirty="0" err="1">
                <a:latin typeface="NikoshBAN" panose="02000000000000000000" pitchFamily="2" charset="0"/>
                <a:cs typeface="NikoshBAN" panose="02000000000000000000" pitchFamily="2" charset="0"/>
              </a:rPr>
              <a:t>ভালোভাবে</a:t>
            </a:r>
            <a:r>
              <a:rPr lang="en-GB" sz="1800" b="1" dirty="0">
                <a:latin typeface="NikoshBAN" panose="02000000000000000000" pitchFamily="2" charset="0"/>
                <a:cs typeface="NikoshBAN" panose="02000000000000000000" pitchFamily="2" charset="0"/>
              </a:rPr>
              <a:t> </a:t>
            </a:r>
            <a:r>
              <a:rPr lang="en-GB" sz="1800" b="1" dirty="0" err="1">
                <a:latin typeface="NikoshBAN" panose="02000000000000000000" pitchFamily="2" charset="0"/>
                <a:cs typeface="NikoshBAN" panose="02000000000000000000" pitchFamily="2" charset="0"/>
              </a:rPr>
              <a:t>অনুসন্ধানের</a:t>
            </a:r>
            <a:r>
              <a:rPr lang="en-GB" sz="1800" b="1" dirty="0">
                <a:latin typeface="NikoshBAN" panose="02000000000000000000" pitchFamily="2" charset="0"/>
                <a:cs typeface="NikoshBAN" panose="02000000000000000000" pitchFamily="2" charset="0"/>
              </a:rPr>
              <a:t> </a:t>
            </a:r>
            <a:r>
              <a:rPr lang="en-GB" sz="1800" b="1" dirty="0" err="1">
                <a:latin typeface="NikoshBAN" panose="02000000000000000000" pitchFamily="2" charset="0"/>
                <a:cs typeface="NikoshBAN" panose="02000000000000000000" pitchFamily="2" charset="0"/>
              </a:rPr>
              <a:t>কৌশল</a:t>
            </a:r>
            <a:endParaRPr lang="en-GB" sz="1800" dirty="0">
              <a:latin typeface="NikoshBAN" panose="02000000000000000000" pitchFamily="2" charset="0"/>
              <a:cs typeface="NikoshBAN" panose="02000000000000000000" pitchFamily="2" charset="0"/>
            </a:endParaRPr>
          </a:p>
        </p:txBody>
      </p:sp>
      <p:sp>
        <p:nvSpPr>
          <p:cNvPr id="15" name="Rectangle 3">
            <a:extLst>
              <a:ext uri="{FF2B5EF4-FFF2-40B4-BE49-F238E27FC236}">
                <a16:creationId xmlns:a16="http://schemas.microsoft.com/office/drawing/2014/main" id="{B3493326-CB7B-D7EE-F5AD-A73868C8DEE3}"/>
              </a:ext>
            </a:extLst>
          </p:cNvPr>
          <p:cNvSpPr>
            <a:spLocks noChangeArrowheads="1"/>
          </p:cNvSpPr>
          <p:nvPr/>
        </p:nvSpPr>
        <p:spPr bwMode="auto">
          <a:xfrm>
            <a:off x="659102" y="491364"/>
            <a:ext cx="7684797" cy="2364718"/>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r>
              <a:rPr lang="en-GB" b="1" dirty="0" err="1">
                <a:latin typeface="NikoshBAN" panose="02000000000000000000" pitchFamily="2" charset="0"/>
                <a:cs typeface="NikoshBAN" panose="02000000000000000000" pitchFamily="2" charset="0"/>
              </a:rPr>
              <a:t>শুধু</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অনেক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শব্দ</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লিখে</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সার্চ</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সঠিক</a:t>
            </a:r>
            <a:r>
              <a:rPr lang="en-GB" b="1" dirty="0">
                <a:latin typeface="NikoshBAN" panose="02000000000000000000" pitchFamily="2" charset="0"/>
                <a:cs typeface="NikoshBAN" panose="02000000000000000000" pitchFamily="2" charset="0"/>
              </a:rPr>
              <a:t> Keyword </a:t>
            </a:r>
            <a:r>
              <a:rPr lang="en-GB" b="1" dirty="0" err="1">
                <a:latin typeface="NikoshBAN" panose="02000000000000000000" pitchFamily="2" charset="0"/>
                <a:cs typeface="NikoshBAN" panose="02000000000000000000" pitchFamily="2" charset="0"/>
              </a:rPr>
              <a:t>ব্যবহার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দ্রুত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ভালো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ফলাফল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পাওয়া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যায়</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উদাহরণঃ</a:t>
            </a:r>
            <a:endParaRPr lang="en-GB" dirty="0">
              <a:latin typeface="NikoshBAN" panose="02000000000000000000" pitchFamily="2" charset="0"/>
              <a:cs typeface="NikoshBAN" panose="02000000000000000000" pitchFamily="2" charset="0"/>
            </a:endParaRPr>
          </a:p>
          <a:p>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আমাকে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সৌরজগ</a:t>
            </a:r>
            <a:r>
              <a:rPr lang="en-GB" b="1" dirty="0">
                <a:latin typeface="NikoshBAN" panose="02000000000000000000" pitchFamily="2" charset="0"/>
                <a:cs typeface="NikoshBAN" panose="02000000000000000000" pitchFamily="2" charset="0"/>
              </a:rPr>
              <a:t>ৎ </a:t>
            </a:r>
            <a:r>
              <a:rPr lang="en-GB" b="1" dirty="0" err="1">
                <a:latin typeface="NikoshBAN" panose="02000000000000000000" pitchFamily="2" charset="0"/>
                <a:cs typeface="NikoshBAN" panose="02000000000000000000" pitchFamily="2" charset="0"/>
              </a:rPr>
              <a:t>সম্পর্কে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সবকিছু</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বলো</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এর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পরিবর্তে</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সৌরজগতের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গ্রহের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নাম</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অথবা</a:t>
            </a:r>
            <a:endParaRPr lang="en-GB" dirty="0">
              <a:latin typeface="NikoshBAN" panose="02000000000000000000" pitchFamily="2" charset="0"/>
              <a:cs typeface="NikoshBAN" panose="02000000000000000000" pitchFamily="2" charset="0"/>
            </a:endParaRPr>
          </a:p>
          <a:p>
            <a:r>
              <a:rPr lang="en-GB" b="1" dirty="0">
                <a:latin typeface="NikoshBAN" panose="02000000000000000000" pitchFamily="2" charset="0"/>
                <a:cs typeface="NikoshBAN" panose="02000000000000000000" pitchFamily="2" charset="0"/>
              </a:rPr>
              <a:t>✅ Solar System planets</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লিখে</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সার্চ</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যেতে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p:txBody>
      </p:sp>
      <p:sp>
        <p:nvSpPr>
          <p:cNvPr id="18" name="Title 1">
            <a:extLst>
              <a:ext uri="{FF2B5EF4-FFF2-40B4-BE49-F238E27FC236}">
                <a16:creationId xmlns:a16="http://schemas.microsoft.com/office/drawing/2014/main" id="{B4B6ED3E-419F-A55C-A859-04194F837470}"/>
              </a:ext>
            </a:extLst>
          </p:cNvPr>
          <p:cNvSpPr txBox="1">
            <a:spLocks/>
          </p:cNvSpPr>
          <p:nvPr/>
        </p:nvSpPr>
        <p:spPr>
          <a:xfrm>
            <a:off x="270164" y="3257871"/>
            <a:ext cx="3252354" cy="357693"/>
          </a:xfrm>
          <a:prstGeom prst="rect">
            <a:avLst/>
          </a:prstGeom>
          <a:noFill/>
          <a:ln w="28575">
            <a:noFill/>
          </a:ln>
        </p:spPr>
        <p:txBody>
          <a:bodyPr vert="horz" lIns="91440" tIns="45720" rIns="91440" bIns="45720" rtlCol="0" anchor="b">
            <a:noAutofit/>
          </a:bodyPr>
          <a:lstStyle>
            <a:lvl1pPr algn="l" defTabSz="457200" rtl="0" eaLnBrk="1" latinLnBrk="0" hangingPunct="1">
              <a:spcBef>
                <a:spcPct val="0"/>
              </a:spcBef>
              <a:buNone/>
              <a:defRPr sz="4000" b="0" kern="1200" cap="none">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1800" b="1" dirty="0">
                <a:latin typeface="NikoshBAN" panose="02000000000000000000" pitchFamily="2" charset="0"/>
                <a:cs typeface="NikoshBAN" panose="02000000000000000000" pitchFamily="2" charset="0"/>
              </a:rPr>
              <a:t>🌐 ৪. </a:t>
            </a:r>
            <a:r>
              <a:rPr lang="en-GB" sz="1800" b="1" dirty="0" err="1">
                <a:latin typeface="NikoshBAN" panose="02000000000000000000" pitchFamily="2" charset="0"/>
                <a:cs typeface="NikoshBAN" panose="02000000000000000000" pitchFamily="2" charset="0"/>
              </a:rPr>
              <a:t>কীভাবে</a:t>
            </a:r>
            <a:r>
              <a:rPr lang="en-GB" sz="1800" b="1" dirty="0">
                <a:latin typeface="NikoshBAN" panose="02000000000000000000" pitchFamily="2" charset="0"/>
                <a:cs typeface="NikoshBAN" panose="02000000000000000000" pitchFamily="2" charset="0"/>
              </a:rPr>
              <a:t> </a:t>
            </a:r>
            <a:r>
              <a:rPr lang="en-GB" sz="1800" b="1" dirty="0" err="1">
                <a:latin typeface="NikoshBAN" panose="02000000000000000000" pitchFamily="2" charset="0"/>
                <a:cs typeface="NikoshBAN" panose="02000000000000000000" pitchFamily="2" charset="0"/>
              </a:rPr>
              <a:t>তথ্য</a:t>
            </a:r>
            <a:r>
              <a:rPr lang="en-GB" sz="1800" b="1" dirty="0">
                <a:latin typeface="NikoshBAN" panose="02000000000000000000" pitchFamily="2" charset="0"/>
                <a:cs typeface="NikoshBAN" panose="02000000000000000000" pitchFamily="2" charset="0"/>
              </a:rPr>
              <a:t> </a:t>
            </a:r>
            <a:r>
              <a:rPr lang="en-GB" sz="1800" b="1" dirty="0" err="1">
                <a:latin typeface="NikoshBAN" panose="02000000000000000000" pitchFamily="2" charset="0"/>
                <a:cs typeface="NikoshBAN" panose="02000000000000000000" pitchFamily="2" charset="0"/>
              </a:rPr>
              <a:t>অনুসন্ধান</a:t>
            </a:r>
            <a:r>
              <a:rPr lang="en-GB" sz="1800" b="1" dirty="0">
                <a:latin typeface="NikoshBAN" panose="02000000000000000000" pitchFamily="2" charset="0"/>
                <a:cs typeface="NikoshBAN" panose="02000000000000000000" pitchFamily="2" charset="0"/>
              </a:rPr>
              <a:t> </a:t>
            </a:r>
            <a:r>
              <a:rPr lang="en-GB" sz="1800" b="1" dirty="0" err="1">
                <a:latin typeface="NikoshBAN" panose="02000000000000000000" pitchFamily="2" charset="0"/>
                <a:cs typeface="NikoshBAN" panose="02000000000000000000" pitchFamily="2" charset="0"/>
              </a:rPr>
              <a:t>করব</a:t>
            </a:r>
            <a:r>
              <a:rPr lang="en-GB" sz="1800" b="1" dirty="0">
                <a:latin typeface="NikoshBAN" panose="02000000000000000000" pitchFamily="2" charset="0"/>
                <a:cs typeface="NikoshBAN" panose="02000000000000000000" pitchFamily="2" charset="0"/>
              </a:rPr>
              <a:t>?</a:t>
            </a:r>
            <a:endParaRPr lang="en-GB" sz="1800" dirty="0">
              <a:latin typeface="NikoshBAN" panose="02000000000000000000" pitchFamily="2" charset="0"/>
              <a:cs typeface="NikoshBAN" panose="02000000000000000000" pitchFamily="2" charset="0"/>
            </a:endParaRPr>
          </a:p>
        </p:txBody>
      </p:sp>
      <p:sp>
        <p:nvSpPr>
          <p:cNvPr id="19" name="Rectangle 3">
            <a:extLst>
              <a:ext uri="{FF2B5EF4-FFF2-40B4-BE49-F238E27FC236}">
                <a16:creationId xmlns:a16="http://schemas.microsoft.com/office/drawing/2014/main" id="{FACB4879-A834-4807-C1A7-125AC5711967}"/>
              </a:ext>
            </a:extLst>
          </p:cNvPr>
          <p:cNvSpPr>
            <a:spLocks noChangeArrowheads="1"/>
          </p:cNvSpPr>
          <p:nvPr/>
        </p:nvSpPr>
        <p:spPr bwMode="auto">
          <a:xfrm>
            <a:off x="659102" y="3544789"/>
            <a:ext cx="7684797" cy="2364718"/>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r>
              <a:rPr lang="en-GB" b="1" dirty="0" err="1">
                <a:latin typeface="NikoshBAN" panose="02000000000000000000" pitchFamily="2" charset="0"/>
                <a:cs typeface="NikoshBAN" panose="02000000000000000000" pitchFamily="2" charset="0"/>
              </a:rPr>
              <a:t>ধরা</a:t>
            </a:r>
            <a:r>
              <a:rPr lang="en-GB" b="1" dirty="0"/>
              <a:t> </a:t>
            </a:r>
            <a:r>
              <a:rPr lang="en-GB" b="1" dirty="0" err="1">
                <a:latin typeface="NikoshBAN" panose="02000000000000000000" pitchFamily="2" charset="0"/>
                <a:cs typeface="NikoshBAN" panose="02000000000000000000" pitchFamily="2" charset="0"/>
              </a:rPr>
              <a:t>যাক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আমরা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সৌরজগ</a:t>
            </a:r>
            <a:r>
              <a:rPr lang="en-GB" b="1" dirty="0">
                <a:latin typeface="NikoshBAN" panose="02000000000000000000" pitchFamily="2" charset="0"/>
                <a:cs typeface="NikoshBAN" panose="02000000000000000000" pitchFamily="2" charset="0"/>
              </a:rPr>
              <a:t>ৎ </a:t>
            </a:r>
            <a:r>
              <a:rPr lang="en-GB" b="1" dirty="0" err="1">
                <a:latin typeface="NikoshBAN" panose="02000000000000000000" pitchFamily="2" charset="0"/>
                <a:cs typeface="NikoshBAN" panose="02000000000000000000" pitchFamily="2" charset="0"/>
              </a:rPr>
              <a:t>সম্পর্কে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খুঁজতে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চাই</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ধাপ</a:t>
            </a:r>
            <a:r>
              <a:rPr lang="en-GB" b="1" dirty="0">
                <a:latin typeface="NikoshBAN" panose="02000000000000000000" pitchFamily="2" charset="0"/>
                <a:cs typeface="NikoshBAN" panose="02000000000000000000" pitchFamily="2" charset="0"/>
              </a:rPr>
              <a:t>–১</a:t>
            </a:r>
            <a:r>
              <a:rPr lang="en-GB"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কম্পিউটার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মোবাইলে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একটি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ওয়েব</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ব্রাউজার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চালু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ধাপ</a:t>
            </a:r>
            <a:r>
              <a:rPr lang="en-GB" b="1" dirty="0">
                <a:latin typeface="NikoshBAN" panose="02000000000000000000" pitchFamily="2" charset="0"/>
                <a:cs typeface="NikoshBAN" panose="02000000000000000000" pitchFamily="2" charset="0"/>
              </a:rPr>
              <a:t>–২</a:t>
            </a:r>
            <a:r>
              <a:rPr lang="en-GB"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ব্রাউজারের</a:t>
            </a:r>
            <a:r>
              <a:rPr lang="en-GB" b="1" dirty="0">
                <a:latin typeface="NikoshBAN" panose="02000000000000000000" pitchFamily="2" charset="0"/>
                <a:cs typeface="NikoshBAN" panose="02000000000000000000" pitchFamily="2" charset="0"/>
              </a:rPr>
              <a:t> Address Bar-এ </a:t>
            </a:r>
            <a:r>
              <a:rPr lang="en-GB" b="1" dirty="0" err="1">
                <a:latin typeface="NikoshBAN" panose="02000000000000000000" pitchFamily="2" charset="0"/>
                <a:cs typeface="NikoshBAN" panose="02000000000000000000" pitchFamily="2" charset="0"/>
              </a:rPr>
              <a:t>সার্চ</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ইঞ্জিনের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ঠিকানা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লিখে</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প্রবেশ</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ধাপ</a:t>
            </a:r>
            <a:r>
              <a:rPr lang="en-GB" b="1" dirty="0">
                <a:latin typeface="NikoshBAN" panose="02000000000000000000" pitchFamily="2" charset="0"/>
                <a:cs typeface="NikoshBAN" panose="02000000000000000000" pitchFamily="2" charset="0"/>
              </a:rPr>
              <a:t>–৩</a:t>
            </a:r>
            <a:r>
              <a:rPr lang="en-GB" dirty="0">
                <a:latin typeface="NikoshBAN" panose="02000000000000000000" pitchFamily="2" charset="0"/>
                <a:cs typeface="NikoshBAN" panose="02000000000000000000" pitchFamily="2" charset="0"/>
              </a:rPr>
              <a:t>: </a:t>
            </a:r>
            <a:r>
              <a:rPr lang="en-GB" b="1" dirty="0">
                <a:latin typeface="NikoshBAN" panose="02000000000000000000" pitchFamily="2" charset="0"/>
                <a:cs typeface="NikoshBAN" panose="02000000000000000000" pitchFamily="2" charset="0"/>
              </a:rPr>
              <a:t>Search Box-এ </a:t>
            </a:r>
            <a:r>
              <a:rPr lang="en-GB" b="1" dirty="0" err="1">
                <a:latin typeface="NikoshBAN" panose="02000000000000000000" pitchFamily="2" charset="0"/>
                <a:cs typeface="NikoshBAN" panose="02000000000000000000" pitchFamily="2" charset="0"/>
              </a:rPr>
              <a:t>প্রয়োজনীয়</a:t>
            </a:r>
            <a:r>
              <a:rPr lang="en-GB" b="1" dirty="0">
                <a:latin typeface="NikoshBAN" panose="02000000000000000000" pitchFamily="2" charset="0"/>
                <a:cs typeface="NikoshBAN" panose="02000000000000000000" pitchFamily="2" charset="0"/>
              </a:rPr>
              <a:t> Keyword </a:t>
            </a:r>
            <a:r>
              <a:rPr lang="en-GB" b="1" dirty="0" err="1">
                <a:latin typeface="NikoshBAN" panose="02000000000000000000" pitchFamily="2" charset="0"/>
                <a:cs typeface="NikoshBAN" panose="02000000000000000000" pitchFamily="2" charset="0"/>
              </a:rPr>
              <a:t>বা</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মূল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শব্দ</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লিখো</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উদাহরণ</a:t>
            </a:r>
            <a:r>
              <a:rPr lang="en-GB" b="1" dirty="0">
                <a:latin typeface="NikoshBAN" panose="02000000000000000000" pitchFamily="2" charset="0"/>
                <a:cs typeface="NikoshBAN" panose="02000000000000000000" pitchFamily="2" charset="0"/>
              </a:rPr>
              <a:t>:</a:t>
            </a:r>
            <a:r>
              <a:rPr lang="en-GB"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সৌরজগ</a:t>
            </a:r>
            <a:r>
              <a:rPr lang="en-GB" b="1" dirty="0">
                <a:latin typeface="NikoshBAN" panose="02000000000000000000" pitchFamily="2" charset="0"/>
                <a:cs typeface="NikoshBAN" panose="02000000000000000000" pitchFamily="2" charset="0"/>
              </a:rPr>
              <a:t>ৎ </a:t>
            </a:r>
            <a:r>
              <a:rPr lang="en-GB" b="1" dirty="0" err="1">
                <a:latin typeface="NikoshBAN" panose="02000000000000000000" pitchFamily="2" charset="0"/>
                <a:cs typeface="NikoshBAN" panose="02000000000000000000" pitchFamily="2" charset="0"/>
              </a:rPr>
              <a:t>সম্পর্কে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ধাপ</a:t>
            </a:r>
            <a:r>
              <a:rPr lang="en-GB" b="1" dirty="0">
                <a:latin typeface="NikoshBAN" panose="02000000000000000000" pitchFamily="2" charset="0"/>
                <a:cs typeface="NikoshBAN" panose="02000000000000000000" pitchFamily="2" charset="0"/>
              </a:rPr>
              <a:t>–৪</a:t>
            </a:r>
            <a:r>
              <a:rPr lang="en-GB" dirty="0">
                <a:latin typeface="NikoshBAN" panose="02000000000000000000" pitchFamily="2" charset="0"/>
                <a:cs typeface="NikoshBAN" panose="02000000000000000000" pitchFamily="2" charset="0"/>
              </a:rPr>
              <a:t>: </a:t>
            </a:r>
            <a:r>
              <a:rPr lang="en-GB" b="1" dirty="0">
                <a:latin typeface="NikoshBAN" panose="02000000000000000000" pitchFamily="2" charset="0"/>
                <a:cs typeface="NikoshBAN" panose="02000000000000000000" pitchFamily="2" charset="0"/>
              </a:rPr>
              <a:t>Search/Enter </a:t>
            </a:r>
            <a:r>
              <a:rPr lang="en-GB" b="1" dirty="0" err="1">
                <a:latin typeface="NikoshBAN" panose="02000000000000000000" pitchFamily="2" charset="0"/>
                <a:cs typeface="NikoshBAN" panose="02000000000000000000" pitchFamily="2" charset="0"/>
              </a:rPr>
              <a:t>চাপো</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ধাপ</a:t>
            </a:r>
            <a:r>
              <a:rPr lang="en-GB" b="1" dirty="0">
                <a:latin typeface="NikoshBAN" panose="02000000000000000000" pitchFamily="2" charset="0"/>
                <a:cs typeface="NikoshBAN" panose="02000000000000000000" pitchFamily="2" charset="0"/>
              </a:rPr>
              <a:t>–৫</a:t>
            </a:r>
            <a:r>
              <a:rPr lang="en-GB"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প্রাপ্ত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ফলাফলগুলো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থেকে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প্রয়োজনীয়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ওয়েবসাইট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নির্বাচন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ধাপ</a:t>
            </a:r>
            <a:r>
              <a:rPr lang="en-GB" b="1" dirty="0">
                <a:latin typeface="NikoshBAN" panose="02000000000000000000" pitchFamily="2" charset="0"/>
                <a:cs typeface="NikoshBAN" panose="02000000000000000000" pitchFamily="2" charset="0"/>
              </a:rPr>
              <a:t>–৬</a:t>
            </a:r>
            <a:r>
              <a:rPr lang="en-GB"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পড়ো</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এবং</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প্রয়োজনীয়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সংগ্রহ</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p:txBody>
      </p:sp>
    </p:spTree>
    <p:custDataLst>
      <p:tags r:id="rId1"/>
    </p:custDataLst>
    <p:extLst>
      <p:ext uri="{BB962C8B-B14F-4D97-AF65-F5344CB8AC3E}">
        <p14:creationId xmlns:p14="http://schemas.microsoft.com/office/powerpoint/2010/main" val="152391936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8810">
        <p15:prstTrans prst="peelOff"/>
      </p:transition>
    </mc:Choice>
    <mc:Fallback>
      <p:transition spd="slow" advTm="881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p:cTn id="20" dur="500" fill="hold"/>
                                        <p:tgtEl>
                                          <p:spTgt spid="18"/>
                                        </p:tgtEl>
                                        <p:attrNameLst>
                                          <p:attrName>ppt_w</p:attrName>
                                        </p:attrNameLst>
                                      </p:cBhvr>
                                      <p:tavLst>
                                        <p:tav tm="0">
                                          <p:val>
                                            <p:fltVal val="0"/>
                                          </p:val>
                                        </p:tav>
                                        <p:tav tm="100000">
                                          <p:val>
                                            <p:strVal val="#ppt_w"/>
                                          </p:val>
                                        </p:tav>
                                      </p:tavLst>
                                    </p:anim>
                                    <p:anim calcmode="lin" valueType="num">
                                      <p:cBhvr>
                                        <p:cTn id="21" dur="500" fill="hold"/>
                                        <p:tgtEl>
                                          <p:spTgt spid="18"/>
                                        </p:tgtEl>
                                        <p:attrNameLst>
                                          <p:attrName>ppt_h</p:attrName>
                                        </p:attrNameLst>
                                      </p:cBhvr>
                                      <p:tavLst>
                                        <p:tav tm="0">
                                          <p:val>
                                            <p:fltVal val="0"/>
                                          </p:val>
                                        </p:tav>
                                        <p:tav tm="100000">
                                          <p:val>
                                            <p:strVal val="#ppt_h"/>
                                          </p:val>
                                        </p:tav>
                                      </p:tavLst>
                                    </p:anim>
                                    <p:animEffect transition="in" filter="fade">
                                      <p:cBhvr>
                                        <p:cTn id="22" dur="500"/>
                                        <p:tgtEl>
                                          <p:spTgt spid="18"/>
                                        </p:tgtEl>
                                      </p:cBhvr>
                                    </p:animEffect>
                                  </p:childTnLst>
                                </p:cTn>
                              </p:par>
                            </p:childTnLst>
                          </p:cTn>
                        </p:par>
                        <p:par>
                          <p:cTn id="23" fill="hold">
                            <p:stCondLst>
                              <p:cond delay="500"/>
                            </p:stCondLst>
                            <p:childTnLst>
                              <p:par>
                                <p:cTn id="24" presetID="53" presetClass="entr" presetSubtype="16" fill="hold" grpId="0" nodeType="after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p:cTn id="26" dur="500" fill="hold"/>
                                        <p:tgtEl>
                                          <p:spTgt spid="19"/>
                                        </p:tgtEl>
                                        <p:attrNameLst>
                                          <p:attrName>ppt_w</p:attrName>
                                        </p:attrNameLst>
                                      </p:cBhvr>
                                      <p:tavLst>
                                        <p:tav tm="0">
                                          <p:val>
                                            <p:fltVal val="0"/>
                                          </p:val>
                                        </p:tav>
                                        <p:tav tm="100000">
                                          <p:val>
                                            <p:strVal val="#ppt_w"/>
                                          </p:val>
                                        </p:tav>
                                      </p:tavLst>
                                    </p:anim>
                                    <p:anim calcmode="lin" valueType="num">
                                      <p:cBhvr>
                                        <p:cTn id="27" dur="500" fill="hold"/>
                                        <p:tgtEl>
                                          <p:spTgt spid="19"/>
                                        </p:tgtEl>
                                        <p:attrNameLst>
                                          <p:attrName>ppt_h</p:attrName>
                                        </p:attrNameLst>
                                      </p:cBhvr>
                                      <p:tavLst>
                                        <p:tav tm="0">
                                          <p:val>
                                            <p:fltVal val="0"/>
                                          </p:val>
                                        </p:tav>
                                        <p:tav tm="100000">
                                          <p:val>
                                            <p:strVal val="#ppt_h"/>
                                          </p:val>
                                        </p:tav>
                                      </p:tavLst>
                                    </p:anim>
                                    <p:animEffect transition="in" filter="fade">
                                      <p:cBhvr>
                                        <p:cTn id="2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p:bldP spid="18" grpId="0" animBg="1"/>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1ED023C-79AF-6F39-4CBD-1EB3CE940708}"/>
              </a:ext>
            </a:extLst>
          </p:cNvPr>
          <p:cNvSpPr txBox="1">
            <a:spLocks/>
          </p:cNvSpPr>
          <p:nvPr/>
        </p:nvSpPr>
        <p:spPr>
          <a:xfrm>
            <a:off x="270164" y="133671"/>
            <a:ext cx="3002972" cy="357693"/>
          </a:xfrm>
          <a:prstGeom prst="rect">
            <a:avLst/>
          </a:prstGeom>
          <a:noFill/>
          <a:ln w="28575">
            <a:noFill/>
          </a:ln>
        </p:spPr>
        <p:txBody>
          <a:bodyPr vert="horz" lIns="91440" tIns="45720" rIns="91440" bIns="45720" rtlCol="0" anchor="b">
            <a:noAutofit/>
          </a:bodyPr>
          <a:lstStyle>
            <a:lvl1pPr algn="l" defTabSz="457200" rtl="0" eaLnBrk="1" latinLnBrk="0" hangingPunct="1">
              <a:spcBef>
                <a:spcPct val="0"/>
              </a:spcBef>
              <a:buNone/>
              <a:defRPr sz="4000" b="0" kern="1200" cap="none">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1800" b="1" dirty="0">
                <a:latin typeface="NikoshBAN" panose="02000000000000000000" pitchFamily="2" charset="0"/>
                <a:cs typeface="NikoshBAN" panose="02000000000000000000" pitchFamily="2" charset="0"/>
              </a:rPr>
              <a:t>⚠️ ৭. </a:t>
            </a:r>
            <a:r>
              <a:rPr lang="en-GB" sz="1800" b="1" dirty="0" err="1">
                <a:latin typeface="NikoshBAN" panose="02000000000000000000" pitchFamily="2" charset="0"/>
                <a:cs typeface="NikoshBAN" panose="02000000000000000000" pitchFamily="2" charset="0"/>
              </a:rPr>
              <a:t>তথ্যের</a:t>
            </a:r>
            <a:r>
              <a:rPr lang="en-GB" sz="1800" b="1" dirty="0">
                <a:latin typeface="NikoshBAN" panose="02000000000000000000" pitchFamily="2" charset="0"/>
                <a:cs typeface="NikoshBAN" panose="02000000000000000000" pitchFamily="2" charset="0"/>
              </a:rPr>
              <a:t> </a:t>
            </a:r>
            <a:r>
              <a:rPr lang="en-GB" sz="1800" b="1" dirty="0" err="1">
                <a:latin typeface="NikoshBAN" panose="02000000000000000000" pitchFamily="2" charset="0"/>
                <a:cs typeface="NikoshBAN" panose="02000000000000000000" pitchFamily="2" charset="0"/>
              </a:rPr>
              <a:t>নির্ভরযোগ্যতা</a:t>
            </a:r>
            <a:r>
              <a:rPr lang="en-GB" sz="1800" b="1" dirty="0">
                <a:latin typeface="NikoshBAN" panose="02000000000000000000" pitchFamily="2" charset="0"/>
                <a:cs typeface="NikoshBAN" panose="02000000000000000000" pitchFamily="2" charset="0"/>
              </a:rPr>
              <a:t> </a:t>
            </a:r>
            <a:r>
              <a:rPr lang="en-GB" sz="1800" b="1" dirty="0" err="1">
                <a:latin typeface="NikoshBAN" panose="02000000000000000000" pitchFamily="2" charset="0"/>
                <a:cs typeface="NikoshBAN" panose="02000000000000000000" pitchFamily="2" charset="0"/>
              </a:rPr>
              <a:t>যাচাই</a:t>
            </a:r>
            <a:endParaRPr lang="en-GB" sz="1800" dirty="0">
              <a:latin typeface="NikoshBAN" panose="02000000000000000000" pitchFamily="2" charset="0"/>
              <a:cs typeface="NikoshBAN" panose="02000000000000000000" pitchFamily="2" charset="0"/>
            </a:endParaRPr>
          </a:p>
        </p:txBody>
      </p:sp>
      <p:sp>
        <p:nvSpPr>
          <p:cNvPr id="15" name="Rectangle 3">
            <a:extLst>
              <a:ext uri="{FF2B5EF4-FFF2-40B4-BE49-F238E27FC236}">
                <a16:creationId xmlns:a16="http://schemas.microsoft.com/office/drawing/2014/main" id="{B3493326-CB7B-D7EE-F5AD-A73868C8DEE3}"/>
              </a:ext>
            </a:extLst>
          </p:cNvPr>
          <p:cNvSpPr>
            <a:spLocks noChangeArrowheads="1"/>
          </p:cNvSpPr>
          <p:nvPr/>
        </p:nvSpPr>
        <p:spPr bwMode="auto">
          <a:xfrm>
            <a:off x="659101" y="500719"/>
            <a:ext cx="7684797" cy="3195714"/>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r>
              <a:rPr lang="en-GB" b="1" dirty="0" err="1">
                <a:latin typeface="NikoshBAN" panose="02000000000000000000" pitchFamily="2" charset="0"/>
                <a:cs typeface="NikoshBAN" panose="02000000000000000000" pitchFamily="2" charset="0"/>
              </a:rPr>
              <a:t>ইন্টারনেটে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পাওয়া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সব</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সঠিক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নয়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তাই</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ব্যবহার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আগে</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যাচাই</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হবে</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যাচাইয়ের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কয়েকটি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উপায়</a:t>
            </a:r>
            <a:endParaRPr lang="en-GB" dirty="0">
              <a:latin typeface="NikoshBAN" panose="02000000000000000000" pitchFamily="2" charset="0"/>
              <a:cs typeface="NikoshBAN" panose="02000000000000000000" pitchFamily="2" charset="0"/>
            </a:endParaRPr>
          </a:p>
          <a:p>
            <a:r>
              <a:rPr lang="en-GB" b="1" dirty="0">
                <a:latin typeface="NikoshBAN" panose="02000000000000000000" pitchFamily="2" charset="0"/>
                <a:cs typeface="NikoshBAN" panose="02000000000000000000" pitchFamily="2" charset="0"/>
              </a:rPr>
              <a:t>১. </a:t>
            </a:r>
            <a:r>
              <a:rPr lang="en-GB" b="1" dirty="0" err="1">
                <a:latin typeface="NikoshBAN" panose="02000000000000000000" pitchFamily="2" charset="0"/>
                <a:cs typeface="NikoshBAN" panose="02000000000000000000" pitchFamily="2" charset="0"/>
              </a:rPr>
              <a:t>ওয়েবসাইটের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নাম</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দেখো</a:t>
            </a:r>
            <a:br>
              <a:rPr lang="en-GB" b="1" dirty="0">
                <a:latin typeface="NikoshBAN" panose="02000000000000000000" pitchFamily="2" charset="0"/>
                <a:cs typeface="NikoshBAN" panose="02000000000000000000" pitchFamily="2" charset="0"/>
              </a:rPr>
            </a:br>
            <a:r>
              <a:rPr lang="en-GB" b="1" dirty="0" err="1">
                <a:latin typeface="NikoshBAN" panose="02000000000000000000" pitchFamily="2" charset="0"/>
                <a:cs typeface="NikoshBAN" panose="02000000000000000000" pitchFamily="2" charset="0"/>
              </a:rPr>
              <a:t>তথ্যটি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ওয়েবসাইট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থেকে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এসেছে</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লক্ষ্য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a:latin typeface="NikoshBAN" panose="02000000000000000000" pitchFamily="2" charset="0"/>
                <a:cs typeface="NikoshBAN" panose="02000000000000000000" pitchFamily="2" charset="0"/>
              </a:rPr>
              <a:t>২. </a:t>
            </a:r>
            <a:r>
              <a:rPr lang="en-GB" b="1" dirty="0" err="1">
                <a:latin typeface="NikoshBAN" panose="02000000000000000000" pitchFamily="2" charset="0"/>
                <a:cs typeface="NikoshBAN" panose="02000000000000000000" pitchFamily="2" charset="0"/>
              </a:rPr>
              <a:t>প্রকাশের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তারিখ</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দেখো</a:t>
            </a:r>
            <a:br>
              <a:rPr lang="en-GB" b="1" dirty="0">
                <a:latin typeface="NikoshBAN" panose="02000000000000000000" pitchFamily="2" charset="0"/>
                <a:cs typeface="NikoshBAN" panose="02000000000000000000" pitchFamily="2" charset="0"/>
              </a:rPr>
            </a:br>
            <a:r>
              <a:rPr lang="en-GB" b="1" dirty="0" err="1">
                <a:latin typeface="NikoshBAN" panose="02000000000000000000" pitchFamily="2" charset="0"/>
                <a:cs typeface="NikoshBAN" panose="02000000000000000000" pitchFamily="2" charset="0"/>
              </a:rPr>
              <a:t>পুরোনো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হলে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বর্তমান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সময়ে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প্রযোজ্য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যাচাই</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a:latin typeface="NikoshBAN" panose="02000000000000000000" pitchFamily="2" charset="0"/>
                <a:cs typeface="NikoshBAN" panose="02000000000000000000" pitchFamily="2" charset="0"/>
              </a:rPr>
              <a:t>৩. </a:t>
            </a:r>
            <a:r>
              <a:rPr lang="en-GB" b="1" dirty="0" err="1">
                <a:latin typeface="NikoshBAN" panose="02000000000000000000" pitchFamily="2" charset="0"/>
                <a:cs typeface="NikoshBAN" panose="02000000000000000000" pitchFamily="2" charset="0"/>
              </a:rPr>
              <a:t>একাধিক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উৎসের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সঙ্গে</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মিলিয়ে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দেখো</a:t>
            </a:r>
            <a:br>
              <a:rPr lang="en-GB" b="1" dirty="0">
                <a:latin typeface="NikoshBAN" panose="02000000000000000000" pitchFamily="2" charset="0"/>
                <a:cs typeface="NikoshBAN" panose="02000000000000000000" pitchFamily="2" charset="0"/>
              </a:rPr>
            </a:br>
            <a:r>
              <a:rPr lang="en-GB" b="1" dirty="0" err="1">
                <a:latin typeface="NikoshBAN" panose="02000000000000000000" pitchFamily="2" charset="0"/>
                <a:cs typeface="NikoshBAN" panose="02000000000000000000" pitchFamily="2" charset="0"/>
              </a:rPr>
              <a:t>একটি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ওয়েবসাইটের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ওপর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নির্ভর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অন্য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নির্ভরযোগ্য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উৎসেও</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যাচাই</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a:latin typeface="NikoshBAN" panose="02000000000000000000" pitchFamily="2" charset="0"/>
                <a:cs typeface="NikoshBAN" panose="02000000000000000000" pitchFamily="2" charset="0"/>
              </a:rPr>
              <a:t>৪. </a:t>
            </a:r>
            <a:r>
              <a:rPr lang="en-GB" b="1" dirty="0" err="1">
                <a:latin typeface="NikoshBAN" panose="02000000000000000000" pitchFamily="2" charset="0"/>
                <a:cs typeface="NikoshBAN" panose="02000000000000000000" pitchFamily="2" charset="0"/>
              </a:rPr>
              <a:t>লেখক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প্রতিষ্ঠানের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পরিচয়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দেখো</a:t>
            </a:r>
            <a:br>
              <a:rPr lang="en-GB" b="1" dirty="0">
                <a:latin typeface="NikoshBAN" panose="02000000000000000000" pitchFamily="2" charset="0"/>
                <a:cs typeface="NikoshBAN" panose="02000000000000000000" pitchFamily="2" charset="0"/>
              </a:rPr>
            </a:br>
            <a:r>
              <a:rPr lang="en-GB" b="1" dirty="0" err="1">
                <a:latin typeface="NikoshBAN" panose="02000000000000000000" pitchFamily="2" charset="0"/>
                <a:cs typeface="NikoshBAN" panose="02000000000000000000" pitchFamily="2" charset="0"/>
              </a:rPr>
              <a:t>তথ্যটি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প্রকাশ</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করেছে</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জানা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গুরুত্বপূর্ণ</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a:latin typeface="NikoshBAN" panose="02000000000000000000" pitchFamily="2" charset="0"/>
                <a:cs typeface="NikoshBAN" panose="02000000000000000000" pitchFamily="2" charset="0"/>
              </a:rPr>
              <a:t>৫. </a:t>
            </a:r>
            <a:r>
              <a:rPr lang="en-GB" b="1" dirty="0" err="1">
                <a:latin typeface="NikoshBAN" panose="02000000000000000000" pitchFamily="2" charset="0"/>
                <a:cs typeface="NikoshBAN" panose="02000000000000000000" pitchFamily="2" charset="0"/>
              </a:rPr>
              <a:t>সন্দেহজনক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শেয়ার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না</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p:txBody>
      </p:sp>
      <p:sp>
        <p:nvSpPr>
          <p:cNvPr id="18" name="Title 1">
            <a:extLst>
              <a:ext uri="{FF2B5EF4-FFF2-40B4-BE49-F238E27FC236}">
                <a16:creationId xmlns:a16="http://schemas.microsoft.com/office/drawing/2014/main" id="{B4B6ED3E-419F-A55C-A859-04194F837470}"/>
              </a:ext>
            </a:extLst>
          </p:cNvPr>
          <p:cNvSpPr txBox="1">
            <a:spLocks/>
          </p:cNvSpPr>
          <p:nvPr/>
        </p:nvSpPr>
        <p:spPr>
          <a:xfrm>
            <a:off x="270164" y="3705788"/>
            <a:ext cx="4187536" cy="357693"/>
          </a:xfrm>
          <a:prstGeom prst="rect">
            <a:avLst/>
          </a:prstGeom>
          <a:noFill/>
          <a:ln w="28575">
            <a:noFill/>
          </a:ln>
        </p:spPr>
        <p:txBody>
          <a:bodyPr vert="horz" lIns="91440" tIns="45720" rIns="91440" bIns="45720" rtlCol="0" anchor="b">
            <a:noAutofit/>
          </a:bodyPr>
          <a:lstStyle>
            <a:lvl1pPr algn="l" defTabSz="457200" rtl="0" eaLnBrk="1" latinLnBrk="0" hangingPunct="1">
              <a:spcBef>
                <a:spcPct val="0"/>
              </a:spcBef>
              <a:buNone/>
              <a:defRPr sz="4000" b="0" kern="1200" cap="none">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1800" b="1" dirty="0">
                <a:latin typeface="NikoshBAN" panose="02000000000000000000" pitchFamily="2" charset="0"/>
                <a:cs typeface="NikoshBAN" panose="02000000000000000000" pitchFamily="2" charset="0"/>
              </a:rPr>
              <a:t>🔐 ৮. </a:t>
            </a:r>
            <a:r>
              <a:rPr lang="en-GB" sz="1800" b="1" dirty="0" err="1">
                <a:latin typeface="NikoshBAN" panose="02000000000000000000" pitchFamily="2" charset="0"/>
                <a:cs typeface="NikoshBAN" panose="02000000000000000000" pitchFamily="2" charset="0"/>
              </a:rPr>
              <a:t>নিরাপদে</a:t>
            </a:r>
            <a:r>
              <a:rPr lang="en-GB" sz="1800" b="1" dirty="0">
                <a:latin typeface="NikoshBAN" panose="02000000000000000000" pitchFamily="2" charset="0"/>
                <a:cs typeface="NikoshBAN" panose="02000000000000000000" pitchFamily="2" charset="0"/>
              </a:rPr>
              <a:t> </a:t>
            </a:r>
            <a:r>
              <a:rPr lang="en-GB" sz="1800" b="1" dirty="0" err="1">
                <a:latin typeface="NikoshBAN" panose="02000000000000000000" pitchFamily="2" charset="0"/>
                <a:cs typeface="NikoshBAN" panose="02000000000000000000" pitchFamily="2" charset="0"/>
              </a:rPr>
              <a:t>ইন্টারনেট</a:t>
            </a:r>
            <a:r>
              <a:rPr lang="en-GB" sz="1800" b="1" dirty="0">
                <a:latin typeface="NikoshBAN" panose="02000000000000000000" pitchFamily="2" charset="0"/>
                <a:cs typeface="NikoshBAN" panose="02000000000000000000" pitchFamily="2" charset="0"/>
              </a:rPr>
              <a:t> </a:t>
            </a:r>
            <a:r>
              <a:rPr lang="en-GB" sz="1800" b="1" dirty="0" err="1">
                <a:latin typeface="NikoshBAN" panose="02000000000000000000" pitchFamily="2" charset="0"/>
                <a:cs typeface="NikoshBAN" panose="02000000000000000000" pitchFamily="2" charset="0"/>
              </a:rPr>
              <a:t>ব্যবহারের</a:t>
            </a:r>
            <a:r>
              <a:rPr lang="en-GB" sz="1800" b="1" dirty="0">
                <a:latin typeface="NikoshBAN" panose="02000000000000000000" pitchFamily="2" charset="0"/>
                <a:cs typeface="NikoshBAN" panose="02000000000000000000" pitchFamily="2" charset="0"/>
              </a:rPr>
              <a:t> </a:t>
            </a:r>
            <a:r>
              <a:rPr lang="en-GB" sz="1800" b="1" dirty="0" err="1">
                <a:latin typeface="NikoshBAN" panose="02000000000000000000" pitchFamily="2" charset="0"/>
                <a:cs typeface="NikoshBAN" panose="02000000000000000000" pitchFamily="2" charset="0"/>
              </a:rPr>
              <a:t>নিয়ম</a:t>
            </a:r>
            <a:endParaRPr lang="en-GB" sz="1800" dirty="0">
              <a:latin typeface="NikoshBAN" panose="02000000000000000000" pitchFamily="2" charset="0"/>
              <a:cs typeface="NikoshBAN" panose="02000000000000000000" pitchFamily="2" charset="0"/>
            </a:endParaRPr>
          </a:p>
        </p:txBody>
      </p:sp>
      <p:sp>
        <p:nvSpPr>
          <p:cNvPr id="19" name="Rectangle 3">
            <a:extLst>
              <a:ext uri="{FF2B5EF4-FFF2-40B4-BE49-F238E27FC236}">
                <a16:creationId xmlns:a16="http://schemas.microsoft.com/office/drawing/2014/main" id="{FACB4879-A834-4807-C1A7-125AC5711967}"/>
              </a:ext>
            </a:extLst>
          </p:cNvPr>
          <p:cNvSpPr>
            <a:spLocks noChangeArrowheads="1"/>
          </p:cNvSpPr>
          <p:nvPr/>
        </p:nvSpPr>
        <p:spPr bwMode="auto">
          <a:xfrm>
            <a:off x="659100" y="4131205"/>
            <a:ext cx="7684797" cy="2087719"/>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r>
              <a:rPr lang="en-GB" b="1" dirty="0" err="1">
                <a:latin typeface="NikoshBAN" panose="02000000000000000000" pitchFamily="2" charset="0"/>
                <a:cs typeface="NikoshBAN" panose="02000000000000000000" pitchFamily="2" charset="0"/>
              </a:rPr>
              <a:t>শিক্ষার্থীদের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অবশ্যই</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মনে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রাখতে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হবে</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pPr lvl="0"/>
            <a:r>
              <a:rPr lang="en-GB" b="1" dirty="0" err="1">
                <a:latin typeface="NikoshBAN" panose="02000000000000000000" pitchFamily="2" charset="0"/>
                <a:cs typeface="NikoshBAN" panose="02000000000000000000" pitchFamily="2" charset="0"/>
              </a:rPr>
              <a:t>অপরিচিত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ওয়েবসাইটে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ব্যক্তিগত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দেওয়া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যাবে</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না</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pPr lvl="0"/>
            <a:r>
              <a:rPr lang="en-GB" b="1" dirty="0" err="1">
                <a:latin typeface="NikoshBAN" panose="02000000000000000000" pitchFamily="2" charset="0"/>
                <a:cs typeface="NikoshBAN" panose="02000000000000000000" pitchFamily="2" charset="0"/>
              </a:rPr>
              <a:t>নিজের</a:t>
            </a:r>
            <a:r>
              <a:rPr lang="en-GB" b="1" dirty="0">
                <a:latin typeface="NikoshBAN" panose="02000000000000000000" pitchFamily="2" charset="0"/>
                <a:cs typeface="NikoshBAN" panose="02000000000000000000" pitchFamily="2" charset="0"/>
              </a:rPr>
              <a:t> </a:t>
            </a:r>
            <a:r>
              <a:rPr lang="en-GB" sz="1400" b="1" dirty="0">
                <a:latin typeface="NikoshBAN" panose="02000000000000000000" pitchFamily="2" charset="0"/>
                <a:cs typeface="NikoshBAN" panose="02000000000000000000" pitchFamily="2" charset="0"/>
              </a:rPr>
              <a:t>Password</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কাউকে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দেওয়া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যাবে</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না</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pPr lvl="0"/>
            <a:r>
              <a:rPr lang="en-GB" b="1" dirty="0" err="1">
                <a:latin typeface="NikoshBAN" panose="02000000000000000000" pitchFamily="2" charset="0"/>
                <a:cs typeface="NikoshBAN" panose="02000000000000000000" pitchFamily="2" charset="0"/>
              </a:rPr>
              <a:t>সন্দেহজনক</a:t>
            </a:r>
            <a:r>
              <a:rPr lang="en-GB" b="1" dirty="0">
                <a:latin typeface="NikoshBAN" panose="02000000000000000000" pitchFamily="2" charset="0"/>
                <a:cs typeface="NikoshBAN" panose="02000000000000000000" pitchFamily="2" charset="0"/>
              </a:rPr>
              <a:t> </a:t>
            </a:r>
            <a:r>
              <a:rPr lang="en-GB" sz="1400" b="1" dirty="0">
                <a:latin typeface="NikoshBAN" panose="02000000000000000000" pitchFamily="2" charset="0"/>
                <a:cs typeface="NikoshBAN" panose="02000000000000000000" pitchFamily="2" charset="0"/>
              </a:rPr>
              <a:t>Link-এ</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ক্লিক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যাবে</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না</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pPr lvl="0"/>
            <a:r>
              <a:rPr lang="en-GB" b="1" dirty="0" err="1">
                <a:latin typeface="NikoshBAN" panose="02000000000000000000" pitchFamily="2" charset="0"/>
                <a:cs typeface="NikoshBAN" panose="02000000000000000000" pitchFamily="2" charset="0"/>
              </a:rPr>
              <a:t>অজানা</a:t>
            </a:r>
            <a:r>
              <a:rPr lang="en-GB" b="1" dirty="0">
                <a:latin typeface="NikoshBAN" panose="02000000000000000000" pitchFamily="2" charset="0"/>
                <a:cs typeface="NikoshBAN" panose="02000000000000000000" pitchFamily="2" charset="0"/>
              </a:rPr>
              <a:t> </a:t>
            </a:r>
            <a:r>
              <a:rPr lang="en-GB" sz="1400" b="1" dirty="0">
                <a:latin typeface="NikoshBAN" panose="02000000000000000000" pitchFamily="2" charset="0"/>
                <a:cs typeface="NikoshBAN" panose="02000000000000000000" pitchFamily="2" charset="0"/>
              </a:rPr>
              <a:t>File Download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যাবে</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না</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pPr lvl="0"/>
            <a:r>
              <a:rPr lang="en-GB" b="1" dirty="0" err="1">
                <a:latin typeface="NikoshBAN" panose="02000000000000000000" pitchFamily="2" charset="0"/>
                <a:cs typeface="NikoshBAN" panose="02000000000000000000" pitchFamily="2" charset="0"/>
              </a:rPr>
              <a:t>কোনো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পাওয়ার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যাচাই</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ব্যবহার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উচিত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নয়</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pPr lvl="0"/>
            <a:r>
              <a:rPr lang="en-GB" b="1" dirty="0" err="1">
                <a:latin typeface="NikoshBAN" panose="02000000000000000000" pitchFamily="2" charset="0"/>
                <a:cs typeface="NikoshBAN" panose="02000000000000000000" pitchFamily="2" charset="0"/>
              </a:rPr>
              <a:t>অনলাইনে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অন্যের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সম্মানজনক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আচরণ</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হবে</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p:txBody>
      </p:sp>
    </p:spTree>
    <p:custDataLst>
      <p:tags r:id="rId1"/>
    </p:custDataLst>
    <p:extLst>
      <p:ext uri="{BB962C8B-B14F-4D97-AF65-F5344CB8AC3E}">
        <p14:creationId xmlns:p14="http://schemas.microsoft.com/office/powerpoint/2010/main" val="3773516542"/>
      </p:ext>
    </p:extLst>
  </p:cSld>
  <p:clrMapOvr>
    <a:masterClrMapping/>
  </p:clrMapOvr>
  <mc:AlternateContent xmlns:mc="http://schemas.openxmlformats.org/markup-compatibility/2006">
    <mc:Choice xmlns:p14="http://schemas.microsoft.com/office/powerpoint/2010/main" Requires="p14">
      <p:transition spd="slow" p14:dur="1200" advTm="8810">
        <p14:prism/>
      </p:transition>
    </mc:Choice>
    <mc:Fallback>
      <p:transition spd="slow" advTm="881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p:cTn id="20" dur="500" fill="hold"/>
                                        <p:tgtEl>
                                          <p:spTgt spid="18"/>
                                        </p:tgtEl>
                                        <p:attrNameLst>
                                          <p:attrName>ppt_w</p:attrName>
                                        </p:attrNameLst>
                                      </p:cBhvr>
                                      <p:tavLst>
                                        <p:tav tm="0">
                                          <p:val>
                                            <p:fltVal val="0"/>
                                          </p:val>
                                        </p:tav>
                                        <p:tav tm="100000">
                                          <p:val>
                                            <p:strVal val="#ppt_w"/>
                                          </p:val>
                                        </p:tav>
                                      </p:tavLst>
                                    </p:anim>
                                    <p:anim calcmode="lin" valueType="num">
                                      <p:cBhvr>
                                        <p:cTn id="21" dur="500" fill="hold"/>
                                        <p:tgtEl>
                                          <p:spTgt spid="18"/>
                                        </p:tgtEl>
                                        <p:attrNameLst>
                                          <p:attrName>ppt_h</p:attrName>
                                        </p:attrNameLst>
                                      </p:cBhvr>
                                      <p:tavLst>
                                        <p:tav tm="0">
                                          <p:val>
                                            <p:fltVal val="0"/>
                                          </p:val>
                                        </p:tav>
                                        <p:tav tm="100000">
                                          <p:val>
                                            <p:strVal val="#ppt_h"/>
                                          </p:val>
                                        </p:tav>
                                      </p:tavLst>
                                    </p:anim>
                                    <p:animEffect transition="in" filter="fade">
                                      <p:cBhvr>
                                        <p:cTn id="22" dur="500"/>
                                        <p:tgtEl>
                                          <p:spTgt spid="18"/>
                                        </p:tgtEl>
                                      </p:cBhvr>
                                    </p:animEffect>
                                  </p:childTnLst>
                                </p:cTn>
                              </p:par>
                            </p:childTnLst>
                          </p:cTn>
                        </p:par>
                        <p:par>
                          <p:cTn id="23" fill="hold">
                            <p:stCondLst>
                              <p:cond delay="500"/>
                            </p:stCondLst>
                            <p:childTnLst>
                              <p:par>
                                <p:cTn id="24" presetID="53" presetClass="entr" presetSubtype="16" fill="hold" grpId="0" nodeType="after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p:cTn id="26" dur="500" fill="hold"/>
                                        <p:tgtEl>
                                          <p:spTgt spid="19"/>
                                        </p:tgtEl>
                                        <p:attrNameLst>
                                          <p:attrName>ppt_w</p:attrName>
                                        </p:attrNameLst>
                                      </p:cBhvr>
                                      <p:tavLst>
                                        <p:tav tm="0">
                                          <p:val>
                                            <p:fltVal val="0"/>
                                          </p:val>
                                        </p:tav>
                                        <p:tav tm="100000">
                                          <p:val>
                                            <p:strVal val="#ppt_w"/>
                                          </p:val>
                                        </p:tav>
                                      </p:tavLst>
                                    </p:anim>
                                    <p:anim calcmode="lin" valueType="num">
                                      <p:cBhvr>
                                        <p:cTn id="27" dur="500" fill="hold"/>
                                        <p:tgtEl>
                                          <p:spTgt spid="19"/>
                                        </p:tgtEl>
                                        <p:attrNameLst>
                                          <p:attrName>ppt_h</p:attrName>
                                        </p:attrNameLst>
                                      </p:cBhvr>
                                      <p:tavLst>
                                        <p:tav tm="0">
                                          <p:val>
                                            <p:fltVal val="0"/>
                                          </p:val>
                                        </p:tav>
                                        <p:tav tm="100000">
                                          <p:val>
                                            <p:strVal val="#ppt_h"/>
                                          </p:val>
                                        </p:tav>
                                      </p:tavLst>
                                    </p:anim>
                                    <p:animEffect transition="in" filter="fade">
                                      <p:cBhvr>
                                        <p:cTn id="2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p:bldP spid="18" grpId="0" animBg="1"/>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27ACE-0883-07B4-E225-8767AEB15E8A}"/>
              </a:ext>
            </a:extLst>
          </p:cNvPr>
          <p:cNvSpPr>
            <a:spLocks noGrp="1"/>
          </p:cNvSpPr>
          <p:nvPr>
            <p:ph type="title"/>
          </p:nvPr>
        </p:nvSpPr>
        <p:spPr>
          <a:xfrm>
            <a:off x="3473514" y="111801"/>
            <a:ext cx="3797175" cy="457200"/>
          </a:xfrm>
          <a:noFill/>
          <a:ln w="38100">
            <a:solidFill>
              <a:schemeClr val="accent3">
                <a:lumMod val="50000"/>
              </a:schemeClr>
            </a:solidFill>
            <a:prstDash val="lgDashDot"/>
          </a:ln>
          <a:scene3d>
            <a:camera prst="perspectiveRelaxed"/>
            <a:lightRig rig="threePt" dir="t"/>
          </a:scene3d>
        </p:spPr>
        <p:txBody>
          <a:bodyPr>
            <a:normAutofit/>
          </a:bodyPr>
          <a:lstStyle/>
          <a:p>
            <a:r>
              <a:rPr lang="en-GB" sz="2400" b="1" dirty="0">
                <a:latin typeface="NikoshBAN" panose="02000000000000000000" pitchFamily="2" charset="0"/>
                <a:cs typeface="NikoshBAN" panose="02000000000000000000" pitchFamily="2" charset="0"/>
              </a:rPr>
              <a:t>🧪</a:t>
            </a:r>
            <a:r>
              <a:rPr lang="en-GB" sz="2400" b="1" dirty="0" err="1">
                <a:latin typeface="NikoshBAN" panose="02000000000000000000" pitchFamily="2" charset="0"/>
                <a:cs typeface="NikoshBAN" panose="02000000000000000000" pitchFamily="2" charset="0"/>
              </a:rPr>
              <a:t>শ্রেণিকক্ষের</a:t>
            </a:r>
            <a:r>
              <a:rPr lang="en-GB" sz="2400" b="1" dirty="0">
                <a:latin typeface="NikoshBAN" panose="02000000000000000000" pitchFamily="2" charset="0"/>
                <a:cs typeface="NikoshBAN" panose="02000000000000000000" pitchFamily="2" charset="0"/>
              </a:rPr>
              <a:t> </a:t>
            </a:r>
            <a:r>
              <a:rPr lang="en-GB" sz="2400" b="1" dirty="0" err="1">
                <a:latin typeface="NikoshBAN" panose="02000000000000000000" pitchFamily="2" charset="0"/>
                <a:cs typeface="NikoshBAN" panose="02000000000000000000" pitchFamily="2" charset="0"/>
              </a:rPr>
              <a:t>ব্যবহারিক</a:t>
            </a:r>
            <a:r>
              <a:rPr lang="en-GB" sz="2400" b="1" dirty="0">
                <a:latin typeface="NikoshBAN" panose="02000000000000000000" pitchFamily="2" charset="0"/>
                <a:cs typeface="NikoshBAN" panose="02000000000000000000" pitchFamily="2" charset="0"/>
              </a:rPr>
              <a:t> </a:t>
            </a:r>
            <a:r>
              <a:rPr lang="en-GB" sz="2400" b="1" dirty="0" err="1">
                <a:latin typeface="NikoshBAN" panose="02000000000000000000" pitchFamily="2" charset="0"/>
                <a:cs typeface="NikoshBAN" panose="02000000000000000000" pitchFamily="2" charset="0"/>
              </a:rPr>
              <a:t>কাজ</a:t>
            </a:r>
            <a:endParaRPr lang="en-GB" sz="2400" dirty="0">
              <a:latin typeface="NikoshBAN" panose="02000000000000000000" pitchFamily="2" charset="0"/>
              <a:cs typeface="NikoshBAN" panose="02000000000000000000" pitchFamily="2" charset="0"/>
            </a:endParaRPr>
          </a:p>
        </p:txBody>
      </p:sp>
      <p:sp>
        <p:nvSpPr>
          <p:cNvPr id="9" name="Rectangle 3">
            <a:extLst>
              <a:ext uri="{FF2B5EF4-FFF2-40B4-BE49-F238E27FC236}">
                <a16:creationId xmlns:a16="http://schemas.microsoft.com/office/drawing/2014/main" id="{6BF6483E-D989-6606-31A3-9E6067417CD8}"/>
              </a:ext>
            </a:extLst>
          </p:cNvPr>
          <p:cNvSpPr>
            <a:spLocks noChangeArrowheads="1"/>
          </p:cNvSpPr>
          <p:nvPr/>
        </p:nvSpPr>
        <p:spPr bwMode="auto">
          <a:xfrm>
            <a:off x="4331573" y="5034383"/>
            <a:ext cx="4881701" cy="1533721"/>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r>
              <a:rPr lang="en-GB" b="1" dirty="0">
                <a:latin typeface="NikoshBAN" panose="02000000000000000000" pitchFamily="2" charset="0"/>
                <a:cs typeface="NikoshBAN" panose="02000000000000000000" pitchFamily="2" charset="0"/>
              </a:rPr>
              <a:t>১. </a:t>
            </a:r>
            <a:r>
              <a:rPr lang="en-GB" b="1" dirty="0" err="1">
                <a:latin typeface="NikoshBAN" panose="02000000000000000000" pitchFamily="2" charset="0"/>
                <a:cs typeface="NikoshBAN" panose="02000000000000000000" pitchFamily="2" charset="0"/>
              </a:rPr>
              <a:t>ওয়েব</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ব্রাউজার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a:t>
            </a:r>
            <a:r>
              <a:rPr lang="en-GB" b="1" dirty="0">
                <a:latin typeface="NikoshBAN" panose="02000000000000000000" pitchFamily="2" charset="0"/>
                <a:cs typeface="NikoshBAN" panose="02000000000000000000" pitchFamily="2" charset="0"/>
              </a:rPr>
              <a:t>?</a:t>
            </a:r>
            <a:br>
              <a:rPr lang="en-GB" b="1" dirty="0">
                <a:latin typeface="NikoshBAN" panose="02000000000000000000" pitchFamily="2" charset="0"/>
                <a:cs typeface="NikoshBAN" panose="02000000000000000000" pitchFamily="2" charset="0"/>
              </a:rPr>
            </a:br>
            <a:r>
              <a:rPr lang="en-GB" b="1" dirty="0">
                <a:latin typeface="NikoshBAN" panose="02000000000000000000" pitchFamily="2" charset="0"/>
                <a:cs typeface="NikoshBAN" panose="02000000000000000000" pitchFamily="2" charset="0"/>
              </a:rPr>
              <a:t>২. </a:t>
            </a:r>
            <a:r>
              <a:rPr lang="en-GB" b="1" dirty="0" err="1">
                <a:latin typeface="NikoshBAN" panose="02000000000000000000" pitchFamily="2" charset="0"/>
                <a:cs typeface="NikoshBAN" panose="02000000000000000000" pitchFamily="2" charset="0"/>
              </a:rPr>
              <a:t>দুটি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ওয়েব</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ব্রাউজারের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নাম</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লেখ</a:t>
            </a:r>
            <a:r>
              <a:rPr lang="en-GB" b="1" dirty="0">
                <a:latin typeface="NikoshBAN" panose="02000000000000000000" pitchFamily="2" charset="0"/>
                <a:cs typeface="NikoshBAN" panose="02000000000000000000" pitchFamily="2" charset="0"/>
              </a:rPr>
              <a:t>।</a:t>
            </a:r>
            <a:br>
              <a:rPr lang="en-GB" b="1" dirty="0">
                <a:latin typeface="NikoshBAN" panose="02000000000000000000" pitchFamily="2" charset="0"/>
                <a:cs typeface="NikoshBAN" panose="02000000000000000000" pitchFamily="2" charset="0"/>
              </a:rPr>
            </a:br>
            <a:r>
              <a:rPr lang="en-GB" b="1" dirty="0">
                <a:latin typeface="NikoshBAN" panose="02000000000000000000" pitchFamily="2" charset="0"/>
                <a:cs typeface="NikoshBAN" panose="02000000000000000000" pitchFamily="2" charset="0"/>
              </a:rPr>
              <a:t>৩. </a:t>
            </a:r>
            <a:r>
              <a:rPr lang="en-GB" b="1" dirty="0" err="1">
                <a:latin typeface="NikoshBAN" panose="02000000000000000000" pitchFamily="2" charset="0"/>
                <a:cs typeface="NikoshBAN" panose="02000000000000000000" pitchFamily="2" charset="0"/>
              </a:rPr>
              <a:t>সার্চ</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ইঞ্জিন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a:t>
            </a:r>
            <a:r>
              <a:rPr lang="en-GB" b="1" dirty="0">
                <a:latin typeface="NikoshBAN" panose="02000000000000000000" pitchFamily="2" charset="0"/>
                <a:cs typeface="NikoshBAN" panose="02000000000000000000" pitchFamily="2" charset="0"/>
              </a:rPr>
              <a:t>?</a:t>
            </a:r>
            <a:br>
              <a:rPr lang="en-GB" b="1" dirty="0">
                <a:latin typeface="NikoshBAN" panose="02000000000000000000" pitchFamily="2" charset="0"/>
                <a:cs typeface="NikoshBAN" panose="02000000000000000000" pitchFamily="2" charset="0"/>
              </a:rPr>
            </a:br>
            <a:r>
              <a:rPr lang="en-GB" b="1" dirty="0">
                <a:latin typeface="NikoshBAN" panose="02000000000000000000" pitchFamily="2" charset="0"/>
                <a:cs typeface="NikoshBAN" panose="02000000000000000000" pitchFamily="2" charset="0"/>
              </a:rPr>
              <a:t>৪. </a:t>
            </a:r>
            <a:r>
              <a:rPr lang="en-GB" sz="1400" b="1" dirty="0">
                <a:latin typeface="NikoshBAN" panose="02000000000000000000" pitchFamily="2" charset="0"/>
                <a:cs typeface="NikoshBAN" panose="02000000000000000000" pitchFamily="2" charset="0"/>
              </a:rPr>
              <a:t>Keyword</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বলতে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বোঝায়</a:t>
            </a:r>
            <a:r>
              <a:rPr lang="en-GB" b="1" dirty="0">
                <a:latin typeface="NikoshBAN" panose="02000000000000000000" pitchFamily="2" charset="0"/>
                <a:cs typeface="NikoshBAN" panose="02000000000000000000" pitchFamily="2" charset="0"/>
              </a:rPr>
              <a:t>?</a:t>
            </a:r>
            <a:br>
              <a:rPr lang="en-GB" b="1" dirty="0">
                <a:latin typeface="NikoshBAN" panose="02000000000000000000" pitchFamily="2" charset="0"/>
                <a:cs typeface="NikoshBAN" panose="02000000000000000000" pitchFamily="2" charset="0"/>
              </a:rPr>
            </a:br>
            <a:r>
              <a:rPr lang="en-GB" b="1" dirty="0">
                <a:latin typeface="NikoshBAN" panose="02000000000000000000" pitchFamily="2" charset="0"/>
                <a:cs typeface="NikoshBAN" panose="02000000000000000000" pitchFamily="2" charset="0"/>
              </a:rPr>
              <a:t>৫. </a:t>
            </a:r>
            <a:r>
              <a:rPr lang="en-GB" b="1" dirty="0" err="1">
                <a:latin typeface="NikoshBAN" panose="02000000000000000000" pitchFamily="2" charset="0"/>
                <a:cs typeface="NikoshBAN" panose="02000000000000000000" pitchFamily="2" charset="0"/>
              </a:rPr>
              <a:t>ইন্টারনেটে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পাওয়া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যাচাই</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প্রয়োজন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কেন</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p:txBody>
      </p:sp>
      <p:sp>
        <p:nvSpPr>
          <p:cNvPr id="6" name="Title 1">
            <a:extLst>
              <a:ext uri="{FF2B5EF4-FFF2-40B4-BE49-F238E27FC236}">
                <a16:creationId xmlns:a16="http://schemas.microsoft.com/office/drawing/2014/main" id="{E1ED023C-79AF-6F39-4CBD-1EB3CE940708}"/>
              </a:ext>
            </a:extLst>
          </p:cNvPr>
          <p:cNvSpPr txBox="1">
            <a:spLocks/>
          </p:cNvSpPr>
          <p:nvPr/>
        </p:nvSpPr>
        <p:spPr>
          <a:xfrm>
            <a:off x="365760" y="5424055"/>
            <a:ext cx="2419004" cy="457200"/>
          </a:xfrm>
          <a:prstGeom prst="rect">
            <a:avLst/>
          </a:prstGeom>
          <a:noFill/>
          <a:ln w="28575">
            <a:solidFill>
              <a:schemeClr val="accent6"/>
            </a:solidFill>
          </a:ln>
        </p:spPr>
        <p:txBody>
          <a:bodyPr vert="horz" lIns="91440" tIns="45720" rIns="91440" bIns="45720" rtlCol="0" anchor="b">
            <a:normAutofit/>
          </a:bodyPr>
          <a:lstStyle>
            <a:lvl1pPr algn="l" defTabSz="457200" rtl="0" eaLnBrk="1" latinLnBrk="0" hangingPunct="1">
              <a:spcBef>
                <a:spcPct val="0"/>
              </a:spcBef>
              <a:buNone/>
              <a:defRPr sz="4000" b="0" kern="1200" cap="none">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000" dirty="0">
                <a:solidFill>
                  <a:srgbClr val="FFC000"/>
                </a:solidFill>
                <a:latin typeface="NikoshBAN" panose="02000000000000000000" pitchFamily="2" charset="0"/>
                <a:cs typeface="NikoshBAN" panose="02000000000000000000" pitchFamily="2" charset="0"/>
              </a:rPr>
              <a:t>--- </a:t>
            </a:r>
            <a:r>
              <a:rPr lang="en-GB" sz="2000" b="1" kern="100" dirty="0" err="1">
                <a:solidFill>
                  <a:schemeClr val="tx1"/>
                </a:solidFill>
                <a:latin typeface="NikoshBAN" panose="02000000000000000000" pitchFamily="2" charset="0"/>
                <a:cs typeface="NikoshBAN" panose="02000000000000000000" pitchFamily="2" charset="0"/>
              </a:rPr>
              <a:t>মূল্যায়ণ</a:t>
            </a:r>
            <a:r>
              <a:rPr lang="en-GB" sz="2000" b="1" kern="100" dirty="0">
                <a:solidFill>
                  <a:schemeClr val="tx1"/>
                </a:solidFill>
                <a:latin typeface="NikoshBAN" panose="02000000000000000000" pitchFamily="2" charset="0"/>
                <a:cs typeface="NikoshBAN" panose="02000000000000000000" pitchFamily="2" charset="0"/>
              </a:rPr>
              <a:t> </a:t>
            </a:r>
            <a:r>
              <a:rPr lang="bn-IN" sz="2000" dirty="0">
                <a:solidFill>
                  <a:srgbClr val="FFC000"/>
                </a:solidFill>
                <a:latin typeface="NikoshBAN" panose="02000000000000000000" pitchFamily="2" charset="0"/>
                <a:cs typeface="NikoshBAN" panose="02000000000000000000" pitchFamily="2" charset="0"/>
              </a:rPr>
              <a:t>---  </a:t>
            </a:r>
            <a:endParaRPr lang="en-US" sz="2000" dirty="0">
              <a:solidFill>
                <a:srgbClr val="FFC000"/>
              </a:solidFill>
              <a:latin typeface="NikoshBAN" panose="02000000000000000000" pitchFamily="2" charset="0"/>
              <a:cs typeface="NikoshBAN" panose="02000000000000000000" pitchFamily="2" charset="0"/>
            </a:endParaRPr>
          </a:p>
        </p:txBody>
      </p:sp>
      <p:sp>
        <p:nvSpPr>
          <p:cNvPr id="7" name="Rectangle 3">
            <a:extLst>
              <a:ext uri="{FF2B5EF4-FFF2-40B4-BE49-F238E27FC236}">
                <a16:creationId xmlns:a16="http://schemas.microsoft.com/office/drawing/2014/main" id="{CDE863A9-EF47-D5E8-FF28-F6B07CD6A873}"/>
              </a:ext>
            </a:extLst>
          </p:cNvPr>
          <p:cNvSpPr>
            <a:spLocks noChangeArrowheads="1"/>
          </p:cNvSpPr>
          <p:nvPr/>
        </p:nvSpPr>
        <p:spPr bwMode="auto">
          <a:xfrm>
            <a:off x="452709" y="1891883"/>
            <a:ext cx="5297337" cy="425725"/>
          </a:xfrm>
          <a:prstGeom prst="rect">
            <a:avLst/>
          </a:prstGeom>
          <a:noFill/>
          <a:ln w="28575">
            <a:solidFill>
              <a:srgbClr val="00B05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r>
              <a:rPr lang="en-GB" b="1" dirty="0" err="1">
                <a:latin typeface="NikoshBAN" panose="02000000000000000000" pitchFamily="2" charset="0"/>
                <a:cs typeface="NikoshBAN" panose="02000000000000000000" pitchFamily="2" charset="0"/>
              </a:rPr>
              <a:t>কাজ</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বাংলাদেশ</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সম্পর্কে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অনুসন্ধান</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p:txBody>
      </p:sp>
      <p:cxnSp>
        <p:nvCxnSpPr>
          <p:cNvPr id="8" name="Straight Arrow Connector 7">
            <a:extLst>
              <a:ext uri="{FF2B5EF4-FFF2-40B4-BE49-F238E27FC236}">
                <a16:creationId xmlns:a16="http://schemas.microsoft.com/office/drawing/2014/main" id="{7876F3EA-5F6B-87F0-FD5C-717393A693BF}"/>
              </a:ext>
            </a:extLst>
          </p:cNvPr>
          <p:cNvCxnSpPr>
            <a:cxnSpLocks/>
          </p:cNvCxnSpPr>
          <p:nvPr/>
        </p:nvCxnSpPr>
        <p:spPr>
          <a:xfrm>
            <a:off x="5185064" y="540327"/>
            <a:ext cx="0" cy="405246"/>
          </a:xfrm>
          <a:prstGeom prst="straightConnector1">
            <a:avLst/>
          </a:prstGeom>
          <a:ln>
            <a:headEnd type="none" w="med" len="med"/>
            <a:tailEnd type="arrow" w="med" len="med"/>
          </a:ln>
        </p:spPr>
        <p:style>
          <a:lnRef idx="3">
            <a:schemeClr val="accent3"/>
          </a:lnRef>
          <a:fillRef idx="0">
            <a:schemeClr val="accent3"/>
          </a:fillRef>
          <a:effectRef idx="2">
            <a:schemeClr val="accent3"/>
          </a:effectRef>
          <a:fontRef idx="minor">
            <a:schemeClr val="tx1"/>
          </a:fontRef>
        </p:style>
      </p:cxnSp>
      <p:cxnSp>
        <p:nvCxnSpPr>
          <p:cNvPr id="11" name="Straight Connector 10">
            <a:extLst>
              <a:ext uri="{FF2B5EF4-FFF2-40B4-BE49-F238E27FC236}">
                <a16:creationId xmlns:a16="http://schemas.microsoft.com/office/drawing/2014/main" id="{2DF45C32-A114-A5AD-A5D0-227AD7209E9A}"/>
              </a:ext>
            </a:extLst>
          </p:cNvPr>
          <p:cNvCxnSpPr>
            <a:cxnSpLocks/>
          </p:cNvCxnSpPr>
          <p:nvPr/>
        </p:nvCxnSpPr>
        <p:spPr>
          <a:xfrm>
            <a:off x="2234047" y="976745"/>
            <a:ext cx="6982689" cy="0"/>
          </a:xfrm>
          <a:prstGeom prst="line">
            <a:avLst/>
          </a:prstGeom>
          <a:ln>
            <a:headEnd type="diamond" w="med" len="med"/>
            <a:tailEnd type="diamond" w="med" len="med"/>
          </a:ln>
        </p:spPr>
        <p:style>
          <a:lnRef idx="3">
            <a:schemeClr val="accent5"/>
          </a:lnRef>
          <a:fillRef idx="0">
            <a:schemeClr val="accent5"/>
          </a:fillRef>
          <a:effectRef idx="2">
            <a:schemeClr val="accent5"/>
          </a:effectRef>
          <a:fontRef idx="minor">
            <a:schemeClr val="tx1"/>
          </a:fontRef>
        </p:style>
      </p:cxnSp>
      <p:cxnSp>
        <p:nvCxnSpPr>
          <p:cNvPr id="16" name="Straight Arrow Connector 15">
            <a:extLst>
              <a:ext uri="{FF2B5EF4-FFF2-40B4-BE49-F238E27FC236}">
                <a16:creationId xmlns:a16="http://schemas.microsoft.com/office/drawing/2014/main" id="{7FA2F6CE-DA9F-ECB0-5765-C35104D9E8C9}"/>
              </a:ext>
            </a:extLst>
          </p:cNvPr>
          <p:cNvCxnSpPr>
            <a:cxnSpLocks/>
          </p:cNvCxnSpPr>
          <p:nvPr/>
        </p:nvCxnSpPr>
        <p:spPr>
          <a:xfrm>
            <a:off x="2234047" y="976745"/>
            <a:ext cx="0" cy="763869"/>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7" name="Straight Arrow Connector 16">
            <a:extLst>
              <a:ext uri="{FF2B5EF4-FFF2-40B4-BE49-F238E27FC236}">
                <a16:creationId xmlns:a16="http://schemas.microsoft.com/office/drawing/2014/main" id="{80D2A478-A81A-93CA-CDEA-0E3396FEF61F}"/>
              </a:ext>
            </a:extLst>
          </p:cNvPr>
          <p:cNvCxnSpPr>
            <a:cxnSpLocks/>
          </p:cNvCxnSpPr>
          <p:nvPr/>
        </p:nvCxnSpPr>
        <p:spPr>
          <a:xfrm>
            <a:off x="9213274" y="976745"/>
            <a:ext cx="0" cy="470638"/>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6" name="Straight Connector 25">
            <a:extLst>
              <a:ext uri="{FF2B5EF4-FFF2-40B4-BE49-F238E27FC236}">
                <a16:creationId xmlns:a16="http://schemas.microsoft.com/office/drawing/2014/main" id="{FE8CFF7B-60F7-979D-262A-D3EE43496F65}"/>
              </a:ext>
            </a:extLst>
          </p:cNvPr>
          <p:cNvCxnSpPr>
            <a:cxnSpLocks/>
          </p:cNvCxnSpPr>
          <p:nvPr/>
        </p:nvCxnSpPr>
        <p:spPr>
          <a:xfrm>
            <a:off x="2866135" y="5683035"/>
            <a:ext cx="1374395" cy="0"/>
          </a:xfrm>
          <a:prstGeom prst="line">
            <a:avLst/>
          </a:prstGeom>
          <a:ln w="28575">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3" name="Rectangle 3">
            <a:extLst>
              <a:ext uri="{FF2B5EF4-FFF2-40B4-BE49-F238E27FC236}">
                <a16:creationId xmlns:a16="http://schemas.microsoft.com/office/drawing/2014/main" id="{96CBD783-4991-FEA1-4767-5493A0D31F2D}"/>
              </a:ext>
            </a:extLst>
          </p:cNvPr>
          <p:cNvSpPr>
            <a:spLocks noChangeArrowheads="1"/>
          </p:cNvSpPr>
          <p:nvPr/>
        </p:nvSpPr>
        <p:spPr bwMode="auto">
          <a:xfrm>
            <a:off x="5908629" y="1433576"/>
            <a:ext cx="5297337" cy="1810720"/>
          </a:xfrm>
          <a:prstGeom prst="rect">
            <a:avLst/>
          </a:prstGeom>
          <a:noFill/>
          <a:ln w="28575">
            <a:solidFill>
              <a:srgbClr val="00B05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r>
              <a:rPr lang="en-GB" b="1" dirty="0" err="1">
                <a:latin typeface="NikoshBAN" panose="02000000000000000000" pitchFamily="2" charset="0"/>
                <a:cs typeface="NikoshBAN" panose="02000000000000000000" pitchFamily="2" charset="0"/>
              </a:rPr>
              <a:t>শিক্ষার্থীদের</a:t>
            </a:r>
            <a:r>
              <a:rPr lang="en-GB" b="1" dirty="0">
                <a:latin typeface="NikoshBAN" panose="02000000000000000000" pitchFamily="2" charset="0"/>
                <a:cs typeface="NikoshBAN" panose="02000000000000000000" pitchFamily="2" charset="0"/>
              </a:rPr>
              <a:t> ৩–৪ </a:t>
            </a:r>
            <a:r>
              <a:rPr lang="en-GB" b="1" dirty="0" err="1">
                <a:latin typeface="NikoshBAN" panose="02000000000000000000" pitchFamily="2" charset="0"/>
                <a:cs typeface="NikoshBAN" panose="02000000000000000000" pitchFamily="2" charset="0"/>
              </a:rPr>
              <a:t>জনের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দলে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ভাগ</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হবে</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অনুসন্ধানের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বিষয়</a:t>
            </a:r>
            <a:r>
              <a:rPr lang="en-GB" b="1" dirty="0">
                <a:latin typeface="NikoshBAN" panose="02000000000000000000" pitchFamily="2" charset="0"/>
                <a:cs typeface="NikoshBAN" panose="02000000000000000000" pitchFamily="2" charset="0"/>
              </a:rPr>
              <a:t>:</a:t>
            </a:r>
            <a:br>
              <a:rPr lang="en-GB" b="1" dirty="0">
                <a:latin typeface="NikoshBAN" panose="02000000000000000000" pitchFamily="2" charset="0"/>
                <a:cs typeface="NikoshBAN" panose="02000000000000000000" pitchFamily="2" charset="0"/>
              </a:rPr>
            </a:b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বাংলাদেশের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জাতীয়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ফুল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a:t>
            </a:r>
            <a:r>
              <a:rPr lang="en-GB" b="1" dirty="0">
                <a:latin typeface="NikoshBAN" panose="02000000000000000000" pitchFamily="2" charset="0"/>
                <a:cs typeface="NikoshBAN" panose="02000000000000000000" pitchFamily="2" charset="0"/>
              </a:rPr>
              <a:t>?</a:t>
            </a:r>
            <a:br>
              <a:rPr lang="en-GB" b="1" dirty="0">
                <a:latin typeface="NikoshBAN" panose="02000000000000000000" pitchFamily="2" charset="0"/>
                <a:cs typeface="NikoshBAN" panose="02000000000000000000" pitchFamily="2" charset="0"/>
              </a:rPr>
            </a:b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বাংলাদেশের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জাতীয়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পাখি</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a:t>
            </a:r>
            <a:r>
              <a:rPr lang="en-GB" b="1" dirty="0">
                <a:latin typeface="NikoshBAN" panose="02000000000000000000" pitchFamily="2" charset="0"/>
                <a:cs typeface="NikoshBAN" panose="02000000000000000000" pitchFamily="2" charset="0"/>
              </a:rPr>
              <a:t>?</a:t>
            </a:r>
            <a:br>
              <a:rPr lang="en-GB" b="1" dirty="0">
                <a:latin typeface="NikoshBAN" panose="02000000000000000000" pitchFamily="2" charset="0"/>
                <a:cs typeface="NikoshBAN" panose="02000000000000000000" pitchFamily="2" charset="0"/>
              </a:rPr>
            </a:b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বাংলাদেশের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জাতীয়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ফল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a:t>
            </a:r>
            <a:r>
              <a:rPr lang="en-GB" b="1" dirty="0">
                <a:latin typeface="NikoshBAN" panose="02000000000000000000" pitchFamily="2" charset="0"/>
                <a:cs typeface="NikoshBAN" panose="02000000000000000000" pitchFamily="2" charset="0"/>
              </a:rPr>
              <a:t>?</a:t>
            </a:r>
            <a:br>
              <a:rPr lang="en-GB" b="1" dirty="0">
                <a:latin typeface="NikoshBAN" panose="02000000000000000000" pitchFamily="2" charset="0"/>
                <a:cs typeface="NikoshBAN" panose="02000000000000000000" pitchFamily="2" charset="0"/>
              </a:rPr>
            </a:b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বাংলাদেশের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জাতীয়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খেলা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p:txBody>
      </p:sp>
      <p:sp>
        <p:nvSpPr>
          <p:cNvPr id="12" name="Freeform: Shape 11">
            <a:extLst>
              <a:ext uri="{FF2B5EF4-FFF2-40B4-BE49-F238E27FC236}">
                <a16:creationId xmlns:a16="http://schemas.microsoft.com/office/drawing/2014/main" id="{05B52205-492C-88FC-194D-3AED6AA49D88}"/>
              </a:ext>
            </a:extLst>
          </p:cNvPr>
          <p:cNvSpPr/>
          <p:nvPr/>
        </p:nvSpPr>
        <p:spPr>
          <a:xfrm>
            <a:off x="5486399" y="3270874"/>
            <a:ext cx="3803048" cy="229542"/>
          </a:xfrm>
          <a:custGeom>
            <a:avLst/>
            <a:gdLst>
              <a:gd name="connsiteX0" fmla="*/ 3760470 w 3771900"/>
              <a:gd name="connsiteY0" fmla="*/ 0 h 811530"/>
              <a:gd name="connsiteX1" fmla="*/ 3771900 w 3771900"/>
              <a:gd name="connsiteY1" fmla="*/ 811530 h 811530"/>
              <a:gd name="connsiteX2" fmla="*/ 0 w 3771900"/>
              <a:gd name="connsiteY2" fmla="*/ 788670 h 811530"/>
            </a:gdLst>
            <a:ahLst/>
            <a:cxnLst>
              <a:cxn ang="0">
                <a:pos x="connsiteX0" y="connsiteY0"/>
              </a:cxn>
              <a:cxn ang="0">
                <a:pos x="connsiteX1" y="connsiteY1"/>
              </a:cxn>
              <a:cxn ang="0">
                <a:pos x="connsiteX2" y="connsiteY2"/>
              </a:cxn>
            </a:cxnLst>
            <a:rect l="l" t="t" r="r" b="b"/>
            <a:pathLst>
              <a:path w="3771900" h="811530">
                <a:moveTo>
                  <a:pt x="3760470" y="0"/>
                </a:moveTo>
                <a:lnTo>
                  <a:pt x="3771900" y="811530"/>
                </a:lnTo>
                <a:lnTo>
                  <a:pt x="0" y="788670"/>
                </a:lnTo>
              </a:path>
            </a:pathLst>
          </a:custGeom>
          <a:ln>
            <a:headEnd type="diamond" w="med" len="med"/>
            <a:tailEnd type="diamond" w="med" len="med"/>
          </a:ln>
        </p:spPr>
        <p:style>
          <a:lnRef idx="3">
            <a:schemeClr val="accent5"/>
          </a:lnRef>
          <a:fillRef idx="0">
            <a:schemeClr val="accent5"/>
          </a:fillRef>
          <a:effectRef idx="2">
            <a:schemeClr val="accent5"/>
          </a:effectRef>
          <a:fontRef idx="minor">
            <a:schemeClr val="tx1"/>
          </a:fontRef>
        </p:style>
        <p:txBody>
          <a:bodyPr rtlCol="0" anchor="ctr"/>
          <a:lstStyle/>
          <a:p>
            <a:pPr algn="ctr"/>
            <a:endParaRPr lang="en-GB"/>
          </a:p>
        </p:txBody>
      </p:sp>
      <p:sp>
        <p:nvSpPr>
          <p:cNvPr id="13" name="Rectangle 3">
            <a:extLst>
              <a:ext uri="{FF2B5EF4-FFF2-40B4-BE49-F238E27FC236}">
                <a16:creationId xmlns:a16="http://schemas.microsoft.com/office/drawing/2014/main" id="{D4A8F179-6BA8-E2DC-1D96-FAD22AD9BED0}"/>
              </a:ext>
            </a:extLst>
          </p:cNvPr>
          <p:cNvSpPr>
            <a:spLocks noChangeArrowheads="1"/>
          </p:cNvSpPr>
          <p:nvPr/>
        </p:nvSpPr>
        <p:spPr bwMode="auto">
          <a:xfrm>
            <a:off x="143343" y="2689956"/>
            <a:ext cx="5297337" cy="2087719"/>
          </a:xfrm>
          <a:prstGeom prst="rect">
            <a:avLst/>
          </a:prstGeom>
          <a:noFill/>
          <a:ln w="28575">
            <a:solidFill>
              <a:srgbClr val="00B05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r>
              <a:rPr lang="en-GB" b="1" dirty="0" err="1">
                <a:latin typeface="NikoshBAN" panose="02000000000000000000" pitchFamily="2" charset="0"/>
                <a:cs typeface="NikoshBAN" panose="02000000000000000000" pitchFamily="2" charset="0"/>
              </a:rPr>
              <a:t>শিক্ষার্থীদের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করণীয়</a:t>
            </a:r>
            <a:endParaRPr lang="en-GB" dirty="0">
              <a:latin typeface="NikoshBAN" panose="02000000000000000000" pitchFamily="2" charset="0"/>
              <a:cs typeface="NikoshBAN" panose="02000000000000000000" pitchFamily="2" charset="0"/>
            </a:endParaRPr>
          </a:p>
          <a:p>
            <a:pPr marL="285750" lvl="0" indent="-285750">
              <a:buFont typeface="Wingdings" panose="05000000000000000000" pitchFamily="2" charset="2"/>
              <a:buChar char="ü"/>
            </a:pPr>
            <a:r>
              <a:rPr lang="en-GB" b="1" dirty="0" err="1">
                <a:latin typeface="NikoshBAN" panose="02000000000000000000" pitchFamily="2" charset="0"/>
                <a:cs typeface="NikoshBAN" panose="02000000000000000000" pitchFamily="2" charset="0"/>
              </a:rPr>
              <a:t>ওয়েব</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ব্রাউজার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চালু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pPr marL="285750" lvl="0" indent="-285750">
              <a:buFont typeface="Wingdings" panose="05000000000000000000" pitchFamily="2" charset="2"/>
              <a:buChar char="ü"/>
            </a:pPr>
            <a:r>
              <a:rPr lang="en-GB" b="1" dirty="0" err="1">
                <a:latin typeface="NikoshBAN" panose="02000000000000000000" pitchFamily="2" charset="0"/>
                <a:cs typeface="NikoshBAN" panose="02000000000000000000" pitchFamily="2" charset="0"/>
              </a:rPr>
              <a:t>সার্চ</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ইঞ্জিনে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প্রবেশ</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pPr marL="285750" lvl="0" indent="-285750">
              <a:buFont typeface="Wingdings" panose="05000000000000000000" pitchFamily="2" charset="2"/>
              <a:buChar char="ü"/>
            </a:pPr>
            <a:r>
              <a:rPr lang="en-GB" b="1" dirty="0">
                <a:latin typeface="NikoshBAN" panose="02000000000000000000" pitchFamily="2" charset="0"/>
                <a:cs typeface="NikoshBAN" panose="02000000000000000000" pitchFamily="2" charset="0"/>
              </a:rPr>
              <a:t>Keyword </a:t>
            </a:r>
            <a:r>
              <a:rPr lang="en-GB" b="1" dirty="0" err="1">
                <a:latin typeface="NikoshBAN" panose="02000000000000000000" pitchFamily="2" charset="0"/>
                <a:cs typeface="NikoshBAN" panose="02000000000000000000" pitchFamily="2" charset="0"/>
              </a:rPr>
              <a:t>লিখে</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অনুসন্ধান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pPr marL="285750" lvl="0" indent="-285750">
              <a:buFont typeface="Wingdings" panose="05000000000000000000" pitchFamily="2" charset="2"/>
              <a:buChar char="ü"/>
            </a:pPr>
            <a:r>
              <a:rPr lang="en-GB" b="1" dirty="0" err="1">
                <a:latin typeface="NikoshBAN" panose="02000000000000000000" pitchFamily="2" charset="0"/>
                <a:cs typeface="NikoshBAN" panose="02000000000000000000" pitchFamily="2" charset="0"/>
              </a:rPr>
              <a:t>কমপক্ষে</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দুইটি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উৎস</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থেকে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যাচাই</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pPr marL="285750" lvl="0" indent="-285750">
              <a:buFont typeface="Wingdings" panose="05000000000000000000" pitchFamily="2" charset="2"/>
              <a:buChar char="ü"/>
            </a:pPr>
            <a:r>
              <a:rPr lang="en-GB" b="1" dirty="0" err="1">
                <a:latin typeface="NikoshBAN" panose="02000000000000000000" pitchFamily="2" charset="0"/>
                <a:cs typeface="NikoshBAN" panose="02000000000000000000" pitchFamily="2" charset="0"/>
              </a:rPr>
              <a:t>পাওয়া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খাতায়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লিখে</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রাখো</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pPr marL="285750" lvl="0" indent="-285750">
              <a:buFont typeface="Wingdings" panose="05000000000000000000" pitchFamily="2" charset="2"/>
              <a:buChar char="ü"/>
            </a:pPr>
            <a:r>
              <a:rPr lang="en-GB" b="1" dirty="0" err="1">
                <a:latin typeface="NikoshBAN" panose="02000000000000000000" pitchFamily="2" charset="0"/>
                <a:cs typeface="NikoshBAN" panose="02000000000000000000" pitchFamily="2" charset="0"/>
              </a:rPr>
              <a:t>দলের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একজন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শিক্ষার্থী</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শ্রেণিতে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উপস্থাপন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করবে</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p:txBody>
      </p:sp>
    </p:spTree>
    <p:custDataLst>
      <p:tags r:id="rId1"/>
    </p:custDataLst>
    <p:extLst>
      <p:ext uri="{BB962C8B-B14F-4D97-AF65-F5344CB8AC3E}">
        <p14:creationId xmlns:p14="http://schemas.microsoft.com/office/powerpoint/2010/main" val="3849528466"/>
      </p:ext>
    </p:extLst>
  </p:cSld>
  <p:clrMapOvr>
    <a:masterClrMapping/>
  </p:clrMapOvr>
  <mc:AlternateContent xmlns:mc="http://schemas.openxmlformats.org/markup-compatibility/2006" xmlns:p14="http://schemas.microsoft.com/office/powerpoint/2010/main">
    <mc:Choice Requires="p14">
      <p:transition spd="slow" p14:dur="1250" advTm="8810">
        <p14:flip dir="r"/>
      </p:transition>
    </mc:Choice>
    <mc:Fallback xmlns="">
      <p:transition spd="slow" advTm="881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12" presetClass="entr" presetSubtype="1"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p:tgtEl>
                                          <p:spTgt spid="8"/>
                                        </p:tgtEl>
                                        <p:attrNameLst>
                                          <p:attrName>ppt_y</p:attrName>
                                        </p:attrNameLst>
                                      </p:cBhvr>
                                      <p:tavLst>
                                        <p:tav tm="0">
                                          <p:val>
                                            <p:strVal val="#ppt_y-#ppt_h*1.125000"/>
                                          </p:val>
                                        </p:tav>
                                        <p:tav tm="100000">
                                          <p:val>
                                            <p:strVal val="#ppt_y"/>
                                          </p:val>
                                        </p:tav>
                                      </p:tavLst>
                                    </p:anim>
                                    <p:animEffect transition="in" filter="wipe(down)">
                                      <p:cBhvr>
                                        <p:cTn id="13" dur="500"/>
                                        <p:tgtEl>
                                          <p:spTgt spid="8"/>
                                        </p:tgtEl>
                                      </p:cBhvr>
                                    </p:animEffect>
                                  </p:childTnLst>
                                </p:cTn>
                              </p:par>
                            </p:childTnLst>
                          </p:cTn>
                        </p:par>
                        <p:par>
                          <p:cTn id="14" fill="hold">
                            <p:stCondLst>
                              <p:cond delay="500"/>
                            </p:stCondLst>
                            <p:childTnLst>
                              <p:par>
                                <p:cTn id="15" presetID="12" presetClass="entr" presetSubtype="2"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p:tgtEl>
                                          <p:spTgt spid="11"/>
                                        </p:tgtEl>
                                        <p:attrNameLst>
                                          <p:attrName>ppt_x</p:attrName>
                                        </p:attrNameLst>
                                      </p:cBhvr>
                                      <p:tavLst>
                                        <p:tav tm="0">
                                          <p:val>
                                            <p:strVal val="#ppt_x+#ppt_w*1.125000"/>
                                          </p:val>
                                        </p:tav>
                                        <p:tav tm="100000">
                                          <p:val>
                                            <p:strVal val="#ppt_x"/>
                                          </p:val>
                                        </p:tav>
                                      </p:tavLst>
                                    </p:anim>
                                    <p:animEffect transition="in" filter="wipe(left)">
                                      <p:cBhvr>
                                        <p:cTn id="18" dur="500"/>
                                        <p:tgtEl>
                                          <p:spTgt spid="11"/>
                                        </p:tgtEl>
                                      </p:cBhvr>
                                    </p:animEffect>
                                  </p:childTnLst>
                                </p:cTn>
                              </p:par>
                            </p:childTnLst>
                          </p:cTn>
                        </p:par>
                        <p:par>
                          <p:cTn id="19" fill="hold">
                            <p:stCondLst>
                              <p:cond delay="1000"/>
                            </p:stCondLst>
                            <p:childTnLst>
                              <p:par>
                                <p:cTn id="20" presetID="12" presetClass="entr" presetSubtype="1"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500"/>
                                        <p:tgtEl>
                                          <p:spTgt spid="16"/>
                                        </p:tgtEl>
                                        <p:attrNameLst>
                                          <p:attrName>ppt_y</p:attrName>
                                        </p:attrNameLst>
                                      </p:cBhvr>
                                      <p:tavLst>
                                        <p:tav tm="0">
                                          <p:val>
                                            <p:strVal val="#ppt_y-#ppt_h*1.125000"/>
                                          </p:val>
                                        </p:tav>
                                        <p:tav tm="100000">
                                          <p:val>
                                            <p:strVal val="#ppt_y"/>
                                          </p:val>
                                        </p:tav>
                                      </p:tavLst>
                                    </p:anim>
                                    <p:animEffect transition="in" filter="wipe(down)">
                                      <p:cBhvr>
                                        <p:cTn id="23" dur="500"/>
                                        <p:tgtEl>
                                          <p:spTgt spid="16"/>
                                        </p:tgtEl>
                                      </p:cBhvr>
                                    </p:animEffect>
                                  </p:childTnLst>
                                </p:cTn>
                              </p:par>
                            </p:childTnLst>
                          </p:cTn>
                        </p:par>
                        <p:par>
                          <p:cTn id="24" fill="hold">
                            <p:stCondLst>
                              <p:cond delay="1500"/>
                            </p:stCondLst>
                            <p:childTnLst>
                              <p:par>
                                <p:cTn id="25" presetID="12" presetClass="entr" presetSubtype="4" fill="hold" nodeType="after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p:tgtEl>
                                          <p:spTgt spid="17"/>
                                        </p:tgtEl>
                                        <p:attrNameLst>
                                          <p:attrName>ppt_y</p:attrName>
                                        </p:attrNameLst>
                                      </p:cBhvr>
                                      <p:tavLst>
                                        <p:tav tm="0">
                                          <p:val>
                                            <p:strVal val="#ppt_y+#ppt_h*1.125000"/>
                                          </p:val>
                                        </p:tav>
                                        <p:tav tm="100000">
                                          <p:val>
                                            <p:strVal val="#ppt_y"/>
                                          </p:val>
                                        </p:tav>
                                      </p:tavLst>
                                    </p:anim>
                                    <p:animEffect transition="in" filter="wipe(up)">
                                      <p:cBhvr>
                                        <p:cTn id="28" dur="500"/>
                                        <p:tgtEl>
                                          <p:spTgt spid="17"/>
                                        </p:tgtEl>
                                      </p:cBhvr>
                                    </p:animEffect>
                                  </p:childTnLst>
                                </p:cTn>
                              </p:par>
                            </p:childTnLst>
                          </p:cTn>
                        </p:par>
                        <p:par>
                          <p:cTn id="29" fill="hold">
                            <p:stCondLst>
                              <p:cond delay="2000"/>
                            </p:stCondLst>
                            <p:childTnLst>
                              <p:par>
                                <p:cTn id="30" presetID="5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animEffect transition="in" filter="fade">
                                      <p:cBhvr>
                                        <p:cTn id="34" dur="500"/>
                                        <p:tgtEl>
                                          <p:spTgt spid="7"/>
                                        </p:tgtEl>
                                      </p:cBhvr>
                                    </p:animEffect>
                                  </p:childTnLst>
                                </p:cTn>
                              </p:par>
                            </p:childTnLst>
                          </p:cTn>
                        </p:par>
                        <p:par>
                          <p:cTn id="35" fill="hold">
                            <p:stCondLst>
                              <p:cond delay="2500"/>
                            </p:stCondLst>
                            <p:childTnLst>
                              <p:par>
                                <p:cTn id="36" presetID="22" presetClass="entr" presetSubtype="2" fill="hold" grpId="0" nodeType="after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wipe(right)">
                                      <p:cBhvr>
                                        <p:cTn id="38" dur="500"/>
                                        <p:tgtEl>
                                          <p:spTgt spid="3"/>
                                        </p:tgtEl>
                                      </p:cBhvr>
                                    </p:animEffect>
                                  </p:childTnLst>
                                </p:cTn>
                              </p:par>
                            </p:childTnLst>
                          </p:cTn>
                        </p:par>
                        <p:par>
                          <p:cTn id="39" fill="hold">
                            <p:stCondLst>
                              <p:cond delay="3000"/>
                            </p:stCondLst>
                            <p:childTnLst>
                              <p:par>
                                <p:cTn id="40" presetID="22" presetClass="entr" presetSubtype="1"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up)">
                                      <p:cBhvr>
                                        <p:cTn id="42" dur="500"/>
                                        <p:tgtEl>
                                          <p:spTgt spid="12"/>
                                        </p:tgtEl>
                                      </p:cBhvr>
                                    </p:animEffect>
                                  </p:childTnLst>
                                </p:cTn>
                              </p:par>
                            </p:childTnLst>
                          </p:cTn>
                        </p:par>
                        <p:par>
                          <p:cTn id="43" fill="hold">
                            <p:stCondLst>
                              <p:cond delay="35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p:cTn id="51" dur="500" fill="hold"/>
                                        <p:tgtEl>
                                          <p:spTgt spid="6"/>
                                        </p:tgtEl>
                                        <p:attrNameLst>
                                          <p:attrName>ppt_w</p:attrName>
                                        </p:attrNameLst>
                                      </p:cBhvr>
                                      <p:tavLst>
                                        <p:tav tm="0">
                                          <p:val>
                                            <p:fltVal val="0"/>
                                          </p:val>
                                        </p:tav>
                                        <p:tav tm="100000">
                                          <p:val>
                                            <p:strVal val="#ppt_w"/>
                                          </p:val>
                                        </p:tav>
                                      </p:tavLst>
                                    </p:anim>
                                    <p:anim calcmode="lin" valueType="num">
                                      <p:cBhvr>
                                        <p:cTn id="52" dur="500" fill="hold"/>
                                        <p:tgtEl>
                                          <p:spTgt spid="6"/>
                                        </p:tgtEl>
                                        <p:attrNameLst>
                                          <p:attrName>ppt_h</p:attrName>
                                        </p:attrNameLst>
                                      </p:cBhvr>
                                      <p:tavLst>
                                        <p:tav tm="0">
                                          <p:val>
                                            <p:fltVal val="0"/>
                                          </p:val>
                                        </p:tav>
                                        <p:tav tm="100000">
                                          <p:val>
                                            <p:strVal val="#ppt_h"/>
                                          </p:val>
                                        </p:tav>
                                      </p:tavLst>
                                    </p:anim>
                                    <p:animEffect transition="in" filter="fade">
                                      <p:cBhvr>
                                        <p:cTn id="53" dur="500"/>
                                        <p:tgtEl>
                                          <p:spTgt spid="6"/>
                                        </p:tgtEl>
                                      </p:cBhvr>
                                    </p:animEffect>
                                  </p:childTnLst>
                                </p:cTn>
                              </p:par>
                              <p:par>
                                <p:cTn id="54" presetID="12" presetClass="entr" presetSubtype="8" fill="hold" nodeType="withEffect">
                                  <p:stCondLst>
                                    <p:cond delay="0"/>
                                  </p:stCondLst>
                                  <p:childTnLst>
                                    <p:set>
                                      <p:cBhvr>
                                        <p:cTn id="55" dur="1" fill="hold">
                                          <p:stCondLst>
                                            <p:cond delay="0"/>
                                          </p:stCondLst>
                                        </p:cTn>
                                        <p:tgtEl>
                                          <p:spTgt spid="26"/>
                                        </p:tgtEl>
                                        <p:attrNameLst>
                                          <p:attrName>style.visibility</p:attrName>
                                        </p:attrNameLst>
                                      </p:cBhvr>
                                      <p:to>
                                        <p:strVal val="visible"/>
                                      </p:to>
                                    </p:set>
                                    <p:anim calcmode="lin" valueType="num">
                                      <p:cBhvr additive="base">
                                        <p:cTn id="56" dur="500"/>
                                        <p:tgtEl>
                                          <p:spTgt spid="26"/>
                                        </p:tgtEl>
                                        <p:attrNameLst>
                                          <p:attrName>ppt_x</p:attrName>
                                        </p:attrNameLst>
                                      </p:cBhvr>
                                      <p:tavLst>
                                        <p:tav tm="0">
                                          <p:val>
                                            <p:strVal val="#ppt_x-#ppt_w*1.125000"/>
                                          </p:val>
                                        </p:tav>
                                        <p:tav tm="100000">
                                          <p:val>
                                            <p:strVal val="#ppt_x"/>
                                          </p:val>
                                        </p:tav>
                                      </p:tavLst>
                                    </p:anim>
                                    <p:animEffect transition="in" filter="wipe(right)">
                                      <p:cBhvr>
                                        <p:cTn id="57" dur="500"/>
                                        <p:tgtEl>
                                          <p:spTgt spid="26"/>
                                        </p:tgtEl>
                                      </p:cBhvr>
                                    </p:animEffect>
                                  </p:childTnLst>
                                </p:cTn>
                              </p:par>
                            </p:childTnLst>
                          </p:cTn>
                        </p:par>
                        <p:par>
                          <p:cTn id="58" fill="hold">
                            <p:stCondLst>
                              <p:cond delay="500"/>
                            </p:stCondLst>
                            <p:childTnLst>
                              <p:par>
                                <p:cTn id="59" presetID="53" presetClass="entr" presetSubtype="16" fill="hold" grpId="0" nodeType="afterEffect">
                                  <p:stCondLst>
                                    <p:cond delay="0"/>
                                  </p:stCondLst>
                                  <p:childTnLst>
                                    <p:set>
                                      <p:cBhvr>
                                        <p:cTn id="60" dur="1" fill="hold">
                                          <p:stCondLst>
                                            <p:cond delay="0"/>
                                          </p:stCondLst>
                                        </p:cTn>
                                        <p:tgtEl>
                                          <p:spTgt spid="9"/>
                                        </p:tgtEl>
                                        <p:attrNameLst>
                                          <p:attrName>style.visibility</p:attrName>
                                        </p:attrNameLst>
                                      </p:cBhvr>
                                      <p:to>
                                        <p:strVal val="visible"/>
                                      </p:to>
                                    </p:set>
                                    <p:anim calcmode="lin" valueType="num">
                                      <p:cBhvr>
                                        <p:cTn id="61" dur="500" fill="hold"/>
                                        <p:tgtEl>
                                          <p:spTgt spid="9"/>
                                        </p:tgtEl>
                                        <p:attrNameLst>
                                          <p:attrName>ppt_w</p:attrName>
                                        </p:attrNameLst>
                                      </p:cBhvr>
                                      <p:tavLst>
                                        <p:tav tm="0">
                                          <p:val>
                                            <p:fltVal val="0"/>
                                          </p:val>
                                        </p:tav>
                                        <p:tav tm="100000">
                                          <p:val>
                                            <p:strVal val="#ppt_w"/>
                                          </p:val>
                                        </p:tav>
                                      </p:tavLst>
                                    </p:anim>
                                    <p:anim calcmode="lin" valueType="num">
                                      <p:cBhvr>
                                        <p:cTn id="62" dur="500" fill="hold"/>
                                        <p:tgtEl>
                                          <p:spTgt spid="9"/>
                                        </p:tgtEl>
                                        <p:attrNameLst>
                                          <p:attrName>ppt_h</p:attrName>
                                        </p:attrNameLst>
                                      </p:cBhvr>
                                      <p:tavLst>
                                        <p:tav tm="0">
                                          <p:val>
                                            <p:fltVal val="0"/>
                                          </p:val>
                                        </p:tav>
                                        <p:tav tm="100000">
                                          <p:val>
                                            <p:strVal val="#ppt_h"/>
                                          </p:val>
                                        </p:tav>
                                      </p:tavLst>
                                    </p:anim>
                                    <p:animEffect transition="in" filter="fade">
                                      <p:cBhvr>
                                        <p:cTn id="6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6" grpId="0" animBg="1"/>
      <p:bldP spid="7" grpId="0" animBg="1"/>
      <p:bldP spid="3" grpId="0" animBg="1"/>
      <p:bldP spid="12"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3">
            <a:extLst>
              <a:ext uri="{FF2B5EF4-FFF2-40B4-BE49-F238E27FC236}">
                <a16:creationId xmlns:a16="http://schemas.microsoft.com/office/drawing/2014/main" id="{D0D55F25-F55C-6915-EC21-2D708CCCBFF2}"/>
              </a:ext>
            </a:extLst>
          </p:cNvPr>
          <p:cNvSpPr>
            <a:spLocks noChangeArrowheads="1"/>
          </p:cNvSpPr>
          <p:nvPr/>
        </p:nvSpPr>
        <p:spPr bwMode="auto">
          <a:xfrm>
            <a:off x="1500017" y="2726276"/>
            <a:ext cx="9191966" cy="702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r>
              <a:rPr lang="en-GB" b="1" dirty="0" err="1">
                <a:latin typeface="NikoshBAN" panose="02000000000000000000" pitchFamily="2" charset="0"/>
                <a:cs typeface="NikoshBAN" panose="02000000000000000000" pitchFamily="2" charset="0"/>
              </a:rPr>
              <a:t>ব্যবহারিক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প্রশ্ন</a:t>
            </a:r>
            <a:endParaRPr lang="en-GB" dirty="0">
              <a:latin typeface="NikoshBAN" panose="02000000000000000000" pitchFamily="2" charset="0"/>
              <a:cs typeface="NikoshBAN" panose="02000000000000000000" pitchFamily="2" charset="0"/>
            </a:endParaRPr>
          </a:p>
          <a:p>
            <a:r>
              <a:rPr lang="en-GB" b="1" dirty="0">
                <a:latin typeface="NikoshBAN" panose="02000000000000000000" pitchFamily="2" charset="0"/>
                <a:cs typeface="NikoshBAN" panose="02000000000000000000" pitchFamily="2" charset="0"/>
              </a:rPr>
              <a:t>“</a:t>
            </a:r>
            <a:r>
              <a:rPr lang="en-GB" b="1" dirty="0" err="1">
                <a:latin typeface="NikoshBAN" panose="02000000000000000000" pitchFamily="2" charset="0"/>
                <a:cs typeface="NikoshBAN" panose="02000000000000000000" pitchFamily="2" charset="0"/>
              </a:rPr>
              <a:t>বাংলাদেশের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মুক্তিযুদ্ধ</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সম্পর্কে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ইন্টারনেট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থেকে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অনুসন্ধান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তিনটি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গুরুত্বপূর্ণ</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খুঁজে</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p:txBody>
      </p:sp>
    </p:spTree>
    <p:custDataLst>
      <p:tags r:id="rId1"/>
    </p:custDataLst>
    <p:extLst>
      <p:ext uri="{BB962C8B-B14F-4D97-AF65-F5344CB8AC3E}">
        <p14:creationId xmlns:p14="http://schemas.microsoft.com/office/powerpoint/2010/main" val="3637817194"/>
      </p:ext>
    </p:extLst>
  </p:cSld>
  <p:clrMapOvr>
    <a:masterClrMapping/>
  </p:clrMapOvr>
  <mc:AlternateContent xmlns:mc="http://schemas.openxmlformats.org/markup-compatibility/2006" xmlns:p14="http://schemas.microsoft.com/office/powerpoint/2010/main">
    <mc:Choice Requires="p14">
      <p:transition spd="slow" p14:dur="1600" advTm="8810">
        <p14:gallery dir="l"/>
      </p:transition>
    </mc:Choice>
    <mc:Fallback xmlns="">
      <p:transition spd="slow" advTm="881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103A0C-E7AA-550A-FF8B-4228EE097E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7271" y="1111395"/>
            <a:ext cx="6557458" cy="4162358"/>
          </a:xfrm>
          <a:prstGeom prst="rect">
            <a:avLst/>
          </a:prstGeom>
        </p:spPr>
      </p:pic>
    </p:spTree>
    <p:custDataLst>
      <p:tags r:id="rId1"/>
    </p:custDataLst>
    <p:extLst>
      <p:ext uri="{BB962C8B-B14F-4D97-AF65-F5344CB8AC3E}">
        <p14:creationId xmlns:p14="http://schemas.microsoft.com/office/powerpoint/2010/main" val="2148405967"/>
      </p:ext>
    </p:extLst>
  </p:cSld>
  <p:clrMapOvr>
    <a:masterClrMapping/>
  </p:clrMapOvr>
  <mc:AlternateContent xmlns:mc="http://schemas.openxmlformats.org/markup-compatibility/2006" xmlns:p14="http://schemas.microsoft.com/office/powerpoint/2010/main">
    <mc:Choice Requires="p14">
      <p:transition spd="slow" p14:dur="1500" advTm="8043">
        <p14:window dir="vert"/>
      </p:transition>
    </mc:Choice>
    <mc:Fallback xmlns="">
      <p:transition spd="slow" advTm="8043">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8" name="Group 67">
            <a:extLst>
              <a:ext uri="{FF2B5EF4-FFF2-40B4-BE49-F238E27FC236}">
                <a16:creationId xmlns:a16="http://schemas.microsoft.com/office/drawing/2014/main" id="{215CFF80-38C0-0A3A-4E5A-BE6D7131C9EB}"/>
              </a:ext>
            </a:extLst>
          </p:cNvPr>
          <p:cNvGrpSpPr/>
          <p:nvPr/>
        </p:nvGrpSpPr>
        <p:grpSpPr>
          <a:xfrm>
            <a:off x="5701145" y="3343794"/>
            <a:ext cx="3491346" cy="2152993"/>
            <a:chOff x="5701145" y="3343794"/>
            <a:chExt cx="3491346" cy="2152993"/>
          </a:xfrm>
        </p:grpSpPr>
        <p:sp>
          <p:nvSpPr>
            <p:cNvPr id="26" name="Rectangle 25">
              <a:extLst>
                <a:ext uri="{FF2B5EF4-FFF2-40B4-BE49-F238E27FC236}">
                  <a16:creationId xmlns:a16="http://schemas.microsoft.com/office/drawing/2014/main" id="{767C9FAD-E4F4-2A61-62D4-6AACD15558AE}"/>
                </a:ext>
              </a:extLst>
            </p:cNvPr>
            <p:cNvSpPr/>
            <p:nvPr/>
          </p:nvSpPr>
          <p:spPr>
            <a:xfrm>
              <a:off x="5701145" y="3343794"/>
              <a:ext cx="3491346" cy="2067788"/>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TextBox 54">
              <a:extLst>
                <a:ext uri="{FF2B5EF4-FFF2-40B4-BE49-F238E27FC236}">
                  <a16:creationId xmlns:a16="http://schemas.microsoft.com/office/drawing/2014/main" id="{385E23A9-C497-8F51-422A-0BFFFE67C7EA}"/>
                </a:ext>
              </a:extLst>
            </p:cNvPr>
            <p:cNvSpPr txBox="1"/>
            <p:nvPr/>
          </p:nvSpPr>
          <p:spPr>
            <a:xfrm>
              <a:off x="5808519" y="3557795"/>
              <a:ext cx="3169227" cy="1938992"/>
            </a:xfrm>
            <a:prstGeom prst="rect">
              <a:avLst/>
            </a:prstGeom>
            <a:noFill/>
          </p:spPr>
          <p:txBody>
            <a:bodyPr wrap="square" rtlCol="0">
              <a:spAutoFit/>
            </a:bodyPr>
            <a:lstStyle/>
            <a:p>
              <a:pPr marL="0" indent="0" algn="ctr">
                <a:lnSpc>
                  <a:spcPct val="100000"/>
                </a:lnSpc>
                <a:buNone/>
              </a:pPr>
              <a:r>
                <a:rPr lang="bn-IN" sz="2000" b="1" dirty="0">
                  <a:latin typeface="NikoshBAN" panose="02000000000000000000" pitchFamily="2" charset="0"/>
                  <a:cs typeface="NikoshBAN" panose="02000000000000000000" pitchFamily="2" charset="0"/>
                </a:rPr>
                <a:t>শ্রেণি</a:t>
              </a:r>
              <a:r>
                <a:rPr lang="en-US" sz="2000" b="1" dirty="0">
                  <a:latin typeface="NikoshBAN" panose="02000000000000000000" pitchFamily="2" charset="0"/>
                  <a:cs typeface="NikoshBAN" panose="02000000000000000000" pitchFamily="2" charset="0"/>
                </a:rPr>
                <a:t>:</a:t>
              </a:r>
              <a:r>
                <a:rPr lang="bn-IN" sz="2000" b="1" dirty="0">
                  <a:latin typeface="NikoshBAN" panose="02000000000000000000" pitchFamily="2" charset="0"/>
                  <a:cs typeface="NikoshBAN" panose="02000000000000000000" pitchFamily="2" charset="0"/>
                </a:rPr>
                <a:t> </a:t>
              </a:r>
              <a:r>
                <a:rPr lang="en-US" sz="2000" b="1" dirty="0">
                  <a:latin typeface="NikoshBAN" panose="02000000000000000000" pitchFamily="2" charset="0"/>
                  <a:cs typeface="NikoshBAN" panose="02000000000000000000" pitchFamily="2" charset="0"/>
                </a:rPr>
                <a:t>৭</a:t>
              </a:r>
              <a:r>
                <a:rPr lang="bn-BD" sz="2000" b="1" dirty="0">
                  <a:latin typeface="NikoshBAN" panose="02000000000000000000" pitchFamily="2" charset="0"/>
                  <a:cs typeface="NikoshBAN" panose="02000000000000000000" pitchFamily="2" charset="0"/>
                </a:rPr>
                <a:t>ম</a:t>
              </a:r>
              <a:endParaRPr lang="bn-IN" sz="2000" b="1" dirty="0">
                <a:latin typeface="NikoshBAN" panose="02000000000000000000" pitchFamily="2" charset="0"/>
                <a:cs typeface="NikoshBAN" panose="02000000000000000000" pitchFamily="2" charset="0"/>
              </a:endParaRPr>
            </a:p>
            <a:p>
              <a:pPr marL="0" indent="0" algn="ctr">
                <a:lnSpc>
                  <a:spcPct val="100000"/>
                </a:lnSpc>
                <a:buNone/>
              </a:pPr>
              <a:r>
                <a:rPr lang="bn-IN" sz="2000" b="1" dirty="0">
                  <a:latin typeface="NikoshBAN" panose="02000000000000000000" pitchFamily="2" charset="0"/>
                  <a:cs typeface="NikoshBAN" panose="02000000000000000000" pitchFamily="2" charset="0"/>
                </a:rPr>
                <a:t>বিষয়</a:t>
              </a:r>
              <a:r>
                <a:rPr lang="en-US" sz="2000" b="1" dirty="0">
                  <a:latin typeface="NikoshBAN" panose="02000000000000000000" pitchFamily="2" charset="0"/>
                  <a:cs typeface="NikoshBAN" panose="02000000000000000000" pitchFamily="2" charset="0"/>
                </a:rPr>
                <a:t>:</a:t>
              </a:r>
              <a:r>
                <a:rPr lang="bn-IN" sz="2000" b="1" dirty="0">
                  <a:latin typeface="NikoshBAN" panose="02000000000000000000" pitchFamily="2" charset="0"/>
                  <a:cs typeface="NikoshBAN" panose="02000000000000000000" pitchFamily="2" charset="0"/>
                </a:rPr>
                <a:t> </a:t>
              </a:r>
              <a:r>
                <a:rPr lang="bn-BD" sz="2000" b="1" dirty="0">
                  <a:latin typeface="NikoshBAN" panose="02000000000000000000" pitchFamily="2" charset="0"/>
                  <a:cs typeface="NikoshBAN" panose="02000000000000000000" pitchFamily="2" charset="0"/>
                </a:rPr>
                <a:t> তথ্য ও যোগাযোগ প্রযুক্তি </a:t>
              </a:r>
            </a:p>
            <a:p>
              <a:pPr marL="0" indent="0" algn="ctr">
                <a:lnSpc>
                  <a:spcPct val="100000"/>
                </a:lnSpc>
                <a:buNone/>
              </a:pPr>
              <a:r>
                <a:rPr lang="bn-IN" sz="2000" b="1" dirty="0">
                  <a:latin typeface="NikoshBAN" panose="02000000000000000000" pitchFamily="2" charset="0"/>
                  <a:cs typeface="NikoshBAN" panose="02000000000000000000" pitchFamily="2" charset="0"/>
                </a:rPr>
                <a:t>অধ্যায়</a:t>
              </a:r>
              <a:r>
                <a:rPr lang="en-US" sz="2000" b="1" dirty="0">
                  <a:latin typeface="NikoshBAN" panose="02000000000000000000" pitchFamily="2" charset="0"/>
                  <a:cs typeface="NikoshBAN" panose="02000000000000000000" pitchFamily="2" charset="0"/>
                </a:rPr>
                <a:t>: </a:t>
              </a:r>
              <a:r>
                <a:rPr lang="en-GB" sz="2000" b="1" dirty="0">
                  <a:latin typeface="NikoshBAN" panose="02000000000000000000" pitchFamily="2" charset="0"/>
                  <a:cs typeface="NikoshBAN" panose="02000000000000000000" pitchFamily="2" charset="0"/>
                </a:rPr>
                <a:t>5ম</a:t>
              </a:r>
              <a:r>
                <a:rPr lang="bn-BD" sz="2000" b="1" dirty="0">
                  <a:latin typeface="NikoshBAN" panose="02000000000000000000" pitchFamily="2" charset="0"/>
                  <a:cs typeface="NikoshBAN" panose="02000000000000000000" pitchFamily="2" charset="0"/>
                </a:rPr>
                <a:t> </a:t>
              </a:r>
              <a:endParaRPr lang="en-US" sz="2000" b="1" dirty="0">
                <a:latin typeface="NikoshBAN" panose="02000000000000000000" pitchFamily="2" charset="0"/>
                <a:cs typeface="NikoshBAN" panose="02000000000000000000" pitchFamily="2" charset="0"/>
              </a:endParaRPr>
            </a:p>
            <a:p>
              <a:pPr marL="0" indent="0" algn="ctr">
                <a:lnSpc>
                  <a:spcPct val="100000"/>
                </a:lnSpc>
                <a:buNone/>
              </a:pPr>
              <a:r>
                <a:rPr lang="bn-IN" sz="2000" b="1" dirty="0">
                  <a:latin typeface="NikoshBAN" panose="02000000000000000000" pitchFamily="2" charset="0"/>
                  <a:cs typeface="NikoshBAN" panose="02000000000000000000" pitchFamily="2" charset="0"/>
                </a:rPr>
                <a:t>পাঠ</a:t>
              </a:r>
              <a:r>
                <a:rPr lang="en-US" sz="2000" b="1" dirty="0">
                  <a:latin typeface="NikoshBAN" panose="02000000000000000000" pitchFamily="2" charset="0"/>
                  <a:cs typeface="NikoshBAN" panose="02000000000000000000" pitchFamily="2" charset="0"/>
                </a:rPr>
                <a:t>: </a:t>
              </a:r>
              <a:r>
                <a:rPr lang="en-US" sz="2000" b="1" dirty="0" err="1">
                  <a:latin typeface="NikoshBAN" panose="02000000000000000000" pitchFamily="2" charset="0"/>
                  <a:cs typeface="NikoshBAN" panose="02000000000000000000" pitchFamily="2" charset="0"/>
                </a:rPr>
                <a:t>শিক্ষায়</a:t>
              </a:r>
              <a:r>
                <a:rPr lang="en-US" sz="2000" b="1" dirty="0">
                  <a:latin typeface="NikoshBAN" panose="02000000000000000000" pitchFamily="2" charset="0"/>
                  <a:cs typeface="NikoshBAN" panose="02000000000000000000" pitchFamily="2" charset="0"/>
                </a:rPr>
                <a:t> </a:t>
              </a:r>
              <a:r>
                <a:rPr lang="en-US" sz="2000" b="1" dirty="0" err="1">
                  <a:latin typeface="NikoshBAN" panose="02000000000000000000" pitchFamily="2" charset="0"/>
                  <a:cs typeface="NikoshBAN" panose="02000000000000000000" pitchFamily="2" charset="0"/>
                </a:rPr>
                <a:t>ইন্টারনেট</a:t>
              </a:r>
              <a:r>
                <a:rPr lang="en-US" sz="2000" b="1" dirty="0">
                  <a:latin typeface="NikoshBAN" panose="02000000000000000000" pitchFamily="2" charset="0"/>
                  <a:cs typeface="NikoshBAN" panose="02000000000000000000" pitchFamily="2" charset="0"/>
                </a:rPr>
                <a:t> </a:t>
              </a:r>
              <a:r>
                <a:rPr lang="en-US" sz="2000" b="1" dirty="0" err="1">
                  <a:latin typeface="NikoshBAN" panose="02000000000000000000" pitchFamily="2" charset="0"/>
                  <a:cs typeface="NikoshBAN" panose="02000000000000000000" pitchFamily="2" charset="0"/>
                </a:rPr>
                <a:t>ব্যবহার</a:t>
              </a:r>
              <a:endParaRPr lang="en-GB" sz="2000" b="1" dirty="0">
                <a:latin typeface="NikoshBAN" panose="02000000000000000000" pitchFamily="2" charset="0"/>
                <a:cs typeface="NikoshBAN" panose="02000000000000000000" pitchFamily="2" charset="0"/>
              </a:endParaRPr>
            </a:p>
            <a:p>
              <a:pPr marL="0" indent="0" algn="ctr">
                <a:lnSpc>
                  <a:spcPct val="100000"/>
                </a:lnSpc>
                <a:buNone/>
              </a:pPr>
              <a:r>
                <a:rPr lang="bn-IN" sz="2000" b="1" dirty="0">
                  <a:latin typeface="NikoshBAN" panose="02000000000000000000" pitchFamily="2" charset="0"/>
                  <a:cs typeface="NikoshBAN" panose="02000000000000000000" pitchFamily="2" charset="0"/>
                </a:rPr>
                <a:t>সময়</a:t>
              </a:r>
              <a:r>
                <a:rPr lang="en-US" sz="2000" b="1" dirty="0">
                  <a:latin typeface="NikoshBAN" panose="02000000000000000000" pitchFamily="2" charset="0"/>
                  <a:cs typeface="NikoshBAN" panose="02000000000000000000" pitchFamily="2" charset="0"/>
                </a:rPr>
                <a:t>:</a:t>
              </a:r>
              <a:r>
                <a:rPr lang="bn-IN" sz="2000" b="1" dirty="0">
                  <a:latin typeface="NikoshBAN" panose="02000000000000000000" pitchFamily="2" charset="0"/>
                  <a:cs typeface="NikoshBAN" panose="02000000000000000000" pitchFamily="2" charset="0"/>
                </a:rPr>
                <a:t> </a:t>
              </a:r>
              <a:r>
                <a:rPr lang="en-GB" sz="2000" b="1" dirty="0">
                  <a:latin typeface="NikoshBAN" panose="02000000000000000000" pitchFamily="2" charset="0"/>
                  <a:cs typeface="NikoshBAN" panose="02000000000000000000" pitchFamily="2" charset="0"/>
                </a:rPr>
                <a:t>৪5 </a:t>
              </a:r>
              <a:r>
                <a:rPr lang="bn-IN" sz="2000" b="1" dirty="0">
                  <a:latin typeface="NikoshBAN" panose="02000000000000000000" pitchFamily="2" charset="0"/>
                  <a:cs typeface="NikoshBAN" panose="02000000000000000000" pitchFamily="2" charset="0"/>
                </a:rPr>
                <a:t>মিনিট  </a:t>
              </a:r>
            </a:p>
            <a:p>
              <a:endParaRPr lang="en-GB" sz="2000" b="1" dirty="0"/>
            </a:p>
          </p:txBody>
        </p:sp>
      </p:grpSp>
      <p:grpSp>
        <p:nvGrpSpPr>
          <p:cNvPr id="61" name="Group 60">
            <a:extLst>
              <a:ext uri="{FF2B5EF4-FFF2-40B4-BE49-F238E27FC236}">
                <a16:creationId xmlns:a16="http://schemas.microsoft.com/office/drawing/2014/main" id="{D7A417A8-EF1F-5776-527A-ED33EE30F524}"/>
              </a:ext>
            </a:extLst>
          </p:cNvPr>
          <p:cNvGrpSpPr/>
          <p:nvPr/>
        </p:nvGrpSpPr>
        <p:grpSpPr>
          <a:xfrm>
            <a:off x="2130136" y="3343794"/>
            <a:ext cx="3491346" cy="2067789"/>
            <a:chOff x="2130136" y="3343794"/>
            <a:chExt cx="3491346" cy="2067789"/>
          </a:xfrm>
        </p:grpSpPr>
        <p:sp>
          <p:nvSpPr>
            <p:cNvPr id="25" name="Rectangle 24">
              <a:extLst>
                <a:ext uri="{FF2B5EF4-FFF2-40B4-BE49-F238E27FC236}">
                  <a16:creationId xmlns:a16="http://schemas.microsoft.com/office/drawing/2014/main" id="{76C9B179-6CBC-C33D-4C65-0240B2074AFB}"/>
                </a:ext>
              </a:extLst>
            </p:cNvPr>
            <p:cNvSpPr/>
            <p:nvPr/>
          </p:nvSpPr>
          <p:spPr>
            <a:xfrm>
              <a:off x="2130136" y="3343794"/>
              <a:ext cx="3491346" cy="2067789"/>
            </a:xfrm>
            <a:prstGeom prst="rect">
              <a:avLst/>
            </a:prstGeom>
            <a:gradFill flip="none" rotWithShape="1">
              <a:gsLst>
                <a:gs pos="0">
                  <a:schemeClr val="accent6">
                    <a:tint val="66000"/>
                    <a:satMod val="160000"/>
                  </a:schemeClr>
                </a:gs>
                <a:gs pos="50000">
                  <a:schemeClr val="accent6">
                    <a:tint val="44500"/>
                    <a:satMod val="160000"/>
                  </a:schemeClr>
                </a:gs>
                <a:gs pos="100000">
                  <a:schemeClr val="accent6">
                    <a:tint val="23500"/>
                    <a:satMod val="160000"/>
                  </a:schemeClr>
                </a:gs>
              </a:gsLst>
              <a:lin ang="54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TextBox 52">
              <a:extLst>
                <a:ext uri="{FF2B5EF4-FFF2-40B4-BE49-F238E27FC236}">
                  <a16:creationId xmlns:a16="http://schemas.microsoft.com/office/drawing/2014/main" id="{070205FC-74EB-9A12-C3C1-21F416E158AD}"/>
                </a:ext>
              </a:extLst>
            </p:cNvPr>
            <p:cNvSpPr txBox="1"/>
            <p:nvPr/>
          </p:nvSpPr>
          <p:spPr>
            <a:xfrm>
              <a:off x="2306782" y="3803067"/>
              <a:ext cx="3190009" cy="1323439"/>
            </a:xfrm>
            <a:prstGeom prst="rect">
              <a:avLst/>
            </a:prstGeom>
            <a:noFill/>
          </p:spPr>
          <p:txBody>
            <a:bodyPr wrap="square" rtlCol="0">
              <a:spAutoFit/>
            </a:bodyPr>
            <a:lstStyle/>
            <a:p>
              <a:pPr marL="0" indent="0" algn="ctr">
                <a:lnSpc>
                  <a:spcPct val="100000"/>
                </a:lnSpc>
                <a:buNone/>
              </a:pPr>
              <a:r>
                <a:rPr lang="en-GB" sz="2000" b="1" dirty="0" err="1">
                  <a:latin typeface="NikoshBAN" panose="02000000000000000000" pitchFamily="2" charset="0"/>
                  <a:cs typeface="NikoshBAN" panose="02000000000000000000" pitchFamily="2" charset="0"/>
                </a:rPr>
                <a:t>সহকারী</a:t>
              </a:r>
              <a:r>
                <a:rPr lang="en-GB" sz="2000" b="1" dirty="0">
                  <a:latin typeface="NikoshBAN" panose="02000000000000000000" pitchFamily="2" charset="0"/>
                  <a:cs typeface="NikoshBAN" panose="02000000000000000000" pitchFamily="2" charset="0"/>
                </a:rPr>
                <a:t> </a:t>
              </a:r>
              <a:r>
                <a:rPr lang="en-GB" sz="2000" b="1" dirty="0" err="1">
                  <a:latin typeface="NikoshBAN" panose="02000000000000000000" pitchFamily="2" charset="0"/>
                  <a:cs typeface="NikoshBAN" panose="02000000000000000000" pitchFamily="2" charset="0"/>
                </a:rPr>
                <a:t>শিক্ষক</a:t>
              </a:r>
              <a:r>
                <a:rPr lang="en-GB" sz="2000" b="1" dirty="0">
                  <a:latin typeface="NikoshBAN" panose="02000000000000000000" pitchFamily="2" charset="0"/>
                  <a:cs typeface="NikoshBAN" panose="02000000000000000000" pitchFamily="2" charset="0"/>
                </a:rPr>
                <a:t> (</a:t>
              </a:r>
              <a:r>
                <a:rPr lang="en-GB" sz="2000" b="1" dirty="0" err="1">
                  <a:latin typeface="NikoshBAN" panose="02000000000000000000" pitchFamily="2" charset="0"/>
                  <a:cs typeface="NikoshBAN" panose="02000000000000000000" pitchFamily="2" charset="0"/>
                </a:rPr>
                <a:t>আইসিটি</a:t>
              </a:r>
              <a:r>
                <a:rPr lang="en-GB" sz="2000" b="1" dirty="0">
                  <a:latin typeface="NikoshBAN" panose="02000000000000000000" pitchFamily="2" charset="0"/>
                  <a:cs typeface="NikoshBAN" panose="02000000000000000000" pitchFamily="2" charset="0"/>
                </a:rPr>
                <a:t>)</a:t>
              </a:r>
              <a:endParaRPr lang="bn-IN" sz="2000" b="1" dirty="0">
                <a:latin typeface="NikoshBAN" panose="02000000000000000000" pitchFamily="2" charset="0"/>
                <a:cs typeface="NikoshBAN" panose="02000000000000000000" pitchFamily="2" charset="0"/>
              </a:endParaRPr>
            </a:p>
            <a:p>
              <a:pPr marL="0" indent="0" algn="ctr">
                <a:lnSpc>
                  <a:spcPct val="100000"/>
                </a:lnSpc>
                <a:buNone/>
              </a:pPr>
              <a:r>
                <a:rPr lang="en-GB" sz="2000" b="1" dirty="0" err="1">
                  <a:latin typeface="NikoshBAN" panose="02000000000000000000" pitchFamily="2" charset="0"/>
                  <a:cs typeface="NikoshBAN" panose="02000000000000000000" pitchFamily="2" charset="0"/>
                </a:rPr>
                <a:t>আদর্শ</a:t>
              </a:r>
              <a:r>
                <a:rPr lang="en-GB" sz="2000" b="1" dirty="0">
                  <a:latin typeface="NikoshBAN" panose="02000000000000000000" pitchFamily="2" charset="0"/>
                  <a:cs typeface="NikoshBAN" panose="02000000000000000000" pitchFamily="2" charset="0"/>
                </a:rPr>
                <a:t> </a:t>
              </a:r>
              <a:r>
                <a:rPr lang="en-GB" sz="2000" b="1" dirty="0" err="1">
                  <a:latin typeface="NikoshBAN" panose="02000000000000000000" pitchFamily="2" charset="0"/>
                  <a:cs typeface="NikoshBAN" panose="02000000000000000000" pitchFamily="2" charset="0"/>
                </a:rPr>
                <a:t>উচ্চ</a:t>
              </a:r>
              <a:r>
                <a:rPr lang="en-GB" sz="2000" b="1" dirty="0">
                  <a:latin typeface="NikoshBAN" panose="02000000000000000000" pitchFamily="2" charset="0"/>
                  <a:cs typeface="NikoshBAN" panose="02000000000000000000" pitchFamily="2" charset="0"/>
                </a:rPr>
                <a:t> </a:t>
              </a:r>
              <a:r>
                <a:rPr lang="en-GB" sz="2000" b="1" dirty="0" err="1">
                  <a:latin typeface="NikoshBAN" panose="02000000000000000000" pitchFamily="2" charset="0"/>
                  <a:cs typeface="NikoshBAN" panose="02000000000000000000" pitchFamily="2" charset="0"/>
                </a:rPr>
                <a:t>বিদ্যালয়</a:t>
              </a:r>
              <a:endParaRPr lang="bn-IN" sz="2000" b="1" dirty="0">
                <a:latin typeface="NikoshBAN" panose="02000000000000000000" pitchFamily="2" charset="0"/>
                <a:cs typeface="NikoshBAN" panose="02000000000000000000" pitchFamily="2" charset="0"/>
              </a:endParaRPr>
            </a:p>
            <a:p>
              <a:pPr marL="0" indent="0" algn="ctr">
                <a:lnSpc>
                  <a:spcPct val="100000"/>
                </a:lnSpc>
                <a:buNone/>
              </a:pPr>
              <a:r>
                <a:rPr lang="en-GB" sz="2000" b="1" dirty="0" err="1">
                  <a:latin typeface="NikoshBAN" panose="02000000000000000000" pitchFamily="2" charset="0"/>
                  <a:cs typeface="NikoshBAN" panose="02000000000000000000" pitchFamily="2" charset="0"/>
                </a:rPr>
                <a:t>সদর</a:t>
              </a:r>
              <a:r>
                <a:rPr lang="en-GB" sz="2000" b="1" dirty="0">
                  <a:latin typeface="NikoshBAN" panose="02000000000000000000" pitchFamily="2" charset="0"/>
                  <a:cs typeface="NikoshBAN" panose="02000000000000000000" pitchFamily="2" charset="0"/>
                </a:rPr>
                <a:t>, </a:t>
              </a:r>
              <a:r>
                <a:rPr lang="en-GB" sz="2000" b="1" dirty="0" err="1">
                  <a:latin typeface="NikoshBAN" panose="02000000000000000000" pitchFamily="2" charset="0"/>
                  <a:cs typeface="NikoshBAN" panose="02000000000000000000" pitchFamily="2" charset="0"/>
                </a:rPr>
                <a:t>নোয়াখালী</a:t>
              </a:r>
              <a:r>
                <a:rPr lang="bn-IN" sz="2000" b="1" dirty="0">
                  <a:latin typeface="NikoshBAN" panose="02000000000000000000" pitchFamily="2" charset="0"/>
                  <a:cs typeface="NikoshBAN" panose="02000000000000000000" pitchFamily="2" charset="0"/>
                </a:rPr>
                <a:t> </a:t>
              </a:r>
            </a:p>
            <a:p>
              <a:pPr marL="0" indent="0" algn="ctr">
                <a:lnSpc>
                  <a:spcPct val="100000"/>
                </a:lnSpc>
                <a:buNone/>
              </a:pPr>
              <a:r>
                <a:rPr lang="en-US" sz="2000" b="1" dirty="0">
                  <a:latin typeface="NikoshBAN" panose="02000000000000000000" pitchFamily="2" charset="0"/>
                  <a:cs typeface="NikoshBAN" panose="02000000000000000000" pitchFamily="2" charset="0"/>
                </a:rPr>
                <a:t>asulymoon</a:t>
              </a:r>
              <a:r>
                <a:rPr lang="en-US" sz="2000" b="1" dirty="0">
                  <a:latin typeface="Calibri" panose="020F0502020204030204" pitchFamily="34" charset="0"/>
                  <a:ea typeface="Calibri" panose="020F0502020204030204" pitchFamily="34" charset="0"/>
                  <a:cs typeface="Calibri" panose="020F0502020204030204" pitchFamily="34" charset="0"/>
                </a:rPr>
                <a:t>84@gmail.com</a:t>
              </a:r>
              <a:endParaRPr lang="en-US" sz="2000" b="1" dirty="0">
                <a:latin typeface="NikoshBAN" panose="02000000000000000000" pitchFamily="2" charset="0"/>
                <a:cs typeface="NikoshBAN" panose="02000000000000000000" pitchFamily="2" charset="0"/>
              </a:endParaRPr>
            </a:p>
          </p:txBody>
        </p:sp>
      </p:grpSp>
      <p:grpSp>
        <p:nvGrpSpPr>
          <p:cNvPr id="60" name="Group 59">
            <a:extLst>
              <a:ext uri="{FF2B5EF4-FFF2-40B4-BE49-F238E27FC236}">
                <a16:creationId xmlns:a16="http://schemas.microsoft.com/office/drawing/2014/main" id="{BE464A65-5631-EC70-99B8-BD8782F20A66}"/>
              </a:ext>
            </a:extLst>
          </p:cNvPr>
          <p:cNvGrpSpPr/>
          <p:nvPr/>
        </p:nvGrpSpPr>
        <p:grpSpPr>
          <a:xfrm>
            <a:off x="3875810" y="2044174"/>
            <a:ext cx="1091046" cy="461665"/>
            <a:chOff x="3875810" y="2044174"/>
            <a:chExt cx="1091046" cy="461665"/>
          </a:xfrm>
        </p:grpSpPr>
        <p:sp>
          <p:nvSpPr>
            <p:cNvPr id="21" name="Callout: Bent Line 20">
              <a:extLst>
                <a:ext uri="{FF2B5EF4-FFF2-40B4-BE49-F238E27FC236}">
                  <a16:creationId xmlns:a16="http://schemas.microsoft.com/office/drawing/2014/main" id="{AF615B6D-5E53-BE35-1DC4-9128D9336108}"/>
                </a:ext>
              </a:extLst>
            </p:cNvPr>
            <p:cNvSpPr/>
            <p:nvPr/>
          </p:nvSpPr>
          <p:spPr>
            <a:xfrm>
              <a:off x="3875810" y="2055316"/>
              <a:ext cx="1091046" cy="409394"/>
            </a:xfrm>
            <a:prstGeom prst="borderCallout2">
              <a:avLst/>
            </a:prstGeom>
            <a:solidFill>
              <a:schemeClr val="accent6"/>
            </a:solidFill>
            <a:ln>
              <a:solidFill>
                <a:schemeClr val="accent6"/>
              </a:solidFill>
              <a:headEnd type="diamond" w="med" len="med"/>
              <a:tailEnd type="diamond" w="med" len="med"/>
            </a:ln>
            <a:effectLst>
              <a:outerShdw blurRad="50800" dist="38100" algn="l" rotWithShape="0">
                <a:prstClr val="black">
                  <a:alpha val="40000"/>
                </a:prstClr>
              </a:outerShdw>
              <a:reflection blurRad="6350" stA="52000" endA="300" endPos="3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TextBox 49">
              <a:extLst>
                <a:ext uri="{FF2B5EF4-FFF2-40B4-BE49-F238E27FC236}">
                  <a16:creationId xmlns:a16="http://schemas.microsoft.com/office/drawing/2014/main" id="{088A924F-2481-B7E6-150D-0B36CA0B3A0B}"/>
                </a:ext>
              </a:extLst>
            </p:cNvPr>
            <p:cNvSpPr txBox="1"/>
            <p:nvPr/>
          </p:nvSpPr>
          <p:spPr>
            <a:xfrm>
              <a:off x="3997056" y="2044174"/>
              <a:ext cx="854802" cy="461665"/>
            </a:xfrm>
            <a:prstGeom prst="rect">
              <a:avLst/>
            </a:prstGeom>
            <a:noFill/>
          </p:spPr>
          <p:txBody>
            <a:bodyPr wrap="square" rtlCol="0">
              <a:spAutoFit/>
            </a:bodyPr>
            <a:lstStyle/>
            <a:p>
              <a:r>
                <a:rPr lang="en-GB" sz="2400" b="1" dirty="0" err="1">
                  <a:latin typeface="NikoshBAN" panose="02000000000000000000" pitchFamily="2" charset="0"/>
                  <a:cs typeface="NikoshBAN" panose="02000000000000000000" pitchFamily="2" charset="0"/>
                </a:rPr>
                <a:t>শিক্ষক</a:t>
              </a:r>
              <a:endParaRPr lang="en-GB" sz="2400" dirty="0"/>
            </a:p>
          </p:txBody>
        </p:sp>
      </p:grpSp>
      <p:grpSp>
        <p:nvGrpSpPr>
          <p:cNvPr id="56" name="Group 55">
            <a:extLst>
              <a:ext uri="{FF2B5EF4-FFF2-40B4-BE49-F238E27FC236}">
                <a16:creationId xmlns:a16="http://schemas.microsoft.com/office/drawing/2014/main" id="{B97E93C5-482D-AFFD-C5EB-08287CA97341}"/>
              </a:ext>
            </a:extLst>
          </p:cNvPr>
          <p:cNvGrpSpPr/>
          <p:nvPr/>
        </p:nvGrpSpPr>
        <p:grpSpPr>
          <a:xfrm>
            <a:off x="3501736" y="342900"/>
            <a:ext cx="4187537" cy="893618"/>
            <a:chOff x="3501736" y="342900"/>
            <a:chExt cx="4187537" cy="893618"/>
          </a:xfrm>
          <a:solidFill>
            <a:schemeClr val="bg2">
              <a:lumMod val="50000"/>
            </a:schemeClr>
          </a:solidFill>
        </p:grpSpPr>
        <p:sp>
          <p:nvSpPr>
            <p:cNvPr id="14" name="Rectangle 13">
              <a:extLst>
                <a:ext uri="{FF2B5EF4-FFF2-40B4-BE49-F238E27FC236}">
                  <a16:creationId xmlns:a16="http://schemas.microsoft.com/office/drawing/2014/main" id="{847A3831-7A87-2E60-AA17-23A2B6543157}"/>
                </a:ext>
              </a:extLst>
            </p:cNvPr>
            <p:cNvSpPr/>
            <p:nvPr/>
          </p:nvSpPr>
          <p:spPr>
            <a:xfrm>
              <a:off x="3501736" y="342900"/>
              <a:ext cx="4187537" cy="893618"/>
            </a:xfrm>
            <a:prstGeom prst="rect">
              <a:avLst/>
            </a:prstGeom>
            <a:gr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TextBox 48">
              <a:extLst>
                <a:ext uri="{FF2B5EF4-FFF2-40B4-BE49-F238E27FC236}">
                  <a16:creationId xmlns:a16="http://schemas.microsoft.com/office/drawing/2014/main" id="{93185FCB-DD53-F971-4B77-B3A82B667C0C}"/>
                </a:ext>
              </a:extLst>
            </p:cNvPr>
            <p:cNvSpPr txBox="1"/>
            <p:nvPr/>
          </p:nvSpPr>
          <p:spPr>
            <a:xfrm>
              <a:off x="4322617" y="553031"/>
              <a:ext cx="2249632" cy="584775"/>
            </a:xfrm>
            <a:prstGeom prst="rect">
              <a:avLst/>
            </a:prstGeom>
            <a:grpFill/>
          </p:spPr>
          <p:txBody>
            <a:bodyPr wrap="square" rtlCol="0">
              <a:spAutoFit/>
            </a:bodyPr>
            <a:lstStyle/>
            <a:p>
              <a:pPr algn="ctr"/>
              <a:r>
                <a:rPr lang="en-GB" sz="3200" b="1" dirty="0" err="1">
                  <a:solidFill>
                    <a:srgbClr val="FFFF00"/>
                  </a:solidFill>
                  <a:latin typeface="NikoshBAN" panose="02000000000000000000" pitchFamily="2" charset="0"/>
                  <a:cs typeface="NikoshBAN" panose="02000000000000000000" pitchFamily="2" charset="0"/>
                </a:rPr>
                <a:t>পরিচিতি</a:t>
              </a:r>
              <a:endParaRPr lang="en-GB" sz="3200" b="1" dirty="0">
                <a:solidFill>
                  <a:srgbClr val="FFFF00"/>
                </a:solidFill>
                <a:latin typeface="NikoshBAN" panose="02000000000000000000" pitchFamily="2" charset="0"/>
                <a:cs typeface="NikoshBAN" panose="02000000000000000000" pitchFamily="2" charset="0"/>
              </a:endParaRPr>
            </a:p>
          </p:txBody>
        </p:sp>
      </p:grpSp>
      <p:sp>
        <p:nvSpPr>
          <p:cNvPr id="15" name="Rectangle 14">
            <a:extLst>
              <a:ext uri="{FF2B5EF4-FFF2-40B4-BE49-F238E27FC236}">
                <a16:creationId xmlns:a16="http://schemas.microsoft.com/office/drawing/2014/main" id="{92D41EDD-FA0C-861D-FFB7-F03A42CA9653}"/>
              </a:ext>
            </a:extLst>
          </p:cNvPr>
          <p:cNvSpPr/>
          <p:nvPr/>
        </p:nvSpPr>
        <p:spPr>
          <a:xfrm>
            <a:off x="3501736" y="1340427"/>
            <a:ext cx="2119746" cy="93518"/>
          </a:xfrm>
          <a:prstGeom prst="rect">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AF68F62E-B1AB-DD0B-5FA0-62851DDE5BD6}"/>
              </a:ext>
            </a:extLst>
          </p:cNvPr>
          <p:cNvSpPr/>
          <p:nvPr/>
        </p:nvSpPr>
        <p:spPr>
          <a:xfrm>
            <a:off x="5621482" y="1340427"/>
            <a:ext cx="2067791" cy="93518"/>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8" name="Straight Connector 17">
            <a:extLst>
              <a:ext uri="{FF2B5EF4-FFF2-40B4-BE49-F238E27FC236}">
                <a16:creationId xmlns:a16="http://schemas.microsoft.com/office/drawing/2014/main" id="{7428705A-89B1-3AEA-F0B3-BA096F456319}"/>
              </a:ext>
            </a:extLst>
          </p:cNvPr>
          <p:cNvCxnSpPr/>
          <p:nvPr/>
        </p:nvCxnSpPr>
        <p:spPr>
          <a:xfrm>
            <a:off x="3501736" y="1589809"/>
            <a:ext cx="4187537" cy="0"/>
          </a:xfrm>
          <a:prstGeom prst="line">
            <a:avLst/>
          </a:prstGeom>
          <a:ln>
            <a:headEnd type="diamond" w="med" len="med"/>
            <a:tailEnd type="diamond" w="med" len="med"/>
          </a:ln>
        </p:spPr>
        <p:style>
          <a:lnRef idx="3">
            <a:schemeClr val="dk1"/>
          </a:lnRef>
          <a:fillRef idx="0">
            <a:schemeClr val="dk1"/>
          </a:fillRef>
          <a:effectRef idx="2">
            <a:schemeClr val="dk1"/>
          </a:effectRef>
          <a:fontRef idx="minor">
            <a:schemeClr val="tx1"/>
          </a:fontRef>
        </p:style>
      </p:cxnSp>
      <p:sp>
        <p:nvSpPr>
          <p:cNvPr id="19" name="Oval 18">
            <a:extLst>
              <a:ext uri="{FF2B5EF4-FFF2-40B4-BE49-F238E27FC236}">
                <a16:creationId xmlns:a16="http://schemas.microsoft.com/office/drawing/2014/main" id="{5BCFD238-7517-F2AE-6E14-8FC390331FE6}"/>
              </a:ext>
            </a:extLst>
          </p:cNvPr>
          <p:cNvSpPr/>
          <p:nvPr/>
        </p:nvSpPr>
        <p:spPr>
          <a:xfrm>
            <a:off x="4322617" y="1508761"/>
            <a:ext cx="166256" cy="141314"/>
          </a:xfrm>
          <a:prstGeom prst="ellipse">
            <a:avLst/>
          </a:prstGeom>
          <a:solidFill>
            <a:schemeClr val="accent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DD026E4-A2B3-4570-3B1A-85F41E831A83}"/>
              </a:ext>
            </a:extLst>
          </p:cNvPr>
          <p:cNvSpPr/>
          <p:nvPr/>
        </p:nvSpPr>
        <p:spPr>
          <a:xfrm>
            <a:off x="6572249" y="1519152"/>
            <a:ext cx="166256" cy="141314"/>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Shape 29">
            <a:extLst>
              <a:ext uri="{FF2B5EF4-FFF2-40B4-BE49-F238E27FC236}">
                <a16:creationId xmlns:a16="http://schemas.microsoft.com/office/drawing/2014/main" id="{757A15BE-8B22-9AB5-CB81-1A5F30B20056}"/>
              </a:ext>
            </a:extLst>
          </p:cNvPr>
          <p:cNvSpPr/>
          <p:nvPr/>
        </p:nvSpPr>
        <p:spPr>
          <a:xfrm>
            <a:off x="3356264" y="2587336"/>
            <a:ext cx="498763" cy="756454"/>
          </a:xfrm>
          <a:custGeom>
            <a:avLst/>
            <a:gdLst>
              <a:gd name="connsiteX0" fmla="*/ 0 w 498763"/>
              <a:gd name="connsiteY0" fmla="*/ 0 h 768928"/>
              <a:gd name="connsiteX1" fmla="*/ 498763 w 498763"/>
              <a:gd name="connsiteY1" fmla="*/ 768928 h 768928"/>
            </a:gdLst>
            <a:ahLst/>
            <a:cxnLst>
              <a:cxn ang="0">
                <a:pos x="connsiteX0" y="connsiteY0"/>
              </a:cxn>
              <a:cxn ang="0">
                <a:pos x="connsiteX1" y="connsiteY1"/>
              </a:cxn>
            </a:cxnLst>
            <a:rect l="l" t="t" r="r" b="b"/>
            <a:pathLst>
              <a:path w="498763" h="768928">
                <a:moveTo>
                  <a:pt x="0" y="0"/>
                </a:moveTo>
                <a:lnTo>
                  <a:pt x="498763" y="768928"/>
                </a:lnTo>
              </a:path>
            </a:pathLst>
          </a:custGeom>
          <a:noFill/>
          <a:ln>
            <a:solidFill>
              <a:schemeClr val="accent6"/>
            </a:solidFill>
            <a:headEnd type="diamond" w="med" len="med"/>
            <a:tailEnd type="diamond"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Freeform: Shape 31">
            <a:extLst>
              <a:ext uri="{FF2B5EF4-FFF2-40B4-BE49-F238E27FC236}">
                <a16:creationId xmlns:a16="http://schemas.microsoft.com/office/drawing/2014/main" id="{30237D13-BC4E-F015-7C69-16B967787B24}"/>
              </a:ext>
            </a:extLst>
          </p:cNvPr>
          <p:cNvSpPr/>
          <p:nvPr/>
        </p:nvSpPr>
        <p:spPr>
          <a:xfrm>
            <a:off x="7413383" y="2600840"/>
            <a:ext cx="374578" cy="724992"/>
          </a:xfrm>
          <a:custGeom>
            <a:avLst/>
            <a:gdLst>
              <a:gd name="connsiteX0" fmla="*/ 446809 w 446809"/>
              <a:gd name="connsiteY0" fmla="*/ 0 h 696191"/>
              <a:gd name="connsiteX1" fmla="*/ 0 w 446809"/>
              <a:gd name="connsiteY1" fmla="*/ 696191 h 696191"/>
            </a:gdLst>
            <a:ahLst/>
            <a:cxnLst>
              <a:cxn ang="0">
                <a:pos x="connsiteX0" y="connsiteY0"/>
              </a:cxn>
              <a:cxn ang="0">
                <a:pos x="connsiteX1" y="connsiteY1"/>
              </a:cxn>
            </a:cxnLst>
            <a:rect l="l" t="t" r="r" b="b"/>
            <a:pathLst>
              <a:path w="446809" h="696191">
                <a:moveTo>
                  <a:pt x="446809" y="0"/>
                </a:moveTo>
                <a:lnTo>
                  <a:pt x="0" y="696191"/>
                </a:lnTo>
              </a:path>
            </a:pathLst>
          </a:custGeom>
          <a:noFill/>
          <a:ln>
            <a:solidFill>
              <a:schemeClr val="accent2"/>
            </a:solidFill>
            <a:headEnd type="diamond" w="med" len="med"/>
            <a:tailEnd type="diamond"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5" name="Picture 34">
            <a:extLst>
              <a:ext uri="{FF2B5EF4-FFF2-40B4-BE49-F238E27FC236}">
                <a16:creationId xmlns:a16="http://schemas.microsoft.com/office/drawing/2014/main" id="{F0BC3A44-DA4E-DEA5-C61A-7E223E8EE5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1941" y="1870368"/>
            <a:ext cx="939328" cy="939328"/>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44" name="Straight Connector 43">
            <a:extLst>
              <a:ext uri="{FF2B5EF4-FFF2-40B4-BE49-F238E27FC236}">
                <a16:creationId xmlns:a16="http://schemas.microsoft.com/office/drawing/2014/main" id="{0CACF14E-5BA4-FA4C-4A66-C15D68D933D2}"/>
              </a:ext>
            </a:extLst>
          </p:cNvPr>
          <p:cNvCxnSpPr>
            <a:cxnSpLocks/>
          </p:cNvCxnSpPr>
          <p:nvPr/>
        </p:nvCxnSpPr>
        <p:spPr>
          <a:xfrm>
            <a:off x="4965454" y="2298456"/>
            <a:ext cx="117103" cy="0"/>
          </a:xfrm>
          <a:prstGeom prst="line">
            <a:avLst/>
          </a:prstGeom>
          <a:ln w="28575">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40B6EA2-8AE9-E6B6-F8C0-9300A4052498}"/>
              </a:ext>
            </a:extLst>
          </p:cNvPr>
          <p:cNvCxnSpPr>
            <a:cxnSpLocks/>
          </p:cNvCxnSpPr>
          <p:nvPr/>
        </p:nvCxnSpPr>
        <p:spPr>
          <a:xfrm>
            <a:off x="6037122" y="2298456"/>
            <a:ext cx="117103" cy="0"/>
          </a:xfrm>
          <a:prstGeom prst="line">
            <a:avLst/>
          </a:prstGeom>
          <a:ln w="28575">
            <a:headEnd type="diamond" w="med" len="med"/>
            <a:tailEnd type="diamond" w="med" len="med"/>
          </a:ln>
        </p:spPr>
        <p:style>
          <a:lnRef idx="1">
            <a:schemeClr val="accent1"/>
          </a:lnRef>
          <a:fillRef idx="0">
            <a:schemeClr val="accent1"/>
          </a:fillRef>
          <a:effectRef idx="0">
            <a:schemeClr val="accent1"/>
          </a:effectRef>
          <a:fontRef idx="minor">
            <a:schemeClr val="tx1"/>
          </a:fontRef>
        </p:style>
      </p:cxnSp>
      <p:grpSp>
        <p:nvGrpSpPr>
          <p:cNvPr id="67" name="Group 66">
            <a:extLst>
              <a:ext uri="{FF2B5EF4-FFF2-40B4-BE49-F238E27FC236}">
                <a16:creationId xmlns:a16="http://schemas.microsoft.com/office/drawing/2014/main" id="{66820854-ADEC-B81D-29B0-4BA839623923}"/>
              </a:ext>
            </a:extLst>
          </p:cNvPr>
          <p:cNvGrpSpPr/>
          <p:nvPr/>
        </p:nvGrpSpPr>
        <p:grpSpPr>
          <a:xfrm>
            <a:off x="6192982" y="2052332"/>
            <a:ext cx="1091046" cy="461665"/>
            <a:chOff x="6192982" y="2052332"/>
            <a:chExt cx="1091046" cy="461665"/>
          </a:xfrm>
        </p:grpSpPr>
        <p:sp>
          <p:nvSpPr>
            <p:cNvPr id="22" name="Callout: Bent Line 21">
              <a:extLst>
                <a:ext uri="{FF2B5EF4-FFF2-40B4-BE49-F238E27FC236}">
                  <a16:creationId xmlns:a16="http://schemas.microsoft.com/office/drawing/2014/main" id="{D4061753-A113-668E-9FA8-253CD639E728}"/>
                </a:ext>
              </a:extLst>
            </p:cNvPr>
            <p:cNvSpPr/>
            <p:nvPr/>
          </p:nvSpPr>
          <p:spPr>
            <a:xfrm flipH="1">
              <a:off x="6192982" y="2055316"/>
              <a:ext cx="1091046" cy="409394"/>
            </a:xfrm>
            <a:prstGeom prst="borderCallout2">
              <a:avLst/>
            </a:prstGeom>
            <a:solidFill>
              <a:schemeClr val="accent2"/>
            </a:solidFill>
            <a:ln>
              <a:solidFill>
                <a:schemeClr val="accent2"/>
              </a:solidFill>
              <a:headEnd type="diamond" w="med" len="med"/>
              <a:tailEnd type="diamond" w="med" len="med"/>
            </a:ln>
            <a:effectLst>
              <a:outerShdw blurRad="50800" dist="38100" algn="l" rotWithShape="0">
                <a:prstClr val="black">
                  <a:alpha val="40000"/>
                </a:prstClr>
              </a:outerShdw>
              <a:reflection blurRad="6350" stA="52000" endA="300" endPos="3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 name="TextBox 50">
              <a:extLst>
                <a:ext uri="{FF2B5EF4-FFF2-40B4-BE49-F238E27FC236}">
                  <a16:creationId xmlns:a16="http://schemas.microsoft.com/office/drawing/2014/main" id="{029CD4AD-0397-CB38-58D2-AA26DD5132E9}"/>
                </a:ext>
              </a:extLst>
            </p:cNvPr>
            <p:cNvSpPr txBox="1"/>
            <p:nvPr/>
          </p:nvSpPr>
          <p:spPr>
            <a:xfrm>
              <a:off x="6424395" y="2052332"/>
              <a:ext cx="737754" cy="461665"/>
            </a:xfrm>
            <a:prstGeom prst="rect">
              <a:avLst/>
            </a:prstGeom>
            <a:noFill/>
          </p:spPr>
          <p:txBody>
            <a:bodyPr wrap="square" rtlCol="0">
              <a:spAutoFit/>
            </a:bodyPr>
            <a:lstStyle/>
            <a:p>
              <a:r>
                <a:rPr lang="en-GB" sz="2400" b="1" dirty="0" err="1">
                  <a:latin typeface="NikoshBAN" panose="02000000000000000000" pitchFamily="2" charset="0"/>
                  <a:cs typeface="NikoshBAN" panose="02000000000000000000" pitchFamily="2" charset="0"/>
                </a:rPr>
                <a:t>পাঠ</a:t>
              </a:r>
              <a:endParaRPr lang="en-GB" sz="2400" b="1" dirty="0">
                <a:latin typeface="NikoshBAN" panose="02000000000000000000" pitchFamily="2" charset="0"/>
                <a:cs typeface="NikoshBAN" panose="02000000000000000000" pitchFamily="2" charset="0"/>
              </a:endParaRPr>
            </a:p>
          </p:txBody>
        </p:sp>
      </p:grpSp>
      <p:sp>
        <p:nvSpPr>
          <p:cNvPr id="66" name="Freeform: Shape 65">
            <a:extLst>
              <a:ext uri="{FF2B5EF4-FFF2-40B4-BE49-F238E27FC236}">
                <a16:creationId xmlns:a16="http://schemas.microsoft.com/office/drawing/2014/main" id="{8AC720A7-B820-EA9C-A30C-40DFF6420050}"/>
              </a:ext>
            </a:extLst>
          </p:cNvPr>
          <p:cNvSpPr/>
          <p:nvPr/>
        </p:nvSpPr>
        <p:spPr>
          <a:xfrm>
            <a:off x="5577840" y="1588770"/>
            <a:ext cx="0" cy="262890"/>
          </a:xfrm>
          <a:custGeom>
            <a:avLst/>
            <a:gdLst>
              <a:gd name="connsiteX0" fmla="*/ 0 w 0"/>
              <a:gd name="connsiteY0" fmla="*/ 0 h 262890"/>
              <a:gd name="connsiteX1" fmla="*/ 0 w 0"/>
              <a:gd name="connsiteY1" fmla="*/ 262890 h 262890"/>
            </a:gdLst>
            <a:ahLst/>
            <a:cxnLst>
              <a:cxn ang="0">
                <a:pos x="connsiteX0" y="connsiteY0"/>
              </a:cxn>
              <a:cxn ang="0">
                <a:pos x="connsiteX1" y="connsiteY1"/>
              </a:cxn>
            </a:cxnLst>
            <a:rect l="l" t="t" r="r" b="b"/>
            <a:pathLst>
              <a:path h="262890">
                <a:moveTo>
                  <a:pt x="0" y="0"/>
                </a:moveTo>
                <a:lnTo>
                  <a:pt x="0" y="262890"/>
                </a:lnTo>
              </a:path>
            </a:pathLst>
          </a:custGeom>
          <a:noFill/>
          <a:ln w="28575">
            <a:headEnd type="diamond" w="med" len="med"/>
            <a:tailEnd type="diamond"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804210330"/>
      </p:ext>
    </p:extLst>
  </p:cSld>
  <p:clrMapOvr>
    <a:masterClrMapping/>
  </p:clrMapOvr>
  <mc:AlternateContent xmlns:mc="http://schemas.openxmlformats.org/markup-compatibility/2006" xmlns:p14="http://schemas.microsoft.com/office/powerpoint/2010/main">
    <mc:Choice Requires="p14">
      <p:transition spd="slow" p14:dur="2000" advTm="9669">
        <p14:ferris dir="l"/>
      </p:transition>
    </mc:Choice>
    <mc:Fallback xmlns="">
      <p:transition spd="slow" advTm="966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p:cTn id="7" dur="500" fill="hold"/>
                                        <p:tgtEl>
                                          <p:spTgt spid="56"/>
                                        </p:tgtEl>
                                        <p:attrNameLst>
                                          <p:attrName>ppt_w</p:attrName>
                                        </p:attrNameLst>
                                      </p:cBhvr>
                                      <p:tavLst>
                                        <p:tav tm="0">
                                          <p:val>
                                            <p:fltVal val="0"/>
                                          </p:val>
                                        </p:tav>
                                        <p:tav tm="100000">
                                          <p:val>
                                            <p:strVal val="#ppt_w"/>
                                          </p:val>
                                        </p:tav>
                                      </p:tavLst>
                                    </p:anim>
                                    <p:anim calcmode="lin" valueType="num">
                                      <p:cBhvr>
                                        <p:cTn id="8" dur="500" fill="hold"/>
                                        <p:tgtEl>
                                          <p:spTgt spid="56"/>
                                        </p:tgtEl>
                                        <p:attrNameLst>
                                          <p:attrName>ppt_h</p:attrName>
                                        </p:attrNameLst>
                                      </p:cBhvr>
                                      <p:tavLst>
                                        <p:tav tm="0">
                                          <p:val>
                                            <p:fltVal val="0"/>
                                          </p:val>
                                        </p:tav>
                                        <p:tav tm="100000">
                                          <p:val>
                                            <p:strVal val="#ppt_h"/>
                                          </p:val>
                                        </p:tav>
                                      </p:tavLst>
                                    </p:anim>
                                    <p:animEffect transition="in" filter="fade">
                                      <p:cBhvr>
                                        <p:cTn id="9" dur="500"/>
                                        <p:tgtEl>
                                          <p:spTgt spid="56"/>
                                        </p:tgtEl>
                                      </p:cBhvr>
                                    </p:animEffect>
                                  </p:childTnLst>
                                </p:cTn>
                              </p:par>
                              <p:par>
                                <p:cTn id="10" presetID="53" presetClass="entr" presetSubtype="16"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66"/>
                                        </p:tgtEl>
                                        <p:attrNameLst>
                                          <p:attrName>style.visibility</p:attrName>
                                        </p:attrNameLst>
                                      </p:cBhvr>
                                      <p:to>
                                        <p:strVal val="visible"/>
                                      </p:to>
                                    </p:set>
                                    <p:anim calcmode="lin" valueType="num">
                                      <p:cBhvr>
                                        <p:cTn id="19" dur="500" fill="hold"/>
                                        <p:tgtEl>
                                          <p:spTgt spid="66"/>
                                        </p:tgtEl>
                                        <p:attrNameLst>
                                          <p:attrName>ppt_w</p:attrName>
                                        </p:attrNameLst>
                                      </p:cBhvr>
                                      <p:tavLst>
                                        <p:tav tm="0">
                                          <p:val>
                                            <p:fltVal val="0"/>
                                          </p:val>
                                        </p:tav>
                                        <p:tav tm="100000">
                                          <p:val>
                                            <p:strVal val="#ppt_w"/>
                                          </p:val>
                                        </p:tav>
                                      </p:tavLst>
                                    </p:anim>
                                    <p:anim calcmode="lin" valueType="num">
                                      <p:cBhvr>
                                        <p:cTn id="20" dur="500" fill="hold"/>
                                        <p:tgtEl>
                                          <p:spTgt spid="66"/>
                                        </p:tgtEl>
                                        <p:attrNameLst>
                                          <p:attrName>ppt_h</p:attrName>
                                        </p:attrNameLst>
                                      </p:cBhvr>
                                      <p:tavLst>
                                        <p:tav tm="0">
                                          <p:val>
                                            <p:fltVal val="0"/>
                                          </p:val>
                                        </p:tav>
                                        <p:tav tm="100000">
                                          <p:val>
                                            <p:strVal val="#ppt_h"/>
                                          </p:val>
                                        </p:tav>
                                      </p:tavLst>
                                    </p:anim>
                                    <p:animEffect transition="in" filter="fade">
                                      <p:cBhvr>
                                        <p:cTn id="21" dur="500"/>
                                        <p:tgtEl>
                                          <p:spTgt spid="66"/>
                                        </p:tgtEl>
                                      </p:cBhvr>
                                    </p:animEffect>
                                  </p:childTnLst>
                                </p:cTn>
                              </p:par>
                              <p:par>
                                <p:cTn id="22" presetID="53" presetClass="entr" presetSubtype="16" fill="hold" nodeType="withEffect">
                                  <p:stCondLst>
                                    <p:cond delay="0"/>
                                  </p:stCondLst>
                                  <p:childTnLst>
                                    <p:set>
                                      <p:cBhvr>
                                        <p:cTn id="23" dur="1" fill="hold">
                                          <p:stCondLst>
                                            <p:cond delay="0"/>
                                          </p:stCondLst>
                                        </p:cTn>
                                        <p:tgtEl>
                                          <p:spTgt spid="35"/>
                                        </p:tgtEl>
                                        <p:attrNameLst>
                                          <p:attrName>style.visibility</p:attrName>
                                        </p:attrNameLst>
                                      </p:cBhvr>
                                      <p:to>
                                        <p:strVal val="visible"/>
                                      </p:to>
                                    </p:set>
                                    <p:anim calcmode="lin" valueType="num">
                                      <p:cBhvr>
                                        <p:cTn id="24" dur="500" fill="hold"/>
                                        <p:tgtEl>
                                          <p:spTgt spid="35"/>
                                        </p:tgtEl>
                                        <p:attrNameLst>
                                          <p:attrName>ppt_w</p:attrName>
                                        </p:attrNameLst>
                                      </p:cBhvr>
                                      <p:tavLst>
                                        <p:tav tm="0">
                                          <p:val>
                                            <p:fltVal val="0"/>
                                          </p:val>
                                        </p:tav>
                                        <p:tav tm="100000">
                                          <p:val>
                                            <p:strVal val="#ppt_w"/>
                                          </p:val>
                                        </p:tav>
                                      </p:tavLst>
                                    </p:anim>
                                    <p:anim calcmode="lin" valueType="num">
                                      <p:cBhvr>
                                        <p:cTn id="25" dur="500" fill="hold"/>
                                        <p:tgtEl>
                                          <p:spTgt spid="35"/>
                                        </p:tgtEl>
                                        <p:attrNameLst>
                                          <p:attrName>ppt_h</p:attrName>
                                        </p:attrNameLst>
                                      </p:cBhvr>
                                      <p:tavLst>
                                        <p:tav tm="0">
                                          <p:val>
                                            <p:fltVal val="0"/>
                                          </p:val>
                                        </p:tav>
                                        <p:tav tm="100000">
                                          <p:val>
                                            <p:strVal val="#ppt_h"/>
                                          </p:val>
                                        </p:tav>
                                      </p:tavLst>
                                    </p:anim>
                                    <p:animEffect transition="in" filter="fade">
                                      <p:cBhvr>
                                        <p:cTn id="26" dur="500"/>
                                        <p:tgtEl>
                                          <p:spTgt spid="35"/>
                                        </p:tgtEl>
                                      </p:cBhvr>
                                    </p:animEffect>
                                  </p:childTnLst>
                                </p:cTn>
                              </p:par>
                            </p:childTnLst>
                          </p:cTn>
                        </p:par>
                        <p:par>
                          <p:cTn id="27" fill="hold">
                            <p:stCondLst>
                              <p:cond delay="500"/>
                            </p:stCondLst>
                            <p:childTnLst>
                              <p:par>
                                <p:cTn id="28" presetID="22" presetClass="entr" presetSubtype="2" fill="hold" nodeType="after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wipe(right)">
                                      <p:cBhvr>
                                        <p:cTn id="30" dur="500"/>
                                        <p:tgtEl>
                                          <p:spTgt spid="44"/>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60"/>
                                        </p:tgtEl>
                                        <p:attrNameLst>
                                          <p:attrName>style.visibility</p:attrName>
                                        </p:attrNameLst>
                                      </p:cBhvr>
                                      <p:to>
                                        <p:strVal val="visible"/>
                                      </p:to>
                                    </p:set>
                                    <p:anim calcmode="lin" valueType="num">
                                      <p:cBhvr>
                                        <p:cTn id="35" dur="500" fill="hold"/>
                                        <p:tgtEl>
                                          <p:spTgt spid="60"/>
                                        </p:tgtEl>
                                        <p:attrNameLst>
                                          <p:attrName>ppt_w</p:attrName>
                                        </p:attrNameLst>
                                      </p:cBhvr>
                                      <p:tavLst>
                                        <p:tav tm="0">
                                          <p:val>
                                            <p:fltVal val="0"/>
                                          </p:val>
                                        </p:tav>
                                        <p:tav tm="100000">
                                          <p:val>
                                            <p:strVal val="#ppt_w"/>
                                          </p:val>
                                        </p:tav>
                                      </p:tavLst>
                                    </p:anim>
                                    <p:anim calcmode="lin" valueType="num">
                                      <p:cBhvr>
                                        <p:cTn id="36" dur="500" fill="hold"/>
                                        <p:tgtEl>
                                          <p:spTgt spid="60"/>
                                        </p:tgtEl>
                                        <p:attrNameLst>
                                          <p:attrName>ppt_h</p:attrName>
                                        </p:attrNameLst>
                                      </p:cBhvr>
                                      <p:tavLst>
                                        <p:tav tm="0">
                                          <p:val>
                                            <p:fltVal val="0"/>
                                          </p:val>
                                        </p:tav>
                                        <p:tav tm="100000">
                                          <p:val>
                                            <p:strVal val="#ppt_h"/>
                                          </p:val>
                                        </p:tav>
                                      </p:tavLst>
                                    </p:anim>
                                    <p:animEffect transition="in" filter="fade">
                                      <p:cBhvr>
                                        <p:cTn id="37" dur="500"/>
                                        <p:tgtEl>
                                          <p:spTgt spid="60"/>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 calcmode="lin" valueType="num">
                                      <p:cBhvr>
                                        <p:cTn id="40" dur="500" fill="hold"/>
                                        <p:tgtEl>
                                          <p:spTgt spid="19"/>
                                        </p:tgtEl>
                                        <p:attrNameLst>
                                          <p:attrName>ppt_w</p:attrName>
                                        </p:attrNameLst>
                                      </p:cBhvr>
                                      <p:tavLst>
                                        <p:tav tm="0">
                                          <p:val>
                                            <p:fltVal val="0"/>
                                          </p:val>
                                        </p:tav>
                                        <p:tav tm="100000">
                                          <p:val>
                                            <p:strVal val="#ppt_w"/>
                                          </p:val>
                                        </p:tav>
                                      </p:tavLst>
                                    </p:anim>
                                    <p:anim calcmode="lin" valueType="num">
                                      <p:cBhvr>
                                        <p:cTn id="41" dur="500" fill="hold"/>
                                        <p:tgtEl>
                                          <p:spTgt spid="19"/>
                                        </p:tgtEl>
                                        <p:attrNameLst>
                                          <p:attrName>ppt_h</p:attrName>
                                        </p:attrNameLst>
                                      </p:cBhvr>
                                      <p:tavLst>
                                        <p:tav tm="0">
                                          <p:val>
                                            <p:fltVal val="0"/>
                                          </p:val>
                                        </p:tav>
                                        <p:tav tm="100000">
                                          <p:val>
                                            <p:strVal val="#ppt_h"/>
                                          </p:val>
                                        </p:tav>
                                      </p:tavLst>
                                    </p:anim>
                                    <p:animEffect transition="in" filter="fade">
                                      <p:cBhvr>
                                        <p:cTn id="42" dur="500"/>
                                        <p:tgtEl>
                                          <p:spTgt spid="19"/>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ipe(left)">
                                      <p:cBhvr>
                                        <p:cTn id="46" dur="500"/>
                                        <p:tgtEl>
                                          <p:spTgt spid="15"/>
                                        </p:tgtEl>
                                      </p:cBhvr>
                                    </p:animEffect>
                                  </p:childTnLst>
                                </p:cTn>
                              </p:par>
                            </p:childTnLst>
                          </p:cTn>
                        </p:par>
                        <p:par>
                          <p:cTn id="47" fill="hold">
                            <p:stCondLst>
                              <p:cond delay="1000"/>
                            </p:stCondLst>
                            <p:childTnLst>
                              <p:par>
                                <p:cTn id="48" presetID="22" presetClass="entr" presetSubtype="8" fill="hold" grpId="0" nodeType="after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wipe(left)">
                                      <p:cBhvr>
                                        <p:cTn id="50" dur="500"/>
                                        <p:tgtEl>
                                          <p:spTgt spid="30"/>
                                        </p:tgtEl>
                                      </p:cBhvr>
                                    </p:animEffect>
                                  </p:childTnLst>
                                </p:cTn>
                              </p:par>
                            </p:childTnLst>
                          </p:cTn>
                        </p:par>
                        <p:par>
                          <p:cTn id="51" fill="hold">
                            <p:stCondLst>
                              <p:cond delay="1500"/>
                            </p:stCondLst>
                            <p:childTnLst>
                              <p:par>
                                <p:cTn id="52" presetID="53" presetClass="entr" presetSubtype="16" fill="hold" nodeType="afterEffect">
                                  <p:stCondLst>
                                    <p:cond delay="0"/>
                                  </p:stCondLst>
                                  <p:childTnLst>
                                    <p:set>
                                      <p:cBhvr>
                                        <p:cTn id="53" dur="1" fill="hold">
                                          <p:stCondLst>
                                            <p:cond delay="0"/>
                                          </p:stCondLst>
                                        </p:cTn>
                                        <p:tgtEl>
                                          <p:spTgt spid="61"/>
                                        </p:tgtEl>
                                        <p:attrNameLst>
                                          <p:attrName>style.visibility</p:attrName>
                                        </p:attrNameLst>
                                      </p:cBhvr>
                                      <p:to>
                                        <p:strVal val="visible"/>
                                      </p:to>
                                    </p:set>
                                    <p:anim calcmode="lin" valueType="num">
                                      <p:cBhvr>
                                        <p:cTn id="54" dur="500" fill="hold"/>
                                        <p:tgtEl>
                                          <p:spTgt spid="61"/>
                                        </p:tgtEl>
                                        <p:attrNameLst>
                                          <p:attrName>ppt_w</p:attrName>
                                        </p:attrNameLst>
                                      </p:cBhvr>
                                      <p:tavLst>
                                        <p:tav tm="0">
                                          <p:val>
                                            <p:fltVal val="0"/>
                                          </p:val>
                                        </p:tav>
                                        <p:tav tm="100000">
                                          <p:val>
                                            <p:strVal val="#ppt_w"/>
                                          </p:val>
                                        </p:tav>
                                      </p:tavLst>
                                    </p:anim>
                                    <p:anim calcmode="lin" valueType="num">
                                      <p:cBhvr>
                                        <p:cTn id="55" dur="500" fill="hold"/>
                                        <p:tgtEl>
                                          <p:spTgt spid="61"/>
                                        </p:tgtEl>
                                        <p:attrNameLst>
                                          <p:attrName>ppt_h</p:attrName>
                                        </p:attrNameLst>
                                      </p:cBhvr>
                                      <p:tavLst>
                                        <p:tav tm="0">
                                          <p:val>
                                            <p:fltVal val="0"/>
                                          </p:val>
                                        </p:tav>
                                        <p:tav tm="100000">
                                          <p:val>
                                            <p:strVal val="#ppt_h"/>
                                          </p:val>
                                        </p:tav>
                                      </p:tavLst>
                                    </p:anim>
                                    <p:animEffect transition="in" filter="fade">
                                      <p:cBhvr>
                                        <p:cTn id="56" dur="500"/>
                                        <p:tgtEl>
                                          <p:spTgt spid="61"/>
                                        </p:tgtEl>
                                      </p:cBhvr>
                                    </p:animEffect>
                                  </p:childTnLst>
                                </p:cTn>
                              </p:par>
                            </p:childTnLst>
                          </p:cTn>
                        </p:par>
                        <p:par>
                          <p:cTn id="57" fill="hold">
                            <p:stCondLst>
                              <p:cond delay="2000"/>
                            </p:stCondLst>
                            <p:childTnLst>
                              <p:par>
                                <p:cTn id="58" presetID="22" presetClass="entr" presetSubtype="8" fill="hold" nodeType="afterEffect">
                                  <p:stCondLst>
                                    <p:cond delay="0"/>
                                  </p:stCondLst>
                                  <p:childTnLst>
                                    <p:set>
                                      <p:cBhvr>
                                        <p:cTn id="59" dur="1" fill="hold">
                                          <p:stCondLst>
                                            <p:cond delay="0"/>
                                          </p:stCondLst>
                                        </p:cTn>
                                        <p:tgtEl>
                                          <p:spTgt spid="48"/>
                                        </p:tgtEl>
                                        <p:attrNameLst>
                                          <p:attrName>style.visibility</p:attrName>
                                        </p:attrNameLst>
                                      </p:cBhvr>
                                      <p:to>
                                        <p:strVal val="visible"/>
                                      </p:to>
                                    </p:set>
                                    <p:animEffect transition="in" filter="wipe(left)">
                                      <p:cBhvr>
                                        <p:cTn id="60" dur="500"/>
                                        <p:tgtEl>
                                          <p:spTgt spid="48"/>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67"/>
                                        </p:tgtEl>
                                        <p:attrNameLst>
                                          <p:attrName>style.visibility</p:attrName>
                                        </p:attrNameLst>
                                      </p:cBhvr>
                                      <p:to>
                                        <p:strVal val="visible"/>
                                      </p:to>
                                    </p:set>
                                    <p:anim calcmode="lin" valueType="num">
                                      <p:cBhvr>
                                        <p:cTn id="65" dur="500" fill="hold"/>
                                        <p:tgtEl>
                                          <p:spTgt spid="67"/>
                                        </p:tgtEl>
                                        <p:attrNameLst>
                                          <p:attrName>ppt_w</p:attrName>
                                        </p:attrNameLst>
                                      </p:cBhvr>
                                      <p:tavLst>
                                        <p:tav tm="0">
                                          <p:val>
                                            <p:fltVal val="0"/>
                                          </p:val>
                                        </p:tav>
                                        <p:tav tm="100000">
                                          <p:val>
                                            <p:strVal val="#ppt_w"/>
                                          </p:val>
                                        </p:tav>
                                      </p:tavLst>
                                    </p:anim>
                                    <p:anim calcmode="lin" valueType="num">
                                      <p:cBhvr>
                                        <p:cTn id="66" dur="500" fill="hold"/>
                                        <p:tgtEl>
                                          <p:spTgt spid="67"/>
                                        </p:tgtEl>
                                        <p:attrNameLst>
                                          <p:attrName>ppt_h</p:attrName>
                                        </p:attrNameLst>
                                      </p:cBhvr>
                                      <p:tavLst>
                                        <p:tav tm="0">
                                          <p:val>
                                            <p:fltVal val="0"/>
                                          </p:val>
                                        </p:tav>
                                        <p:tav tm="100000">
                                          <p:val>
                                            <p:strVal val="#ppt_h"/>
                                          </p:val>
                                        </p:tav>
                                      </p:tavLst>
                                    </p:anim>
                                    <p:animEffect transition="in" filter="fade">
                                      <p:cBhvr>
                                        <p:cTn id="67" dur="500"/>
                                        <p:tgtEl>
                                          <p:spTgt spid="67"/>
                                        </p:tgtEl>
                                      </p:cBhvr>
                                    </p:animEffect>
                                  </p:childTnLst>
                                </p:cTn>
                              </p:par>
                              <p:par>
                                <p:cTn id="68" presetID="22" presetClass="entr" presetSubtype="2" fill="hold" grpId="0" nodeType="with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wipe(right)">
                                      <p:cBhvr>
                                        <p:cTn id="70" dur="500"/>
                                        <p:tgtEl>
                                          <p:spTgt spid="16"/>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20"/>
                                        </p:tgtEl>
                                        <p:attrNameLst>
                                          <p:attrName>style.visibility</p:attrName>
                                        </p:attrNameLst>
                                      </p:cBhvr>
                                      <p:to>
                                        <p:strVal val="visible"/>
                                      </p:to>
                                    </p:set>
                                    <p:anim calcmode="lin" valueType="num">
                                      <p:cBhvr>
                                        <p:cTn id="74" dur="500" fill="hold"/>
                                        <p:tgtEl>
                                          <p:spTgt spid="20"/>
                                        </p:tgtEl>
                                        <p:attrNameLst>
                                          <p:attrName>ppt_w</p:attrName>
                                        </p:attrNameLst>
                                      </p:cBhvr>
                                      <p:tavLst>
                                        <p:tav tm="0">
                                          <p:val>
                                            <p:fltVal val="0"/>
                                          </p:val>
                                        </p:tav>
                                        <p:tav tm="100000">
                                          <p:val>
                                            <p:strVal val="#ppt_w"/>
                                          </p:val>
                                        </p:tav>
                                      </p:tavLst>
                                    </p:anim>
                                    <p:anim calcmode="lin" valueType="num">
                                      <p:cBhvr>
                                        <p:cTn id="75" dur="500" fill="hold"/>
                                        <p:tgtEl>
                                          <p:spTgt spid="20"/>
                                        </p:tgtEl>
                                        <p:attrNameLst>
                                          <p:attrName>ppt_h</p:attrName>
                                        </p:attrNameLst>
                                      </p:cBhvr>
                                      <p:tavLst>
                                        <p:tav tm="0">
                                          <p:val>
                                            <p:fltVal val="0"/>
                                          </p:val>
                                        </p:tav>
                                        <p:tav tm="100000">
                                          <p:val>
                                            <p:strVal val="#ppt_h"/>
                                          </p:val>
                                        </p:tav>
                                      </p:tavLst>
                                    </p:anim>
                                    <p:animEffect transition="in" filter="fade">
                                      <p:cBhvr>
                                        <p:cTn id="76" dur="500"/>
                                        <p:tgtEl>
                                          <p:spTgt spid="20"/>
                                        </p:tgtEl>
                                      </p:cBhvr>
                                    </p:animEffect>
                                  </p:childTnLst>
                                </p:cTn>
                              </p:par>
                            </p:childTnLst>
                          </p:cTn>
                        </p:par>
                        <p:par>
                          <p:cTn id="77" fill="hold">
                            <p:stCondLst>
                              <p:cond delay="1000"/>
                            </p:stCondLst>
                            <p:childTnLst>
                              <p:par>
                                <p:cTn id="78" presetID="22" presetClass="entr" presetSubtype="8" fill="hold" grpId="0" nodeType="afterEffect">
                                  <p:stCondLst>
                                    <p:cond delay="0"/>
                                  </p:stCondLst>
                                  <p:childTnLst>
                                    <p:set>
                                      <p:cBhvr>
                                        <p:cTn id="79" dur="1" fill="hold">
                                          <p:stCondLst>
                                            <p:cond delay="0"/>
                                          </p:stCondLst>
                                        </p:cTn>
                                        <p:tgtEl>
                                          <p:spTgt spid="32"/>
                                        </p:tgtEl>
                                        <p:attrNameLst>
                                          <p:attrName>style.visibility</p:attrName>
                                        </p:attrNameLst>
                                      </p:cBhvr>
                                      <p:to>
                                        <p:strVal val="visible"/>
                                      </p:to>
                                    </p:set>
                                    <p:animEffect transition="in" filter="wipe(left)">
                                      <p:cBhvr>
                                        <p:cTn id="80" dur="500"/>
                                        <p:tgtEl>
                                          <p:spTgt spid="32"/>
                                        </p:tgtEl>
                                      </p:cBhvr>
                                    </p:animEffect>
                                  </p:childTnLst>
                                </p:cTn>
                              </p:par>
                            </p:childTnLst>
                          </p:cTn>
                        </p:par>
                        <p:par>
                          <p:cTn id="81" fill="hold">
                            <p:stCondLst>
                              <p:cond delay="1500"/>
                            </p:stCondLst>
                            <p:childTnLst>
                              <p:par>
                                <p:cTn id="82" presetID="53" presetClass="entr" presetSubtype="16" fill="hold" nodeType="afterEffect">
                                  <p:stCondLst>
                                    <p:cond delay="0"/>
                                  </p:stCondLst>
                                  <p:childTnLst>
                                    <p:set>
                                      <p:cBhvr>
                                        <p:cTn id="83" dur="1" fill="hold">
                                          <p:stCondLst>
                                            <p:cond delay="0"/>
                                          </p:stCondLst>
                                        </p:cTn>
                                        <p:tgtEl>
                                          <p:spTgt spid="68"/>
                                        </p:tgtEl>
                                        <p:attrNameLst>
                                          <p:attrName>style.visibility</p:attrName>
                                        </p:attrNameLst>
                                      </p:cBhvr>
                                      <p:to>
                                        <p:strVal val="visible"/>
                                      </p:to>
                                    </p:set>
                                    <p:anim calcmode="lin" valueType="num">
                                      <p:cBhvr>
                                        <p:cTn id="84" dur="500" fill="hold"/>
                                        <p:tgtEl>
                                          <p:spTgt spid="68"/>
                                        </p:tgtEl>
                                        <p:attrNameLst>
                                          <p:attrName>ppt_w</p:attrName>
                                        </p:attrNameLst>
                                      </p:cBhvr>
                                      <p:tavLst>
                                        <p:tav tm="0">
                                          <p:val>
                                            <p:fltVal val="0"/>
                                          </p:val>
                                        </p:tav>
                                        <p:tav tm="100000">
                                          <p:val>
                                            <p:strVal val="#ppt_w"/>
                                          </p:val>
                                        </p:tav>
                                      </p:tavLst>
                                    </p:anim>
                                    <p:anim calcmode="lin" valueType="num">
                                      <p:cBhvr>
                                        <p:cTn id="85" dur="500" fill="hold"/>
                                        <p:tgtEl>
                                          <p:spTgt spid="68"/>
                                        </p:tgtEl>
                                        <p:attrNameLst>
                                          <p:attrName>ppt_h</p:attrName>
                                        </p:attrNameLst>
                                      </p:cBhvr>
                                      <p:tavLst>
                                        <p:tav tm="0">
                                          <p:val>
                                            <p:fltVal val="0"/>
                                          </p:val>
                                        </p:tav>
                                        <p:tav tm="100000">
                                          <p:val>
                                            <p:strVal val="#ppt_h"/>
                                          </p:val>
                                        </p:tav>
                                      </p:tavLst>
                                    </p:anim>
                                    <p:animEffect transition="in" filter="fade">
                                      <p:cBhvr>
                                        <p:cTn id="86"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9" grpId="0" animBg="1"/>
      <p:bldP spid="20" grpId="0" animBg="1"/>
      <p:bldP spid="30" grpId="0" animBg="1"/>
      <p:bldP spid="32" grpId="0" animBg="1"/>
      <p:bldP spid="66"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AA899-C227-9243-B98C-C7A5269BAFBD}"/>
              </a:ext>
            </a:extLst>
          </p:cNvPr>
          <p:cNvSpPr>
            <a:spLocks noGrp="1"/>
          </p:cNvSpPr>
          <p:nvPr>
            <p:ph type="title"/>
          </p:nvPr>
        </p:nvSpPr>
        <p:spPr>
          <a:xfrm>
            <a:off x="2296618" y="1812246"/>
            <a:ext cx="8169311" cy="645344"/>
          </a:xfrm>
          <a:noFill/>
          <a:scene3d>
            <a:camera prst="perspectiveRelaxedModerately"/>
            <a:lightRig rig="threePt" dir="t"/>
          </a:scene3d>
        </p:spPr>
        <p:txBody>
          <a:bodyPr/>
          <a:lstStyle/>
          <a:p>
            <a:pPr algn="ctr"/>
            <a:r>
              <a:rPr lang="en-US" dirty="0">
                <a:solidFill>
                  <a:srgbClr val="FFC000"/>
                </a:solidFill>
                <a:latin typeface="NikoshBAN" panose="02000000000000000000" pitchFamily="2" charset="0"/>
                <a:cs typeface="NikoshBAN" panose="02000000000000000000" pitchFamily="2" charset="0"/>
              </a:rPr>
              <a:t>---</a:t>
            </a:r>
            <a:r>
              <a:rPr lang="en-US" dirty="0" err="1">
                <a:solidFill>
                  <a:srgbClr val="FFC000"/>
                </a:solidFill>
                <a:latin typeface="NikoshBAN" panose="02000000000000000000" pitchFamily="2" charset="0"/>
                <a:cs typeface="NikoshBAN" panose="02000000000000000000" pitchFamily="2" charset="0"/>
              </a:rPr>
              <a:t>এই</a:t>
            </a:r>
            <a:r>
              <a:rPr lang="bn-IN" dirty="0">
                <a:solidFill>
                  <a:srgbClr val="FFC000"/>
                </a:solidFill>
                <a:latin typeface="NikoshBAN" panose="02000000000000000000" pitchFamily="2" charset="0"/>
                <a:cs typeface="NikoshBAN" panose="02000000000000000000" pitchFamily="2" charset="0"/>
              </a:rPr>
              <a:t> পাঠ শেষে শিক্ষার্থীরা---  </a:t>
            </a:r>
            <a:endParaRPr lang="en-US" dirty="0">
              <a:solidFill>
                <a:srgbClr val="FFC000"/>
              </a:solidFill>
            </a:endParaRPr>
          </a:p>
        </p:txBody>
      </p:sp>
      <p:sp>
        <p:nvSpPr>
          <p:cNvPr id="3" name="Content Placeholder 2">
            <a:extLst>
              <a:ext uri="{FF2B5EF4-FFF2-40B4-BE49-F238E27FC236}">
                <a16:creationId xmlns:a16="http://schemas.microsoft.com/office/drawing/2014/main" id="{0A4953C8-13F1-E646-AF07-C17B0804613D}"/>
              </a:ext>
            </a:extLst>
          </p:cNvPr>
          <p:cNvSpPr>
            <a:spLocks noGrp="1"/>
          </p:cNvSpPr>
          <p:nvPr>
            <p:ph idx="1"/>
          </p:nvPr>
        </p:nvSpPr>
        <p:spPr>
          <a:xfrm>
            <a:off x="4735305" y="2381908"/>
            <a:ext cx="5936159" cy="2501819"/>
          </a:xfrm>
          <a:noFill/>
          <a:ln w="57150">
            <a:noFill/>
          </a:ln>
        </p:spPr>
        <p:txBody>
          <a:bodyPr anchor="ctr">
            <a:noAutofit/>
          </a:bodyPr>
          <a:lstStyle/>
          <a:p>
            <a:pPr lvl="0">
              <a:buFont typeface="Wingdings" panose="05000000000000000000" pitchFamily="2" charset="2"/>
              <a:buChar char="v"/>
            </a:pPr>
            <a:r>
              <a:rPr lang="en-GB" sz="1600" b="1" dirty="0" err="1">
                <a:latin typeface="NikoshBAN" panose="02000000000000000000" pitchFamily="2" charset="0"/>
                <a:cs typeface="NikoshBAN" panose="02000000000000000000" pitchFamily="2" charset="0"/>
              </a:rPr>
              <a:t>ওয়েব</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ব্রাউজার</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কী</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তা</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বলতে</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পারবে</a:t>
            </a:r>
            <a:r>
              <a:rPr lang="en-GB" sz="1600" b="1" dirty="0">
                <a:latin typeface="NikoshBAN" panose="02000000000000000000" pitchFamily="2" charset="0"/>
                <a:cs typeface="NikoshBAN" panose="02000000000000000000" pitchFamily="2" charset="0"/>
              </a:rPr>
              <a:t>।</a:t>
            </a:r>
            <a:endParaRPr lang="en-GB" sz="1600" dirty="0">
              <a:latin typeface="NikoshBAN" panose="02000000000000000000" pitchFamily="2" charset="0"/>
              <a:cs typeface="NikoshBAN" panose="02000000000000000000" pitchFamily="2" charset="0"/>
            </a:endParaRPr>
          </a:p>
          <a:p>
            <a:pPr lvl="0">
              <a:buFont typeface="Wingdings" panose="05000000000000000000" pitchFamily="2" charset="2"/>
              <a:buChar char="v"/>
            </a:pPr>
            <a:r>
              <a:rPr lang="en-GB" sz="1600" b="1" dirty="0" err="1">
                <a:latin typeface="NikoshBAN" panose="02000000000000000000" pitchFamily="2" charset="0"/>
                <a:cs typeface="NikoshBAN" panose="02000000000000000000" pitchFamily="2" charset="0"/>
              </a:rPr>
              <a:t>কয়েকটি</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জনপ্রিয়</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ওয়েব</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ব্রাউজারের</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নাম</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বলতে</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পারবে</a:t>
            </a:r>
            <a:r>
              <a:rPr lang="en-GB" sz="1600" b="1" dirty="0">
                <a:latin typeface="NikoshBAN" panose="02000000000000000000" pitchFamily="2" charset="0"/>
                <a:cs typeface="NikoshBAN" panose="02000000000000000000" pitchFamily="2" charset="0"/>
              </a:rPr>
              <a:t>।</a:t>
            </a:r>
            <a:endParaRPr lang="en-GB" sz="1600" dirty="0">
              <a:latin typeface="NikoshBAN" panose="02000000000000000000" pitchFamily="2" charset="0"/>
              <a:cs typeface="NikoshBAN" panose="02000000000000000000" pitchFamily="2" charset="0"/>
            </a:endParaRPr>
          </a:p>
          <a:p>
            <a:pPr lvl="0">
              <a:buFont typeface="Wingdings" panose="05000000000000000000" pitchFamily="2" charset="2"/>
              <a:buChar char="v"/>
            </a:pPr>
            <a:r>
              <a:rPr lang="en-GB" sz="1600" b="1" dirty="0" err="1">
                <a:latin typeface="NikoshBAN" panose="02000000000000000000" pitchFamily="2" charset="0"/>
                <a:cs typeface="NikoshBAN" panose="02000000000000000000" pitchFamily="2" charset="0"/>
              </a:rPr>
              <a:t>ওয়েব</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ব্রাউজার</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চালু</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করে</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ওয়েবসাইটে</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প্রবেশ</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করতে</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পারবে</a:t>
            </a:r>
            <a:r>
              <a:rPr lang="en-GB" sz="1600" b="1" dirty="0">
                <a:latin typeface="NikoshBAN" panose="02000000000000000000" pitchFamily="2" charset="0"/>
                <a:cs typeface="NikoshBAN" panose="02000000000000000000" pitchFamily="2" charset="0"/>
              </a:rPr>
              <a:t>।</a:t>
            </a:r>
            <a:endParaRPr lang="en-GB" sz="1600" dirty="0">
              <a:latin typeface="NikoshBAN" panose="02000000000000000000" pitchFamily="2" charset="0"/>
              <a:cs typeface="NikoshBAN" panose="02000000000000000000" pitchFamily="2" charset="0"/>
            </a:endParaRPr>
          </a:p>
          <a:p>
            <a:pPr lvl="0">
              <a:buFont typeface="Wingdings" panose="05000000000000000000" pitchFamily="2" charset="2"/>
              <a:buChar char="v"/>
            </a:pPr>
            <a:r>
              <a:rPr lang="en-GB" sz="1600" b="1" dirty="0" err="1">
                <a:latin typeface="NikoshBAN" panose="02000000000000000000" pitchFamily="2" charset="0"/>
                <a:cs typeface="NikoshBAN" panose="02000000000000000000" pitchFamily="2" charset="0"/>
              </a:rPr>
              <a:t>সার্চ</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ইঞ্জিন</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ব্যবহার</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করে</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তথ্য</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অনুসন্ধান</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করতে</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পারবে</a:t>
            </a:r>
            <a:r>
              <a:rPr lang="en-GB" sz="1600" b="1" dirty="0">
                <a:latin typeface="NikoshBAN" panose="02000000000000000000" pitchFamily="2" charset="0"/>
                <a:cs typeface="NikoshBAN" panose="02000000000000000000" pitchFamily="2" charset="0"/>
              </a:rPr>
              <a:t>।</a:t>
            </a:r>
            <a:endParaRPr lang="en-GB" sz="1600" dirty="0">
              <a:latin typeface="NikoshBAN" panose="02000000000000000000" pitchFamily="2" charset="0"/>
              <a:cs typeface="NikoshBAN" panose="02000000000000000000" pitchFamily="2" charset="0"/>
            </a:endParaRPr>
          </a:p>
          <a:p>
            <a:pPr lvl="0">
              <a:buFont typeface="Wingdings" panose="05000000000000000000" pitchFamily="2" charset="2"/>
              <a:buChar char="v"/>
            </a:pPr>
            <a:r>
              <a:rPr lang="en-GB" sz="1600" b="1" dirty="0" err="1">
                <a:latin typeface="NikoshBAN" panose="02000000000000000000" pitchFamily="2" charset="0"/>
                <a:cs typeface="NikoshBAN" panose="02000000000000000000" pitchFamily="2" charset="0"/>
              </a:rPr>
              <a:t>শিক্ষা-সংশ্লিষ্ট</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তথ্য</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খুঁজে</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বের</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করতে</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পারবে</a:t>
            </a:r>
            <a:r>
              <a:rPr lang="en-GB" sz="1600" b="1" dirty="0">
                <a:latin typeface="NikoshBAN" panose="02000000000000000000" pitchFamily="2" charset="0"/>
                <a:cs typeface="NikoshBAN" panose="02000000000000000000" pitchFamily="2" charset="0"/>
              </a:rPr>
              <a:t>।</a:t>
            </a:r>
            <a:endParaRPr lang="en-GB" sz="1600" dirty="0">
              <a:latin typeface="NikoshBAN" panose="02000000000000000000" pitchFamily="2" charset="0"/>
              <a:cs typeface="NikoshBAN" panose="02000000000000000000" pitchFamily="2" charset="0"/>
            </a:endParaRPr>
          </a:p>
          <a:p>
            <a:pPr lvl="0">
              <a:buFont typeface="Wingdings" panose="05000000000000000000" pitchFamily="2" charset="2"/>
              <a:buChar char="v"/>
            </a:pPr>
            <a:r>
              <a:rPr lang="en-GB" sz="1600" b="1" dirty="0" err="1">
                <a:latin typeface="NikoshBAN" panose="02000000000000000000" pitchFamily="2" charset="0"/>
                <a:cs typeface="NikoshBAN" panose="02000000000000000000" pitchFamily="2" charset="0"/>
              </a:rPr>
              <a:t>নির্ভরযোগ্য</a:t>
            </a:r>
            <a:r>
              <a:rPr lang="en-GB" sz="1600" b="1" dirty="0">
                <a:latin typeface="NikoshBAN" panose="02000000000000000000" pitchFamily="2" charset="0"/>
                <a:cs typeface="NikoshBAN" panose="02000000000000000000" pitchFamily="2" charset="0"/>
              </a:rPr>
              <a:t> ও </a:t>
            </a:r>
            <a:r>
              <a:rPr lang="en-GB" sz="1600" b="1" dirty="0" err="1">
                <a:latin typeface="NikoshBAN" panose="02000000000000000000" pitchFamily="2" charset="0"/>
                <a:cs typeface="NikoshBAN" panose="02000000000000000000" pitchFamily="2" charset="0"/>
              </a:rPr>
              <a:t>অনির্ভরযোগ্য</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তথ্যের</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মধ্যে</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পার্থক্য</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করতে</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পারবে</a:t>
            </a:r>
            <a:r>
              <a:rPr lang="en-GB" sz="1600" b="1" dirty="0">
                <a:latin typeface="NikoshBAN" panose="02000000000000000000" pitchFamily="2" charset="0"/>
                <a:cs typeface="NikoshBAN" panose="02000000000000000000" pitchFamily="2" charset="0"/>
              </a:rPr>
              <a:t>।</a:t>
            </a:r>
            <a:endParaRPr lang="en-GB" sz="1600" dirty="0">
              <a:latin typeface="NikoshBAN" panose="02000000000000000000" pitchFamily="2" charset="0"/>
              <a:cs typeface="NikoshBAN" panose="02000000000000000000" pitchFamily="2" charset="0"/>
            </a:endParaRPr>
          </a:p>
          <a:p>
            <a:pPr lvl="0">
              <a:buFont typeface="Wingdings" panose="05000000000000000000" pitchFamily="2" charset="2"/>
              <a:buChar char="v"/>
            </a:pPr>
            <a:r>
              <a:rPr lang="en-GB" sz="1600" b="1" dirty="0" err="1">
                <a:latin typeface="NikoshBAN" panose="02000000000000000000" pitchFamily="2" charset="0"/>
                <a:cs typeface="NikoshBAN" panose="02000000000000000000" pitchFamily="2" charset="0"/>
              </a:rPr>
              <a:t>নিরাপদে</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ইন্টারনেট</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ব্যবহার</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করার</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কয়েকটি</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নিয়ম</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বলতে</a:t>
            </a:r>
            <a:r>
              <a:rPr lang="en-GB" sz="1600" b="1" dirty="0">
                <a:latin typeface="NikoshBAN" panose="02000000000000000000" pitchFamily="2" charset="0"/>
                <a:cs typeface="NikoshBAN" panose="02000000000000000000" pitchFamily="2" charset="0"/>
              </a:rPr>
              <a:t> </a:t>
            </a:r>
            <a:r>
              <a:rPr lang="en-GB" sz="1600" b="1" dirty="0" err="1">
                <a:latin typeface="NikoshBAN" panose="02000000000000000000" pitchFamily="2" charset="0"/>
                <a:cs typeface="NikoshBAN" panose="02000000000000000000" pitchFamily="2" charset="0"/>
              </a:rPr>
              <a:t>পারবে</a:t>
            </a:r>
            <a:r>
              <a:rPr lang="en-GB" sz="1600" b="1" dirty="0">
                <a:latin typeface="NikoshBAN" panose="02000000000000000000" pitchFamily="2" charset="0"/>
                <a:cs typeface="NikoshBAN" panose="02000000000000000000" pitchFamily="2" charset="0"/>
              </a:rPr>
              <a:t>।</a:t>
            </a:r>
            <a:endParaRPr lang="en-GB" sz="1600" dirty="0">
              <a:latin typeface="NikoshBAN" panose="02000000000000000000" pitchFamily="2" charset="0"/>
              <a:cs typeface="NikoshBAN" panose="02000000000000000000" pitchFamily="2" charset="0"/>
            </a:endParaRPr>
          </a:p>
        </p:txBody>
      </p:sp>
      <p:sp>
        <p:nvSpPr>
          <p:cNvPr id="4" name="TextBox 3">
            <a:extLst>
              <a:ext uri="{FF2B5EF4-FFF2-40B4-BE49-F238E27FC236}">
                <a16:creationId xmlns:a16="http://schemas.microsoft.com/office/drawing/2014/main" id="{9F8D742F-EC42-69D1-A1AB-8BD5CCABC348}"/>
              </a:ext>
            </a:extLst>
          </p:cNvPr>
          <p:cNvSpPr txBox="1"/>
          <p:nvPr/>
        </p:nvSpPr>
        <p:spPr>
          <a:xfrm>
            <a:off x="997755" y="1040928"/>
            <a:ext cx="1433945" cy="523220"/>
          </a:xfrm>
          <a:prstGeom prst="rect">
            <a:avLst/>
          </a:prstGeom>
          <a:noFill/>
        </p:spPr>
        <p:txBody>
          <a:bodyPr wrap="square" rtlCol="0">
            <a:spAutoFit/>
          </a:bodyPr>
          <a:lstStyle/>
          <a:p>
            <a:r>
              <a:rPr lang="en-GB" sz="2800" b="1" dirty="0" err="1">
                <a:solidFill>
                  <a:srgbClr val="00B050"/>
                </a:solidFill>
                <a:latin typeface="NikoshBAN" panose="02000000000000000000" pitchFamily="2" charset="0"/>
                <a:cs typeface="NikoshBAN" panose="02000000000000000000" pitchFamily="2" charset="0"/>
              </a:rPr>
              <a:t>শিখনফলঃ</a:t>
            </a:r>
            <a:endParaRPr lang="en-GB" sz="2800" b="1" dirty="0">
              <a:solidFill>
                <a:srgbClr val="00B050"/>
              </a:solidFill>
              <a:latin typeface="NikoshBAN" panose="02000000000000000000" pitchFamily="2" charset="0"/>
              <a:cs typeface="NikoshBAN" panose="02000000000000000000" pitchFamily="2" charset="0"/>
            </a:endParaRPr>
          </a:p>
        </p:txBody>
      </p:sp>
    </p:spTree>
    <p:custDataLst>
      <p:tags r:id="rId1"/>
    </p:custDataLst>
    <p:extLst>
      <p:ext uri="{BB962C8B-B14F-4D97-AF65-F5344CB8AC3E}">
        <p14:creationId xmlns:p14="http://schemas.microsoft.com/office/powerpoint/2010/main" val="34922603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9808">
        <p15:prstTrans prst="airplane"/>
      </p:transition>
    </mc:Choice>
    <mc:Fallback xmlns="">
      <p:transition spd="slow" advTm="980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1000"/>
                                        <p:tgtEl>
                                          <p:spTgt spid="3">
                                            <p:txEl>
                                              <p:pRg st="2" end="2"/>
                                            </p:txEl>
                                          </p:spTgt>
                                        </p:tgtEl>
                                      </p:cBhvr>
                                    </p:animEffect>
                                    <p:anim calcmode="lin" valueType="num">
                                      <p:cBhvr>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1000"/>
                                        <p:tgtEl>
                                          <p:spTgt spid="3">
                                            <p:txEl>
                                              <p:pRg st="3" end="3"/>
                                            </p:txEl>
                                          </p:spTgt>
                                        </p:tgtEl>
                                      </p:cBhvr>
                                    </p:animEffect>
                                    <p:anim calcmode="lin" valueType="num">
                                      <p:cBhvr>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0"/>
                                        <p:tgtEl>
                                          <p:spTgt spid="3">
                                            <p:txEl>
                                              <p:pRg st="4" end="4"/>
                                            </p:txEl>
                                          </p:spTgt>
                                        </p:tgtEl>
                                      </p:cBhvr>
                                    </p:animEffect>
                                    <p:anim calcmode="lin" valueType="num">
                                      <p:cBhvr>
                                        <p:cTn id="3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1000"/>
                                        <p:tgtEl>
                                          <p:spTgt spid="3">
                                            <p:txEl>
                                              <p:pRg st="5" end="5"/>
                                            </p:txEl>
                                          </p:spTgt>
                                        </p:tgtEl>
                                      </p:cBhvr>
                                    </p:animEffect>
                                    <p:anim calcmode="lin" valueType="num">
                                      <p:cBhvr>
                                        <p:cTn id="4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1000"/>
                                        <p:tgtEl>
                                          <p:spTgt spid="3">
                                            <p:txEl>
                                              <p:pRg st="6" end="6"/>
                                            </p:txEl>
                                          </p:spTgt>
                                        </p:tgtEl>
                                      </p:cBhvr>
                                    </p:animEffect>
                                    <p:anim calcmode="lin" valueType="num">
                                      <p:cBhvr>
                                        <p:cTn id="4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230F86A-6060-28D3-2CB2-FBB5AE182838}"/>
              </a:ext>
            </a:extLst>
          </p:cNvPr>
          <p:cNvGrpSpPr/>
          <p:nvPr/>
        </p:nvGrpSpPr>
        <p:grpSpPr>
          <a:xfrm>
            <a:off x="4059936" y="1479042"/>
            <a:ext cx="2569464" cy="768096"/>
            <a:chOff x="1371600" y="743712"/>
            <a:chExt cx="2036064" cy="768096"/>
          </a:xfrm>
        </p:grpSpPr>
        <p:sp>
          <p:nvSpPr>
            <p:cNvPr id="4" name="Callout: Double Bent Line 3">
              <a:extLst>
                <a:ext uri="{FF2B5EF4-FFF2-40B4-BE49-F238E27FC236}">
                  <a16:creationId xmlns:a16="http://schemas.microsoft.com/office/drawing/2014/main" id="{DF8F7F34-DBAE-2973-042E-27C3D4B12892}"/>
                </a:ext>
              </a:extLst>
            </p:cNvPr>
            <p:cNvSpPr/>
            <p:nvPr/>
          </p:nvSpPr>
          <p:spPr>
            <a:xfrm>
              <a:off x="1371600" y="743712"/>
              <a:ext cx="2036064" cy="768096"/>
            </a:xfrm>
            <a:prstGeom prst="borderCallout3">
              <a:avLst>
                <a:gd name="adj1" fmla="val 18750"/>
                <a:gd name="adj2" fmla="val -8333"/>
                <a:gd name="adj3" fmla="val 18750"/>
                <a:gd name="adj4" fmla="val -16667"/>
                <a:gd name="adj5" fmla="val 100000"/>
                <a:gd name="adj6" fmla="val -16667"/>
                <a:gd name="adj7" fmla="val 255820"/>
                <a:gd name="adj8" fmla="val 79092"/>
              </a:avLst>
            </a:prstGeom>
            <a:solidFill>
              <a:schemeClr val="tx2">
                <a:lumMod val="20000"/>
                <a:lumOff val="80000"/>
              </a:schemeClr>
            </a:solidFill>
            <a:ln w="28575">
              <a:solidFill>
                <a:schemeClr val="accent6"/>
              </a:solidFill>
              <a:headEnd type="diamond" w="med" len="med"/>
              <a:tailEnd type="diamond" w="med" len="med"/>
            </a:ln>
            <a:effectLst>
              <a:outerShdw blurRad="50800" dist="38100" dir="2700000" algn="tl" rotWithShape="0">
                <a:prstClr val="black">
                  <a:alpha val="40000"/>
                </a:prstClr>
              </a:outerShdw>
            </a:effectLst>
            <a:scene3d>
              <a:camera prst="perspectiveRelaxedModerately"/>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8CAC9B44-F19A-0875-AB5D-06F1D1E2409C}"/>
                </a:ext>
              </a:extLst>
            </p:cNvPr>
            <p:cNvSpPr txBox="1"/>
            <p:nvPr/>
          </p:nvSpPr>
          <p:spPr>
            <a:xfrm>
              <a:off x="1475232" y="1050143"/>
              <a:ext cx="1865376" cy="399148"/>
            </a:xfrm>
            <a:prstGeom prst="rect">
              <a:avLst/>
            </a:prstGeom>
            <a:noFill/>
            <a:ln>
              <a:noFill/>
            </a:ln>
          </p:spPr>
          <p:txBody>
            <a:bodyPr wrap="square" rtlCol="0">
              <a:spAutoFit/>
            </a:bodyPr>
            <a:lstStyle/>
            <a:p>
              <a:pPr>
                <a:lnSpc>
                  <a:spcPct val="115000"/>
                </a:lnSpc>
                <a:spcAft>
                  <a:spcPts val="800"/>
                </a:spcAft>
              </a:pPr>
              <a:r>
                <a:rPr lang="en-GB" sz="1800" b="1" kern="100" dirty="0">
                  <a:effectLst/>
                  <a:latin typeface="NikoshBAN" panose="02000000000000000000" pitchFamily="2" charset="0"/>
                  <a:ea typeface="Aptos" panose="020B0004020202020204" pitchFamily="34" charset="0"/>
                  <a:cs typeface="NikoshBAN" panose="02000000000000000000" pitchFamily="2" charset="0"/>
                </a:rPr>
                <a:t>🖥️ ১.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ওয়েব</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ব্রাউজার</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কী</a:t>
              </a:r>
              <a:r>
                <a:rPr lang="en-GB" sz="1800" b="1" kern="100" dirty="0">
                  <a:effectLst/>
                  <a:latin typeface="NikoshBAN" panose="02000000000000000000" pitchFamily="2" charset="0"/>
                  <a:ea typeface="Aptos" panose="020B0004020202020204" pitchFamily="34" charset="0"/>
                  <a:cs typeface="NikoshBAN" panose="02000000000000000000" pitchFamily="2" charset="0"/>
                </a:rPr>
                <a:t>?</a:t>
              </a:r>
              <a:endParaRPr lang="en-GB" sz="1800" kern="100" dirty="0">
                <a:effectLst/>
                <a:latin typeface="NikoshBAN" panose="02000000000000000000" pitchFamily="2" charset="0"/>
                <a:ea typeface="Aptos" panose="020B0004020202020204" pitchFamily="34" charset="0"/>
                <a:cs typeface="NikoshBAN" panose="02000000000000000000" pitchFamily="2" charset="0"/>
              </a:endParaRPr>
            </a:p>
          </p:txBody>
        </p:sp>
      </p:grpSp>
      <p:grpSp>
        <p:nvGrpSpPr>
          <p:cNvPr id="9" name="Group 8">
            <a:extLst>
              <a:ext uri="{FF2B5EF4-FFF2-40B4-BE49-F238E27FC236}">
                <a16:creationId xmlns:a16="http://schemas.microsoft.com/office/drawing/2014/main" id="{9A8CA888-6136-E017-C702-46A7B92DC6C9}"/>
              </a:ext>
            </a:extLst>
          </p:cNvPr>
          <p:cNvGrpSpPr/>
          <p:nvPr/>
        </p:nvGrpSpPr>
        <p:grpSpPr>
          <a:xfrm>
            <a:off x="767334" y="3429000"/>
            <a:ext cx="10863072" cy="908027"/>
            <a:chOff x="664464" y="2417063"/>
            <a:chExt cx="10863072" cy="1118616"/>
          </a:xfrm>
          <a:scene3d>
            <a:camera prst="orthographicFront">
              <a:rot lat="0" lon="0" rev="0"/>
            </a:camera>
            <a:lightRig rig="balanced" dir="t">
              <a:rot lat="0" lon="0" rev="8700000"/>
            </a:lightRig>
          </a:scene3d>
        </p:grpSpPr>
        <p:sp>
          <p:nvSpPr>
            <p:cNvPr id="7" name="Rectangle: Folded Corner 6">
              <a:extLst>
                <a:ext uri="{FF2B5EF4-FFF2-40B4-BE49-F238E27FC236}">
                  <a16:creationId xmlns:a16="http://schemas.microsoft.com/office/drawing/2014/main" id="{854B4AFB-B93A-7557-A1E0-FE42540C1D8B}"/>
                </a:ext>
              </a:extLst>
            </p:cNvPr>
            <p:cNvSpPr/>
            <p:nvPr/>
          </p:nvSpPr>
          <p:spPr>
            <a:xfrm>
              <a:off x="664464" y="2417063"/>
              <a:ext cx="10863072" cy="1118616"/>
            </a:xfrm>
            <a:prstGeom prst="foldedCorner">
              <a:avLst/>
            </a:prstGeom>
            <a:solidFill>
              <a:schemeClr val="bg1">
                <a:lumMod val="85000"/>
              </a:schemeClr>
            </a:solidFill>
            <a:ln w="19050">
              <a:solidFill>
                <a:schemeClr val="accent6"/>
              </a:solidFill>
            </a:ln>
            <a:effectLst>
              <a:outerShdw blurRad="44450" dist="27940" dir="5400000" algn="ctr">
                <a:srgbClr val="000000">
                  <a:alpha val="32000"/>
                </a:srgbClr>
              </a:outerShdw>
            </a:effectLs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8F989FF3-4C1A-64B1-9B4F-28F04F2C646F}"/>
                </a:ext>
              </a:extLst>
            </p:cNvPr>
            <p:cNvSpPr txBox="1"/>
            <p:nvPr/>
          </p:nvSpPr>
          <p:spPr>
            <a:xfrm>
              <a:off x="975360" y="2552590"/>
              <a:ext cx="10448544" cy="885803"/>
            </a:xfrm>
            <a:prstGeom prst="rect">
              <a:avLst/>
            </a:prstGeom>
            <a:noFill/>
            <a:ln w="19050">
              <a:solidFill>
                <a:schemeClr val="accent6"/>
              </a:solidFill>
            </a:ln>
            <a:effectLst>
              <a:outerShdw blurRad="44450" dist="27940" dir="5400000" algn="ctr">
                <a:srgbClr val="000000">
                  <a:alpha val="32000"/>
                </a:srgbClr>
              </a:outerShdw>
            </a:effectLst>
            <a:sp3d>
              <a:bevelT w="190500" h="38100"/>
            </a:sp3d>
          </p:spPr>
          <p:txBody>
            <a:bodyPr wrap="square" rtlCol="0">
              <a:spAutoFit/>
            </a:bodyPr>
            <a:lstStyle/>
            <a:p>
              <a:pPr>
                <a:lnSpc>
                  <a:spcPct val="115000"/>
                </a:lnSpc>
                <a:spcAft>
                  <a:spcPts val="800"/>
                </a:spcAft>
              </a:pP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ওয়েব</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ব্রাউজার</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400" b="1" kern="100" dirty="0">
                  <a:effectLst/>
                  <a:latin typeface="NikoshBAN" panose="02000000000000000000" pitchFamily="2" charset="0"/>
                  <a:ea typeface="Aptos" panose="020B0004020202020204" pitchFamily="34" charset="0"/>
                  <a:cs typeface="NikoshBAN" panose="02000000000000000000" pitchFamily="2" charset="0"/>
                </a:rPr>
                <a:t>Web Browser</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হলো</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এমন</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একটি</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সফটওয়্যার</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যার</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সাহায্যে</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আমরা</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ইন্টারনেটে</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বিভিন্ন</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ওয়েবসাইট</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ও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ওয়েবপেজ</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দেখতে</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এবং</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তথ্য</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অনুসন্ধান</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করতে</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পারি</a:t>
              </a:r>
              <a:r>
                <a:rPr lang="en-GB" sz="1800" b="1" kern="100" dirty="0">
                  <a:effectLst/>
                  <a:latin typeface="NikoshBAN" panose="02000000000000000000" pitchFamily="2" charset="0"/>
                  <a:ea typeface="Aptos" panose="020B0004020202020204" pitchFamily="34" charset="0"/>
                  <a:cs typeface="NikoshBAN" panose="02000000000000000000" pitchFamily="2" charset="0"/>
                </a:rPr>
                <a:t>।</a:t>
              </a:r>
              <a:endParaRPr lang="en-GB" sz="1800" kern="100" dirty="0">
                <a:effectLst/>
                <a:latin typeface="NikoshBAN" panose="02000000000000000000" pitchFamily="2" charset="0"/>
                <a:ea typeface="Aptos" panose="020B0004020202020204" pitchFamily="34" charset="0"/>
                <a:cs typeface="NikoshBAN" panose="02000000000000000000" pitchFamily="2" charset="0"/>
              </a:endParaRPr>
            </a:p>
          </p:txBody>
        </p:sp>
      </p:grpSp>
      <p:sp>
        <p:nvSpPr>
          <p:cNvPr id="14" name="Rectangle 2">
            <a:extLst>
              <a:ext uri="{FF2B5EF4-FFF2-40B4-BE49-F238E27FC236}">
                <a16:creationId xmlns:a16="http://schemas.microsoft.com/office/drawing/2014/main" id="{612DDA56-736F-2CA1-E0CD-49EB9E3DA82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5560181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anim calcmode="lin" valueType="num">
                                      <p:cBhvr>
                                        <p:cTn id="11" dur="1000" fill="hold"/>
                                        <p:tgtEl>
                                          <p:spTgt spid="9"/>
                                        </p:tgtEl>
                                        <p:attrNameLst>
                                          <p:attrName>ppt_x</p:attrName>
                                        </p:attrNameLst>
                                      </p:cBhvr>
                                      <p:tavLst>
                                        <p:tav tm="0">
                                          <p:val>
                                            <p:strVal val="#ppt_x"/>
                                          </p:val>
                                        </p:tav>
                                        <p:tav tm="100000">
                                          <p:val>
                                            <p:strVal val="#ppt_x"/>
                                          </p:val>
                                        </p:tav>
                                      </p:tavLst>
                                    </p:anim>
                                    <p:anim calcmode="lin" valueType="num">
                                      <p:cBhvr>
                                        <p:cTn id="1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shadeToTitle="1">
        <a:solidFill>
          <a:schemeClr val="bg1"/>
        </a:solidFill>
        <a:effectLst/>
      </p:bgPr>
    </p:bg>
    <p:spTree>
      <p:nvGrpSpPr>
        <p:cNvPr id="1" name=""/>
        <p:cNvGrpSpPr/>
        <p:nvPr/>
      </p:nvGrpSpPr>
      <p:grpSpPr>
        <a:xfrm>
          <a:off x="0" y="0"/>
          <a:ext cx="0" cy="0"/>
          <a:chOff x="0" y="0"/>
          <a:chExt cx="0" cy="0"/>
        </a:xfrm>
      </p:grpSpPr>
      <p:sp>
        <p:nvSpPr>
          <p:cNvPr id="118" name="Freeform: Shape 117">
            <a:extLst>
              <a:ext uri="{FF2B5EF4-FFF2-40B4-BE49-F238E27FC236}">
                <a16:creationId xmlns:a16="http://schemas.microsoft.com/office/drawing/2014/main" id="{329A1840-DC89-1723-C0F6-3D01B8EC1301}"/>
              </a:ext>
            </a:extLst>
          </p:cNvPr>
          <p:cNvSpPr/>
          <p:nvPr/>
        </p:nvSpPr>
        <p:spPr>
          <a:xfrm>
            <a:off x="4890741" y="2380746"/>
            <a:ext cx="541627" cy="2011282"/>
          </a:xfrm>
          <a:custGeom>
            <a:avLst/>
            <a:gdLst>
              <a:gd name="connsiteX0" fmla="*/ 541627 w 541627"/>
              <a:gd name="connsiteY0" fmla="*/ 0 h 2011282"/>
              <a:gd name="connsiteX1" fmla="*/ 541627 w 541627"/>
              <a:gd name="connsiteY1" fmla="*/ 59299 h 2011282"/>
              <a:gd name="connsiteX2" fmla="*/ 469575 w 541627"/>
              <a:gd name="connsiteY2" fmla="*/ 113178 h 2011282"/>
              <a:gd name="connsiteX3" fmla="*/ 48692 w 541627"/>
              <a:gd name="connsiteY3" fmla="*/ 1005641 h 2011282"/>
              <a:gd name="connsiteX4" fmla="*/ 469575 w 541627"/>
              <a:gd name="connsiteY4" fmla="*/ 1898104 h 2011282"/>
              <a:gd name="connsiteX5" fmla="*/ 541627 w 541627"/>
              <a:gd name="connsiteY5" fmla="*/ 1951984 h 2011282"/>
              <a:gd name="connsiteX6" fmla="*/ 541627 w 541627"/>
              <a:gd name="connsiteY6" fmla="*/ 2011282 h 2011282"/>
              <a:gd name="connsiteX7" fmla="*/ 531387 w 541627"/>
              <a:gd name="connsiteY7" fmla="*/ 2005061 h 2011282"/>
              <a:gd name="connsiteX8" fmla="*/ 0 w 541627"/>
              <a:gd name="connsiteY8" fmla="*/ 1005641 h 2011282"/>
              <a:gd name="connsiteX9" fmla="*/ 531387 w 541627"/>
              <a:gd name="connsiteY9" fmla="*/ 6221 h 2011282"/>
              <a:gd name="connsiteX10" fmla="*/ 541627 w 541627"/>
              <a:gd name="connsiteY10" fmla="*/ 0 h 2011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1627" h="2011282">
                <a:moveTo>
                  <a:pt x="541627" y="0"/>
                </a:moveTo>
                <a:lnTo>
                  <a:pt x="541627" y="59299"/>
                </a:lnTo>
                <a:lnTo>
                  <a:pt x="469575" y="113178"/>
                </a:lnTo>
                <a:cubicBezTo>
                  <a:pt x="212531" y="325310"/>
                  <a:pt x="48692" y="646342"/>
                  <a:pt x="48692" y="1005641"/>
                </a:cubicBezTo>
                <a:cubicBezTo>
                  <a:pt x="48692" y="1364940"/>
                  <a:pt x="212531" y="1685973"/>
                  <a:pt x="469575" y="1898104"/>
                </a:cubicBezTo>
                <a:lnTo>
                  <a:pt x="541627" y="1951984"/>
                </a:lnTo>
                <a:lnTo>
                  <a:pt x="541627" y="2011282"/>
                </a:lnTo>
                <a:lnTo>
                  <a:pt x="531387" y="2005061"/>
                </a:lnTo>
                <a:cubicBezTo>
                  <a:pt x="210787" y="1788467"/>
                  <a:pt x="0" y="1421670"/>
                  <a:pt x="0" y="1005641"/>
                </a:cubicBezTo>
                <a:cubicBezTo>
                  <a:pt x="0" y="589612"/>
                  <a:pt x="210787" y="222815"/>
                  <a:pt x="531387" y="6221"/>
                </a:cubicBezTo>
                <a:lnTo>
                  <a:pt x="541627" y="0"/>
                </a:lnTo>
                <a:close/>
              </a:path>
            </a:pathLst>
          </a:custGeom>
          <a:gradFill>
            <a:gsLst>
              <a:gs pos="97000">
                <a:srgbClr val="FFC000"/>
              </a:gs>
              <a:gs pos="46000">
                <a:schemeClr val="bg1">
                  <a:lumMod val="95000"/>
                </a:schemeClr>
              </a:gs>
              <a:gs pos="53000">
                <a:schemeClr val="accent1">
                  <a:lumMod val="45000"/>
                  <a:lumOff val="55000"/>
                </a:schemeClr>
              </a:gs>
              <a:gs pos="50000">
                <a:schemeClr val="bg1"/>
              </a:gs>
              <a:gs pos="34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solidFill>
                <a:schemeClr val="tx1"/>
              </a:solidFill>
            </a:endParaRPr>
          </a:p>
        </p:txBody>
      </p:sp>
      <p:sp>
        <p:nvSpPr>
          <p:cNvPr id="117" name="Freeform: Shape 116">
            <a:extLst>
              <a:ext uri="{FF2B5EF4-FFF2-40B4-BE49-F238E27FC236}">
                <a16:creationId xmlns:a16="http://schemas.microsoft.com/office/drawing/2014/main" id="{CCFAFFC3-7A1B-0363-7431-3960FAC97EA9}"/>
              </a:ext>
            </a:extLst>
          </p:cNvPr>
          <p:cNvSpPr/>
          <p:nvPr/>
        </p:nvSpPr>
        <p:spPr>
          <a:xfrm>
            <a:off x="6759632" y="2380746"/>
            <a:ext cx="541627" cy="2011282"/>
          </a:xfrm>
          <a:custGeom>
            <a:avLst/>
            <a:gdLst>
              <a:gd name="connsiteX0" fmla="*/ 0 w 541627"/>
              <a:gd name="connsiteY0" fmla="*/ 0 h 2011282"/>
              <a:gd name="connsiteX1" fmla="*/ 10240 w 541627"/>
              <a:gd name="connsiteY1" fmla="*/ 6221 h 2011282"/>
              <a:gd name="connsiteX2" fmla="*/ 541627 w 541627"/>
              <a:gd name="connsiteY2" fmla="*/ 1005641 h 2011282"/>
              <a:gd name="connsiteX3" fmla="*/ 10240 w 541627"/>
              <a:gd name="connsiteY3" fmla="*/ 2005061 h 2011282"/>
              <a:gd name="connsiteX4" fmla="*/ 0 w 541627"/>
              <a:gd name="connsiteY4" fmla="*/ 2011282 h 2011282"/>
              <a:gd name="connsiteX5" fmla="*/ 0 w 541627"/>
              <a:gd name="connsiteY5" fmla="*/ 1951982 h 2011282"/>
              <a:gd name="connsiteX6" fmla="*/ 72050 w 541627"/>
              <a:gd name="connsiteY6" fmla="*/ 1898104 h 2011282"/>
              <a:gd name="connsiteX7" fmla="*/ 492933 w 541627"/>
              <a:gd name="connsiteY7" fmla="*/ 1005641 h 2011282"/>
              <a:gd name="connsiteX8" fmla="*/ 72050 w 541627"/>
              <a:gd name="connsiteY8" fmla="*/ 113178 h 2011282"/>
              <a:gd name="connsiteX9" fmla="*/ 0 w 541627"/>
              <a:gd name="connsiteY9" fmla="*/ 59300 h 2011282"/>
              <a:gd name="connsiteX10" fmla="*/ 0 w 541627"/>
              <a:gd name="connsiteY10" fmla="*/ 0 h 2011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1627" h="2011282">
                <a:moveTo>
                  <a:pt x="0" y="0"/>
                </a:moveTo>
                <a:lnTo>
                  <a:pt x="10240" y="6221"/>
                </a:lnTo>
                <a:cubicBezTo>
                  <a:pt x="330841" y="222815"/>
                  <a:pt x="541627" y="589612"/>
                  <a:pt x="541627" y="1005641"/>
                </a:cubicBezTo>
                <a:cubicBezTo>
                  <a:pt x="541627" y="1421670"/>
                  <a:pt x="330841" y="1788467"/>
                  <a:pt x="10240" y="2005061"/>
                </a:cubicBezTo>
                <a:lnTo>
                  <a:pt x="0" y="2011282"/>
                </a:lnTo>
                <a:lnTo>
                  <a:pt x="0" y="1951982"/>
                </a:lnTo>
                <a:lnTo>
                  <a:pt x="72050" y="1898104"/>
                </a:lnTo>
                <a:cubicBezTo>
                  <a:pt x="329094" y="1685973"/>
                  <a:pt x="492933" y="1364940"/>
                  <a:pt x="492933" y="1005641"/>
                </a:cubicBezTo>
                <a:cubicBezTo>
                  <a:pt x="492933" y="646342"/>
                  <a:pt x="329094" y="325310"/>
                  <a:pt x="72050" y="113178"/>
                </a:cubicBezTo>
                <a:lnTo>
                  <a:pt x="0" y="59300"/>
                </a:lnTo>
                <a:lnTo>
                  <a:pt x="0" y="0"/>
                </a:lnTo>
                <a:close/>
              </a:path>
            </a:pathLst>
          </a:custGeom>
          <a:gradFill>
            <a:gsLst>
              <a:gs pos="97000">
                <a:srgbClr val="FFC000"/>
              </a:gs>
              <a:gs pos="46000">
                <a:schemeClr val="bg1">
                  <a:lumMod val="95000"/>
                </a:schemeClr>
              </a:gs>
              <a:gs pos="53000">
                <a:schemeClr val="accent1">
                  <a:lumMod val="45000"/>
                  <a:lumOff val="55000"/>
                </a:schemeClr>
              </a:gs>
              <a:gs pos="50000">
                <a:schemeClr val="bg1"/>
              </a:gs>
              <a:gs pos="34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solidFill>
                <a:schemeClr val="tx1"/>
              </a:solidFill>
            </a:endParaRPr>
          </a:p>
        </p:txBody>
      </p:sp>
      <p:sp>
        <p:nvSpPr>
          <p:cNvPr id="125" name="Oval 124">
            <a:extLst>
              <a:ext uri="{FF2B5EF4-FFF2-40B4-BE49-F238E27FC236}">
                <a16:creationId xmlns:a16="http://schemas.microsoft.com/office/drawing/2014/main" id="{873B700E-6390-877C-AC20-0C3039154BCE}"/>
              </a:ext>
            </a:extLst>
          </p:cNvPr>
          <p:cNvSpPr/>
          <p:nvPr/>
        </p:nvSpPr>
        <p:spPr>
          <a:xfrm>
            <a:off x="5364060" y="2298865"/>
            <a:ext cx="207390" cy="207390"/>
          </a:xfrm>
          <a:prstGeom prst="ellipse">
            <a:avLst/>
          </a:prstGeom>
          <a:solidFill>
            <a:schemeClr val="tx2">
              <a:lumMod val="75000"/>
              <a:lumOff val="2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6</a:t>
            </a:r>
          </a:p>
        </p:txBody>
      </p:sp>
      <p:sp>
        <p:nvSpPr>
          <p:cNvPr id="127" name="Oval 126">
            <a:extLst>
              <a:ext uri="{FF2B5EF4-FFF2-40B4-BE49-F238E27FC236}">
                <a16:creationId xmlns:a16="http://schemas.microsoft.com/office/drawing/2014/main" id="{962BC7E4-821C-6B20-A7C7-1D7C45CBEDF6}"/>
              </a:ext>
            </a:extLst>
          </p:cNvPr>
          <p:cNvSpPr/>
          <p:nvPr/>
        </p:nvSpPr>
        <p:spPr>
          <a:xfrm>
            <a:off x="4823669" y="3265330"/>
            <a:ext cx="207390" cy="207390"/>
          </a:xfrm>
          <a:prstGeom prst="ellipse">
            <a:avLst/>
          </a:prstGeom>
          <a:solidFill>
            <a:schemeClr val="tx2">
              <a:lumMod val="75000"/>
              <a:lumOff val="2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5</a:t>
            </a:r>
          </a:p>
        </p:txBody>
      </p:sp>
      <p:sp>
        <p:nvSpPr>
          <p:cNvPr id="128" name="Oval 127">
            <a:extLst>
              <a:ext uri="{FF2B5EF4-FFF2-40B4-BE49-F238E27FC236}">
                <a16:creationId xmlns:a16="http://schemas.microsoft.com/office/drawing/2014/main" id="{E23E1138-C479-B4BF-5885-FC8B332A4F89}"/>
              </a:ext>
            </a:extLst>
          </p:cNvPr>
          <p:cNvSpPr/>
          <p:nvPr/>
        </p:nvSpPr>
        <p:spPr>
          <a:xfrm>
            <a:off x="5311257" y="4248820"/>
            <a:ext cx="207390" cy="207390"/>
          </a:xfrm>
          <a:prstGeom prst="ellipse">
            <a:avLst/>
          </a:prstGeom>
          <a:solidFill>
            <a:schemeClr val="tx2">
              <a:lumMod val="75000"/>
              <a:lumOff val="2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4</a:t>
            </a:r>
          </a:p>
        </p:txBody>
      </p:sp>
      <p:sp>
        <p:nvSpPr>
          <p:cNvPr id="129" name="Oval 128">
            <a:extLst>
              <a:ext uri="{FF2B5EF4-FFF2-40B4-BE49-F238E27FC236}">
                <a16:creationId xmlns:a16="http://schemas.microsoft.com/office/drawing/2014/main" id="{500CC69B-4F58-CCE8-A529-CBC462F66B12}"/>
              </a:ext>
            </a:extLst>
          </p:cNvPr>
          <p:cNvSpPr/>
          <p:nvPr/>
        </p:nvSpPr>
        <p:spPr>
          <a:xfrm>
            <a:off x="6662579" y="4270598"/>
            <a:ext cx="207390" cy="207390"/>
          </a:xfrm>
          <a:prstGeom prst="ellipse">
            <a:avLst/>
          </a:prstGeom>
          <a:solidFill>
            <a:schemeClr val="tx2">
              <a:lumMod val="75000"/>
              <a:lumOff val="2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3</a:t>
            </a:r>
          </a:p>
        </p:txBody>
      </p:sp>
      <p:sp>
        <p:nvSpPr>
          <p:cNvPr id="130" name="Oval 129">
            <a:extLst>
              <a:ext uri="{FF2B5EF4-FFF2-40B4-BE49-F238E27FC236}">
                <a16:creationId xmlns:a16="http://schemas.microsoft.com/office/drawing/2014/main" id="{01D095BE-8940-20E8-6D78-59365A5C4B31}"/>
              </a:ext>
            </a:extLst>
          </p:cNvPr>
          <p:cNvSpPr/>
          <p:nvPr/>
        </p:nvSpPr>
        <p:spPr>
          <a:xfrm>
            <a:off x="7164842" y="3282692"/>
            <a:ext cx="207390" cy="207390"/>
          </a:xfrm>
          <a:prstGeom prst="ellipse">
            <a:avLst/>
          </a:prstGeom>
          <a:solidFill>
            <a:schemeClr val="tx2">
              <a:lumMod val="75000"/>
              <a:lumOff val="2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2</a:t>
            </a:r>
          </a:p>
        </p:txBody>
      </p:sp>
      <p:sp>
        <p:nvSpPr>
          <p:cNvPr id="131" name="Oval 130">
            <a:extLst>
              <a:ext uri="{FF2B5EF4-FFF2-40B4-BE49-F238E27FC236}">
                <a16:creationId xmlns:a16="http://schemas.microsoft.com/office/drawing/2014/main" id="{8922F251-7870-49BB-9CF6-B4EEF2E3D26A}"/>
              </a:ext>
            </a:extLst>
          </p:cNvPr>
          <p:cNvSpPr/>
          <p:nvPr/>
        </p:nvSpPr>
        <p:spPr>
          <a:xfrm>
            <a:off x="6688659" y="2351191"/>
            <a:ext cx="207390" cy="207390"/>
          </a:xfrm>
          <a:prstGeom prst="ellipse">
            <a:avLst/>
          </a:prstGeom>
          <a:solidFill>
            <a:schemeClr val="tx2">
              <a:lumMod val="75000"/>
              <a:lumOff val="2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1</a:t>
            </a:r>
          </a:p>
        </p:txBody>
      </p:sp>
      <p:grpSp>
        <p:nvGrpSpPr>
          <p:cNvPr id="41" name="Group 40">
            <a:extLst>
              <a:ext uri="{FF2B5EF4-FFF2-40B4-BE49-F238E27FC236}">
                <a16:creationId xmlns:a16="http://schemas.microsoft.com/office/drawing/2014/main" id="{A53FFE35-B021-28A5-5F6D-5FBB37B6D212}"/>
              </a:ext>
            </a:extLst>
          </p:cNvPr>
          <p:cNvGrpSpPr/>
          <p:nvPr/>
        </p:nvGrpSpPr>
        <p:grpSpPr>
          <a:xfrm>
            <a:off x="518474" y="1571920"/>
            <a:ext cx="4525836" cy="1182868"/>
            <a:chOff x="518474" y="1571920"/>
            <a:chExt cx="4525836" cy="1182868"/>
          </a:xfrm>
        </p:grpSpPr>
        <p:sp>
          <p:nvSpPr>
            <p:cNvPr id="61" name="Freeform: Shape 60">
              <a:extLst>
                <a:ext uri="{FF2B5EF4-FFF2-40B4-BE49-F238E27FC236}">
                  <a16:creationId xmlns:a16="http://schemas.microsoft.com/office/drawing/2014/main" id="{925EBC54-4A27-FB53-02D7-0FF5AC71485D}"/>
                </a:ext>
              </a:extLst>
            </p:cNvPr>
            <p:cNvSpPr/>
            <p:nvPr/>
          </p:nvSpPr>
          <p:spPr>
            <a:xfrm>
              <a:off x="518474" y="1571920"/>
              <a:ext cx="4525836" cy="1182868"/>
            </a:xfrm>
            <a:custGeom>
              <a:avLst/>
              <a:gdLst>
                <a:gd name="connsiteX0" fmla="*/ 619039 w 4525836"/>
                <a:gd name="connsiteY0" fmla="*/ 0 h 1182868"/>
                <a:gd name="connsiteX1" fmla="*/ 4525836 w 4525836"/>
                <a:gd name="connsiteY1" fmla="*/ 0 h 1182868"/>
                <a:gd name="connsiteX2" fmla="*/ 4383620 w 4525836"/>
                <a:gd name="connsiteY2" fmla="*/ 86398 h 1182868"/>
                <a:gd name="connsiteX3" fmla="*/ 3609964 w 4525836"/>
                <a:gd name="connsiteY3" fmla="*/ 1025898 h 1182868"/>
                <a:gd name="connsiteX4" fmla="*/ 3552512 w 4525836"/>
                <a:gd name="connsiteY4" fmla="*/ 1182868 h 1182868"/>
                <a:gd name="connsiteX5" fmla="*/ 0 w 4525836"/>
                <a:gd name="connsiteY5" fmla="*/ 1182868 h 1182868"/>
                <a:gd name="connsiteX6" fmla="*/ 0 w 4525836"/>
                <a:gd name="connsiteY6" fmla="*/ 619039 h 1182868"/>
                <a:gd name="connsiteX7" fmla="*/ 619039 w 4525836"/>
                <a:gd name="connsiteY7" fmla="*/ 0 h 1182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5836" h="1182868">
                  <a:moveTo>
                    <a:pt x="619039" y="0"/>
                  </a:moveTo>
                  <a:lnTo>
                    <a:pt x="4525836" y="0"/>
                  </a:lnTo>
                  <a:lnTo>
                    <a:pt x="4383620" y="86398"/>
                  </a:lnTo>
                  <a:cubicBezTo>
                    <a:pt x="4042813" y="316643"/>
                    <a:pt x="3772047" y="642690"/>
                    <a:pt x="3609964" y="1025898"/>
                  </a:cubicBezTo>
                  <a:lnTo>
                    <a:pt x="3552512" y="1182868"/>
                  </a:lnTo>
                  <a:lnTo>
                    <a:pt x="0" y="1182868"/>
                  </a:lnTo>
                  <a:lnTo>
                    <a:pt x="0" y="619039"/>
                  </a:lnTo>
                  <a:cubicBezTo>
                    <a:pt x="0" y="277153"/>
                    <a:pt x="277153" y="0"/>
                    <a:pt x="619039" y="0"/>
                  </a:cubicBezTo>
                  <a:close/>
                </a:path>
              </a:pathLst>
            </a:cu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35" name="TextBox 134">
              <a:extLst>
                <a:ext uri="{FF2B5EF4-FFF2-40B4-BE49-F238E27FC236}">
                  <a16:creationId xmlns:a16="http://schemas.microsoft.com/office/drawing/2014/main" id="{80EA4956-8FA9-A7BA-334B-FA79231D25DA}"/>
                </a:ext>
              </a:extLst>
            </p:cNvPr>
            <p:cNvSpPr txBox="1"/>
            <p:nvPr/>
          </p:nvSpPr>
          <p:spPr>
            <a:xfrm>
              <a:off x="881029" y="1739170"/>
              <a:ext cx="3200578" cy="861774"/>
            </a:xfrm>
            <a:prstGeom prst="rect">
              <a:avLst/>
            </a:prstGeom>
            <a:noFill/>
          </p:spPr>
          <p:txBody>
            <a:bodyPr wrap="square" rtlCol="0">
              <a:spAutoFit/>
            </a:bodyPr>
            <a:lstStyle/>
            <a:p>
              <a:pPr algn="just"/>
              <a:r>
                <a:rPr lang="en-GB" sz="1000" b="0" u="none" strike="noStrike" dirty="0">
                  <a:effectLst/>
                  <a:latin typeface="Google Sans"/>
                  <a:hlinkClick r:id="rId3"/>
                </a:rPr>
                <a:t>Internet Explorer</a:t>
              </a:r>
              <a:r>
                <a:rPr lang="en-GB" sz="1000" b="0" u="none" strike="noStrike" dirty="0">
                  <a:effectLst/>
                  <a:latin typeface="Google Sans"/>
                </a:rPr>
                <a:t> on August 24, 1995, as part of Windows 95. It was created to let people surf the web easily. Microsoft built it using early code licensed from Spyglass Mosaic to compete with other early browsers like Netscape Navigator. [</a:t>
              </a:r>
              <a:r>
                <a:rPr lang="en-GB" sz="1000" b="0" u="none" strike="noStrike" dirty="0">
                  <a:effectLst/>
                  <a:latin typeface="Google Sans"/>
                  <a:hlinkClick r:id="rId4"/>
                </a:rPr>
                <a:t>1</a:t>
              </a:r>
              <a:r>
                <a:rPr lang="en-GB" sz="1000" b="0" u="none" strike="noStrike" dirty="0">
                  <a:effectLst/>
                  <a:latin typeface="Google Sans"/>
                </a:rPr>
                <a:t>, </a:t>
              </a:r>
              <a:r>
                <a:rPr lang="en-GB" sz="1000" b="0" u="none" strike="noStrike" dirty="0">
                  <a:effectLst/>
                  <a:latin typeface="Google Sans"/>
                  <a:hlinkClick r:id="rId5"/>
                </a:rPr>
                <a:t>2</a:t>
              </a:r>
              <a:r>
                <a:rPr lang="en-GB" sz="1000" b="0" u="none" strike="noStrike" dirty="0">
                  <a:effectLst/>
                  <a:latin typeface="Google Sans"/>
                </a:rPr>
                <a:t>, </a:t>
              </a:r>
              <a:r>
                <a:rPr lang="en-GB" sz="1000" b="0" u="none" strike="noStrike" dirty="0">
                  <a:effectLst/>
                  <a:latin typeface="Google Sans"/>
                  <a:hlinkClick r:id="rId6"/>
                </a:rPr>
                <a:t>3</a:t>
              </a:r>
              <a:r>
                <a:rPr lang="en-GB" sz="1000" b="0" u="none" strike="noStrike" dirty="0">
                  <a:effectLst/>
                  <a:latin typeface="Google Sans"/>
                </a:rPr>
                <a:t>, </a:t>
              </a:r>
              <a:r>
                <a:rPr lang="en-GB" sz="1000" b="0" u="none" strike="noStrike" dirty="0">
                  <a:effectLst/>
                  <a:latin typeface="Google Sans"/>
                  <a:hlinkClick r:id="rId7"/>
                </a:rPr>
                <a:t>4</a:t>
              </a:r>
              <a:r>
                <a:rPr lang="en-GB" sz="1000" b="0" u="none" strike="noStrike" dirty="0">
                  <a:effectLst/>
                  <a:latin typeface="Google Sans"/>
                </a:rPr>
                <a:t>, </a:t>
              </a:r>
              <a:r>
                <a:rPr lang="en-GB" sz="1000" b="0" u="none" strike="noStrike" dirty="0">
                  <a:effectLst/>
                  <a:latin typeface="Google Sans"/>
                  <a:hlinkClick r:id="rId3"/>
                </a:rPr>
                <a:t>5</a:t>
              </a:r>
              <a:r>
                <a:rPr lang="en-GB" sz="1000" b="0" u="none" strike="noStrike" dirty="0">
                  <a:effectLst/>
                  <a:latin typeface="Google Sans"/>
                </a:rPr>
                <a:t>]</a:t>
              </a:r>
              <a:endParaRPr lang="en-GB" sz="1000" dirty="0"/>
            </a:p>
          </p:txBody>
        </p:sp>
      </p:grpSp>
      <p:grpSp>
        <p:nvGrpSpPr>
          <p:cNvPr id="42" name="Group 41">
            <a:extLst>
              <a:ext uri="{FF2B5EF4-FFF2-40B4-BE49-F238E27FC236}">
                <a16:creationId xmlns:a16="http://schemas.microsoft.com/office/drawing/2014/main" id="{6D17611C-2100-3473-027F-516DEB681A3D}"/>
              </a:ext>
            </a:extLst>
          </p:cNvPr>
          <p:cNvGrpSpPr/>
          <p:nvPr/>
        </p:nvGrpSpPr>
        <p:grpSpPr>
          <a:xfrm>
            <a:off x="7147690" y="1571920"/>
            <a:ext cx="4448850" cy="1182868"/>
            <a:chOff x="7147690" y="1571920"/>
            <a:chExt cx="4448850" cy="1182868"/>
          </a:xfrm>
        </p:grpSpPr>
        <p:sp>
          <p:nvSpPr>
            <p:cNvPr id="59" name="Freeform: Shape 58">
              <a:extLst>
                <a:ext uri="{FF2B5EF4-FFF2-40B4-BE49-F238E27FC236}">
                  <a16:creationId xmlns:a16="http://schemas.microsoft.com/office/drawing/2014/main" id="{B904D961-B818-7CFE-6394-EA4F225B3935}"/>
                </a:ext>
              </a:extLst>
            </p:cNvPr>
            <p:cNvSpPr/>
            <p:nvPr/>
          </p:nvSpPr>
          <p:spPr>
            <a:xfrm>
              <a:off x="7147690" y="1571920"/>
              <a:ext cx="4448850" cy="1182868"/>
            </a:xfrm>
            <a:custGeom>
              <a:avLst/>
              <a:gdLst>
                <a:gd name="connsiteX0" fmla="*/ 0 w 4448850"/>
                <a:gd name="connsiteY0" fmla="*/ 0 h 1182868"/>
                <a:gd name="connsiteX1" fmla="*/ 3829811 w 4448850"/>
                <a:gd name="connsiteY1" fmla="*/ 0 h 1182868"/>
                <a:gd name="connsiteX2" fmla="*/ 4448850 w 4448850"/>
                <a:gd name="connsiteY2" fmla="*/ 619039 h 1182868"/>
                <a:gd name="connsiteX3" fmla="*/ 4448850 w 4448850"/>
                <a:gd name="connsiteY3" fmla="*/ 1182868 h 1182868"/>
                <a:gd name="connsiteX4" fmla="*/ 973324 w 4448850"/>
                <a:gd name="connsiteY4" fmla="*/ 1182868 h 1182868"/>
                <a:gd name="connsiteX5" fmla="*/ 915872 w 4448850"/>
                <a:gd name="connsiteY5" fmla="*/ 1025898 h 1182868"/>
                <a:gd name="connsiteX6" fmla="*/ 142216 w 4448850"/>
                <a:gd name="connsiteY6" fmla="*/ 86398 h 1182868"/>
                <a:gd name="connsiteX7" fmla="*/ 0 w 4448850"/>
                <a:gd name="connsiteY7" fmla="*/ 0 h 1182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48850" h="1182868">
                  <a:moveTo>
                    <a:pt x="0" y="0"/>
                  </a:moveTo>
                  <a:lnTo>
                    <a:pt x="3829811" y="0"/>
                  </a:lnTo>
                  <a:cubicBezTo>
                    <a:pt x="4171697" y="0"/>
                    <a:pt x="4448850" y="277153"/>
                    <a:pt x="4448850" y="619039"/>
                  </a:cubicBezTo>
                  <a:lnTo>
                    <a:pt x="4448850" y="1182868"/>
                  </a:lnTo>
                  <a:lnTo>
                    <a:pt x="973324" y="1182868"/>
                  </a:lnTo>
                  <a:lnTo>
                    <a:pt x="915872" y="1025898"/>
                  </a:lnTo>
                  <a:cubicBezTo>
                    <a:pt x="753789" y="642690"/>
                    <a:pt x="483023" y="316643"/>
                    <a:pt x="142216" y="86398"/>
                  </a:cubicBezTo>
                  <a:lnTo>
                    <a:pt x="0" y="0"/>
                  </a:lnTo>
                  <a:close/>
                </a:path>
              </a:pathLst>
            </a:cu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8" name="TextBox 7">
              <a:extLst>
                <a:ext uri="{FF2B5EF4-FFF2-40B4-BE49-F238E27FC236}">
                  <a16:creationId xmlns:a16="http://schemas.microsoft.com/office/drawing/2014/main" id="{86B171DD-1E15-1A6B-1176-12EC24C7FF9D}"/>
                </a:ext>
              </a:extLst>
            </p:cNvPr>
            <p:cNvSpPr txBox="1"/>
            <p:nvPr/>
          </p:nvSpPr>
          <p:spPr>
            <a:xfrm>
              <a:off x="8101063" y="1694588"/>
              <a:ext cx="3200578" cy="861774"/>
            </a:xfrm>
            <a:prstGeom prst="rect">
              <a:avLst/>
            </a:prstGeom>
            <a:noFill/>
          </p:spPr>
          <p:txBody>
            <a:bodyPr wrap="square" rtlCol="0">
              <a:spAutoFit/>
            </a:bodyPr>
            <a:lstStyle/>
            <a:p>
              <a:pPr algn="just"/>
              <a:r>
                <a:rPr lang="en-GB" sz="1000" b="0" u="none" strike="noStrike" dirty="0">
                  <a:effectLst/>
                  <a:latin typeface="Google Sans"/>
                </a:rPr>
                <a:t>Google </a:t>
              </a:r>
              <a:r>
                <a:rPr lang="en-GB" sz="1000" b="0" u="none" strike="noStrike" dirty="0">
                  <a:effectLst/>
                  <a:latin typeface="Google Sans"/>
                  <a:hlinkClick r:id="rId8"/>
                </a:rPr>
                <a:t>Chrome</a:t>
              </a:r>
              <a:r>
                <a:rPr lang="en-GB" sz="1000" dirty="0"/>
                <a:t> was released by Google on September 2, 2008. Led by a team including Sundar Pichai and Ben </a:t>
              </a:r>
              <a:r>
                <a:rPr lang="en-GB" sz="1000" dirty="0" err="1"/>
                <a:t>Goodger</a:t>
              </a:r>
              <a:r>
                <a:rPr lang="en-GB" sz="1000" dirty="0"/>
                <a:t>, Google built Chrome to be a faster, safer, and simpler web browser designed for modern web applications</a:t>
              </a:r>
            </a:p>
          </p:txBody>
        </p:sp>
      </p:grpSp>
      <p:grpSp>
        <p:nvGrpSpPr>
          <p:cNvPr id="45" name="Group 44">
            <a:extLst>
              <a:ext uri="{FF2B5EF4-FFF2-40B4-BE49-F238E27FC236}">
                <a16:creationId xmlns:a16="http://schemas.microsoft.com/office/drawing/2014/main" id="{E16BDE11-E9A1-54D9-B8F7-B5B8D6969222}"/>
              </a:ext>
            </a:extLst>
          </p:cNvPr>
          <p:cNvGrpSpPr/>
          <p:nvPr/>
        </p:nvGrpSpPr>
        <p:grpSpPr>
          <a:xfrm>
            <a:off x="8188925" y="2968019"/>
            <a:ext cx="3756407" cy="885187"/>
            <a:chOff x="8188925" y="2968019"/>
            <a:chExt cx="3756407" cy="885187"/>
          </a:xfrm>
        </p:grpSpPr>
        <p:grpSp>
          <p:nvGrpSpPr>
            <p:cNvPr id="143" name="Group 142">
              <a:extLst>
                <a:ext uri="{FF2B5EF4-FFF2-40B4-BE49-F238E27FC236}">
                  <a16:creationId xmlns:a16="http://schemas.microsoft.com/office/drawing/2014/main" id="{8D46B5AD-8CB4-A398-6FB9-C2D47ACED6DF}"/>
                </a:ext>
              </a:extLst>
            </p:cNvPr>
            <p:cNvGrpSpPr/>
            <p:nvPr/>
          </p:nvGrpSpPr>
          <p:grpSpPr>
            <a:xfrm>
              <a:off x="8188925" y="3004794"/>
              <a:ext cx="3756407" cy="848412"/>
              <a:chOff x="8188925" y="3004794"/>
              <a:chExt cx="3756407" cy="848412"/>
            </a:xfrm>
          </p:grpSpPr>
          <p:sp>
            <p:nvSpPr>
              <p:cNvPr id="80" name="Freeform: Shape 79">
                <a:extLst>
                  <a:ext uri="{FF2B5EF4-FFF2-40B4-BE49-F238E27FC236}">
                    <a16:creationId xmlns:a16="http://schemas.microsoft.com/office/drawing/2014/main" id="{CEBA7938-E9E9-AE2F-E055-F38EC88BCEE8}"/>
                  </a:ext>
                </a:extLst>
              </p:cNvPr>
              <p:cNvSpPr/>
              <p:nvPr/>
            </p:nvSpPr>
            <p:spPr>
              <a:xfrm>
                <a:off x="8188925" y="3004794"/>
                <a:ext cx="3407615" cy="848412"/>
              </a:xfrm>
              <a:custGeom>
                <a:avLst/>
                <a:gdLst>
                  <a:gd name="connsiteX0" fmla="*/ 0 w 3407615"/>
                  <a:gd name="connsiteY0" fmla="*/ 0 h 848412"/>
                  <a:gd name="connsiteX1" fmla="*/ 3407615 w 3407615"/>
                  <a:gd name="connsiteY1" fmla="*/ 0 h 848412"/>
                  <a:gd name="connsiteX2" fmla="*/ 3407615 w 3407615"/>
                  <a:gd name="connsiteY2" fmla="*/ 848412 h 848412"/>
                  <a:gd name="connsiteX3" fmla="*/ 0 w 3407615"/>
                  <a:gd name="connsiteY3" fmla="*/ 848412 h 848412"/>
                  <a:gd name="connsiteX4" fmla="*/ 31420 w 3407615"/>
                  <a:gd name="connsiteY4" fmla="*/ 642535 h 848412"/>
                  <a:gd name="connsiteX5" fmla="*/ 42445 w 3407615"/>
                  <a:gd name="connsiteY5" fmla="*/ 424206 h 848412"/>
                  <a:gd name="connsiteX6" fmla="*/ 31420 w 3407615"/>
                  <a:gd name="connsiteY6" fmla="*/ 205877 h 848412"/>
                  <a:gd name="connsiteX7" fmla="*/ 0 w 3407615"/>
                  <a:gd name="connsiteY7" fmla="*/ 0 h 848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07615" h="848412">
                    <a:moveTo>
                      <a:pt x="0" y="0"/>
                    </a:moveTo>
                    <a:lnTo>
                      <a:pt x="3407615" y="0"/>
                    </a:lnTo>
                    <a:lnTo>
                      <a:pt x="3407615" y="848412"/>
                    </a:lnTo>
                    <a:lnTo>
                      <a:pt x="0" y="848412"/>
                    </a:lnTo>
                    <a:lnTo>
                      <a:pt x="31420" y="642535"/>
                    </a:lnTo>
                    <a:cubicBezTo>
                      <a:pt x="38711" y="570750"/>
                      <a:pt x="42445" y="497914"/>
                      <a:pt x="42445" y="424206"/>
                    </a:cubicBezTo>
                    <a:cubicBezTo>
                      <a:pt x="42445" y="350498"/>
                      <a:pt x="38711" y="277662"/>
                      <a:pt x="31420" y="205877"/>
                    </a:cubicBezTo>
                    <a:lnTo>
                      <a:pt x="0" y="0"/>
                    </a:lnTo>
                    <a:close/>
                  </a:path>
                </a:pathLst>
              </a:cu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9" name="Freeform: Shape 38">
                <a:extLst>
                  <a:ext uri="{FF2B5EF4-FFF2-40B4-BE49-F238E27FC236}">
                    <a16:creationId xmlns:a16="http://schemas.microsoft.com/office/drawing/2014/main" id="{5C7D149C-8E0F-8A6F-9D00-7E46DA2BF8B9}"/>
                  </a:ext>
                </a:extLst>
              </p:cNvPr>
              <p:cNvSpPr/>
              <p:nvPr/>
            </p:nvSpPr>
            <p:spPr>
              <a:xfrm>
                <a:off x="11596540" y="3004794"/>
                <a:ext cx="348792" cy="848412"/>
              </a:xfrm>
              <a:custGeom>
                <a:avLst/>
                <a:gdLst>
                  <a:gd name="connsiteX0" fmla="*/ 0 w 348792"/>
                  <a:gd name="connsiteY0" fmla="*/ 0 h 848412"/>
                  <a:gd name="connsiteX1" fmla="*/ 207387 w 348792"/>
                  <a:gd name="connsiteY1" fmla="*/ 0 h 848412"/>
                  <a:gd name="connsiteX2" fmla="*/ 348792 w 348792"/>
                  <a:gd name="connsiteY2" fmla="*/ 141405 h 848412"/>
                  <a:gd name="connsiteX3" fmla="*/ 348792 w 348792"/>
                  <a:gd name="connsiteY3" fmla="*/ 707007 h 848412"/>
                  <a:gd name="connsiteX4" fmla="*/ 207387 w 348792"/>
                  <a:gd name="connsiteY4" fmla="*/ 848412 h 848412"/>
                  <a:gd name="connsiteX5" fmla="*/ 0 w 348792"/>
                  <a:gd name="connsiteY5" fmla="*/ 848412 h 848412"/>
                  <a:gd name="connsiteX6" fmla="*/ 0 w 348792"/>
                  <a:gd name="connsiteY6" fmla="*/ 0 h 848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8792" h="848412">
                    <a:moveTo>
                      <a:pt x="0" y="0"/>
                    </a:moveTo>
                    <a:lnTo>
                      <a:pt x="207387" y="0"/>
                    </a:lnTo>
                    <a:cubicBezTo>
                      <a:pt x="285483" y="0"/>
                      <a:pt x="348792" y="63309"/>
                      <a:pt x="348792" y="141405"/>
                    </a:cubicBezTo>
                    <a:lnTo>
                      <a:pt x="348792" y="707007"/>
                    </a:lnTo>
                    <a:cubicBezTo>
                      <a:pt x="348792" y="785103"/>
                      <a:pt x="285483" y="848412"/>
                      <a:pt x="207387" y="848412"/>
                    </a:cubicBezTo>
                    <a:lnTo>
                      <a:pt x="0" y="848412"/>
                    </a:lnTo>
                    <a:lnTo>
                      <a:pt x="0" y="0"/>
                    </a:lnTo>
                    <a:close/>
                  </a:path>
                </a:pathLst>
              </a:cu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sp>
          <p:nvSpPr>
            <p:cNvPr id="9" name="TextBox 8">
              <a:extLst>
                <a:ext uri="{FF2B5EF4-FFF2-40B4-BE49-F238E27FC236}">
                  <a16:creationId xmlns:a16="http://schemas.microsoft.com/office/drawing/2014/main" id="{9A0E7B02-385E-5318-024A-BFF2301F0D9A}"/>
                </a:ext>
              </a:extLst>
            </p:cNvPr>
            <p:cNvSpPr txBox="1"/>
            <p:nvPr/>
          </p:nvSpPr>
          <p:spPr>
            <a:xfrm>
              <a:off x="8375342" y="2968019"/>
              <a:ext cx="3200578" cy="861774"/>
            </a:xfrm>
            <a:prstGeom prst="rect">
              <a:avLst/>
            </a:prstGeom>
            <a:noFill/>
          </p:spPr>
          <p:txBody>
            <a:bodyPr wrap="square" rtlCol="0">
              <a:spAutoFit/>
            </a:bodyPr>
            <a:lstStyle/>
            <a:p>
              <a:pPr algn="just"/>
              <a:r>
                <a:rPr lang="en-GB" sz="1000" b="0" u="none" strike="noStrike" dirty="0">
                  <a:effectLst/>
                  <a:latin typeface="Google Sans"/>
                </a:rPr>
                <a:t>Mozilla Firefox was invented on </a:t>
              </a:r>
              <a:r>
                <a:rPr lang="en-GB" sz="1000" b="1" u="none" strike="noStrike" dirty="0">
                  <a:effectLst/>
                  <a:latin typeface="Google Sans"/>
                </a:rPr>
                <a:t>November 9, 2004</a:t>
              </a:r>
              <a:r>
                <a:rPr lang="en-GB" sz="1000" dirty="0"/>
                <a:t>, by developers </a:t>
              </a:r>
              <a:r>
                <a:rPr lang="en-GB" sz="1000" b="1" u="none" strike="noStrike" dirty="0">
                  <a:effectLst/>
                  <a:latin typeface="Google Sans"/>
                </a:rPr>
                <a:t>Dave Hyatt, Blake Ross, and Joe Hewitt</a:t>
              </a:r>
              <a:r>
                <a:rPr lang="en-GB" sz="1000" dirty="0"/>
                <a:t> as a fast, free, and safe open-source web browser. It was created to challenge Microsoft's Internet Explorer, which was slow and unsafe at the time</a:t>
              </a:r>
            </a:p>
          </p:txBody>
        </p:sp>
      </p:grpSp>
      <p:grpSp>
        <p:nvGrpSpPr>
          <p:cNvPr id="46" name="Group 45">
            <a:extLst>
              <a:ext uri="{FF2B5EF4-FFF2-40B4-BE49-F238E27FC236}">
                <a16:creationId xmlns:a16="http://schemas.microsoft.com/office/drawing/2014/main" id="{D81D7267-42CC-36A7-D07B-95A6CB3D2804}"/>
              </a:ext>
            </a:extLst>
          </p:cNvPr>
          <p:cNvGrpSpPr/>
          <p:nvPr/>
        </p:nvGrpSpPr>
        <p:grpSpPr>
          <a:xfrm>
            <a:off x="7147689" y="4095753"/>
            <a:ext cx="4448851" cy="1190329"/>
            <a:chOff x="7147689" y="4095753"/>
            <a:chExt cx="4448851" cy="1190329"/>
          </a:xfrm>
        </p:grpSpPr>
        <p:sp>
          <p:nvSpPr>
            <p:cNvPr id="23" name="Freeform: Shape 22">
              <a:extLst>
                <a:ext uri="{FF2B5EF4-FFF2-40B4-BE49-F238E27FC236}">
                  <a16:creationId xmlns:a16="http://schemas.microsoft.com/office/drawing/2014/main" id="{CEFCFE1E-7DC5-A92A-F216-A2D2D4E92AB2}"/>
                </a:ext>
              </a:extLst>
            </p:cNvPr>
            <p:cNvSpPr/>
            <p:nvPr/>
          </p:nvSpPr>
          <p:spPr>
            <a:xfrm>
              <a:off x="7147689" y="4095753"/>
              <a:ext cx="4448851" cy="1190329"/>
            </a:xfrm>
            <a:custGeom>
              <a:avLst/>
              <a:gdLst>
                <a:gd name="connsiteX0" fmla="*/ 976056 w 4448851"/>
                <a:gd name="connsiteY0" fmla="*/ 0 h 1190329"/>
                <a:gd name="connsiteX1" fmla="*/ 4448851 w 4448851"/>
                <a:gd name="connsiteY1" fmla="*/ 0 h 1190329"/>
                <a:gd name="connsiteX2" fmla="*/ 4448851 w 4448851"/>
                <a:gd name="connsiteY2" fmla="*/ 571290 h 1190329"/>
                <a:gd name="connsiteX3" fmla="*/ 3829812 w 4448851"/>
                <a:gd name="connsiteY3" fmla="*/ 1190329 h 1190329"/>
                <a:gd name="connsiteX4" fmla="*/ 0 w 4448851"/>
                <a:gd name="connsiteY4" fmla="*/ 1190329 h 1190329"/>
                <a:gd name="connsiteX5" fmla="*/ 142217 w 4448851"/>
                <a:gd name="connsiteY5" fmla="*/ 1103930 h 1190329"/>
                <a:gd name="connsiteX6" fmla="*/ 915873 w 4448851"/>
                <a:gd name="connsiteY6" fmla="*/ 164430 h 1190329"/>
                <a:gd name="connsiteX7" fmla="*/ 976056 w 4448851"/>
                <a:gd name="connsiteY7" fmla="*/ 0 h 119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48851" h="1190329">
                  <a:moveTo>
                    <a:pt x="976056" y="0"/>
                  </a:moveTo>
                  <a:lnTo>
                    <a:pt x="4448851" y="0"/>
                  </a:lnTo>
                  <a:lnTo>
                    <a:pt x="4448851" y="571290"/>
                  </a:lnTo>
                  <a:cubicBezTo>
                    <a:pt x="4448851" y="913176"/>
                    <a:pt x="4171698" y="1190329"/>
                    <a:pt x="3829812" y="1190329"/>
                  </a:cubicBezTo>
                  <a:lnTo>
                    <a:pt x="0" y="1190329"/>
                  </a:lnTo>
                  <a:lnTo>
                    <a:pt x="142217" y="1103930"/>
                  </a:lnTo>
                  <a:cubicBezTo>
                    <a:pt x="483024" y="873686"/>
                    <a:pt x="753790" y="547639"/>
                    <a:pt x="915873" y="164430"/>
                  </a:cubicBezTo>
                  <a:lnTo>
                    <a:pt x="976056" y="0"/>
                  </a:lnTo>
                  <a:close/>
                </a:path>
              </a:pathLst>
            </a:cu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TextBox 9">
              <a:extLst>
                <a:ext uri="{FF2B5EF4-FFF2-40B4-BE49-F238E27FC236}">
                  <a16:creationId xmlns:a16="http://schemas.microsoft.com/office/drawing/2014/main" id="{090AADAB-9EAE-F4E8-0F76-11A6F3394F44}"/>
                </a:ext>
              </a:extLst>
            </p:cNvPr>
            <p:cNvSpPr txBox="1"/>
            <p:nvPr/>
          </p:nvSpPr>
          <p:spPr>
            <a:xfrm>
              <a:off x="8204346" y="4260030"/>
              <a:ext cx="3200578" cy="861774"/>
            </a:xfrm>
            <a:prstGeom prst="rect">
              <a:avLst/>
            </a:prstGeom>
            <a:noFill/>
          </p:spPr>
          <p:txBody>
            <a:bodyPr wrap="square" rtlCol="0">
              <a:spAutoFit/>
            </a:bodyPr>
            <a:lstStyle/>
            <a:p>
              <a:pPr algn="just"/>
              <a:r>
                <a:rPr lang="en-GB" sz="1000" b="0" u="none" strike="noStrike" dirty="0">
                  <a:effectLst/>
                  <a:latin typeface="Google Sans"/>
                </a:rPr>
                <a:t>Microsoft Edge is a fast web browser made by Microsoft</a:t>
              </a:r>
              <a:r>
                <a:rPr lang="en-GB" sz="1000" dirty="0"/>
                <a:t>. It first came out in 2015 to replace the old Internet Explorer. Microsoft built Edge to help people surf the internet safely and quickly on their computers and phones.</a:t>
              </a:r>
            </a:p>
          </p:txBody>
        </p:sp>
      </p:grpSp>
      <p:grpSp>
        <p:nvGrpSpPr>
          <p:cNvPr id="37" name="Group 36">
            <a:extLst>
              <a:ext uri="{FF2B5EF4-FFF2-40B4-BE49-F238E27FC236}">
                <a16:creationId xmlns:a16="http://schemas.microsoft.com/office/drawing/2014/main" id="{A441E318-6233-B06A-D011-88C4D53D0DC4}"/>
              </a:ext>
            </a:extLst>
          </p:cNvPr>
          <p:cNvGrpSpPr/>
          <p:nvPr/>
        </p:nvGrpSpPr>
        <p:grpSpPr>
          <a:xfrm>
            <a:off x="518474" y="4095753"/>
            <a:ext cx="4525837" cy="1190329"/>
            <a:chOff x="518474" y="4095753"/>
            <a:chExt cx="4525837" cy="1190329"/>
          </a:xfrm>
        </p:grpSpPr>
        <p:sp>
          <p:nvSpPr>
            <p:cNvPr id="27" name="Freeform: Shape 26">
              <a:extLst>
                <a:ext uri="{FF2B5EF4-FFF2-40B4-BE49-F238E27FC236}">
                  <a16:creationId xmlns:a16="http://schemas.microsoft.com/office/drawing/2014/main" id="{031E49E2-47F9-31E6-3072-69C889F8163D}"/>
                </a:ext>
              </a:extLst>
            </p:cNvPr>
            <p:cNvSpPr/>
            <p:nvPr/>
          </p:nvSpPr>
          <p:spPr>
            <a:xfrm>
              <a:off x="518474" y="4095753"/>
              <a:ext cx="4525837" cy="1190329"/>
            </a:xfrm>
            <a:custGeom>
              <a:avLst/>
              <a:gdLst>
                <a:gd name="connsiteX0" fmla="*/ 0 w 4525837"/>
                <a:gd name="connsiteY0" fmla="*/ 0 h 1190329"/>
                <a:gd name="connsiteX1" fmla="*/ 3549781 w 4525837"/>
                <a:gd name="connsiteY1" fmla="*/ 0 h 1190329"/>
                <a:gd name="connsiteX2" fmla="*/ 3609964 w 4525837"/>
                <a:gd name="connsiteY2" fmla="*/ 164430 h 1190329"/>
                <a:gd name="connsiteX3" fmla="*/ 4383620 w 4525837"/>
                <a:gd name="connsiteY3" fmla="*/ 1103930 h 1190329"/>
                <a:gd name="connsiteX4" fmla="*/ 4525837 w 4525837"/>
                <a:gd name="connsiteY4" fmla="*/ 1190329 h 1190329"/>
                <a:gd name="connsiteX5" fmla="*/ 619039 w 4525837"/>
                <a:gd name="connsiteY5" fmla="*/ 1190329 h 1190329"/>
                <a:gd name="connsiteX6" fmla="*/ 0 w 4525837"/>
                <a:gd name="connsiteY6" fmla="*/ 571290 h 1190329"/>
                <a:gd name="connsiteX7" fmla="*/ 0 w 4525837"/>
                <a:gd name="connsiteY7" fmla="*/ 0 h 119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5837" h="1190329">
                  <a:moveTo>
                    <a:pt x="0" y="0"/>
                  </a:moveTo>
                  <a:lnTo>
                    <a:pt x="3549781" y="0"/>
                  </a:lnTo>
                  <a:lnTo>
                    <a:pt x="3609964" y="164430"/>
                  </a:lnTo>
                  <a:cubicBezTo>
                    <a:pt x="3772047" y="547639"/>
                    <a:pt x="4042813" y="873686"/>
                    <a:pt x="4383620" y="1103930"/>
                  </a:cubicBezTo>
                  <a:lnTo>
                    <a:pt x="4525837" y="1190329"/>
                  </a:lnTo>
                  <a:lnTo>
                    <a:pt x="619039" y="1190329"/>
                  </a:lnTo>
                  <a:cubicBezTo>
                    <a:pt x="277153" y="1190329"/>
                    <a:pt x="0" y="913176"/>
                    <a:pt x="0" y="571290"/>
                  </a:cubicBezTo>
                  <a:lnTo>
                    <a:pt x="0" y="0"/>
                  </a:lnTo>
                  <a:close/>
                </a:path>
              </a:pathLst>
            </a:cu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2" name="TextBox 11">
              <a:extLst>
                <a:ext uri="{FF2B5EF4-FFF2-40B4-BE49-F238E27FC236}">
                  <a16:creationId xmlns:a16="http://schemas.microsoft.com/office/drawing/2014/main" id="{44512E30-5464-9F2D-B1B4-469C64959CB5}"/>
                </a:ext>
              </a:extLst>
            </p:cNvPr>
            <p:cNvSpPr txBox="1"/>
            <p:nvPr/>
          </p:nvSpPr>
          <p:spPr>
            <a:xfrm>
              <a:off x="862890" y="4231182"/>
              <a:ext cx="3200578" cy="861774"/>
            </a:xfrm>
            <a:prstGeom prst="rect">
              <a:avLst/>
            </a:prstGeom>
            <a:noFill/>
          </p:spPr>
          <p:txBody>
            <a:bodyPr wrap="square" rtlCol="0">
              <a:spAutoFit/>
            </a:bodyPr>
            <a:lstStyle/>
            <a:p>
              <a:pPr algn="just"/>
              <a:r>
                <a:rPr lang="en-GB" sz="1000" b="0" u="none" strike="noStrike" dirty="0">
                  <a:effectLst/>
                  <a:latin typeface="Google Sans"/>
                </a:rPr>
                <a:t>Opera was invented in Italy in the late 1500s</a:t>
              </a:r>
              <a:r>
                <a:rPr lang="en-GB" sz="1000" dirty="0"/>
                <a:t>. A group of artists wanted to copy old Greek plays. They guessed those plays were sung, so they made up a new style where actors tell a dramatic story by singing instead of speaking</a:t>
              </a:r>
            </a:p>
          </p:txBody>
        </p:sp>
      </p:grpSp>
      <p:grpSp>
        <p:nvGrpSpPr>
          <p:cNvPr id="38" name="Group 37">
            <a:extLst>
              <a:ext uri="{FF2B5EF4-FFF2-40B4-BE49-F238E27FC236}">
                <a16:creationId xmlns:a16="http://schemas.microsoft.com/office/drawing/2014/main" id="{6FB1AF4E-2853-1E37-0742-5C828AE4D44D}"/>
              </a:ext>
            </a:extLst>
          </p:cNvPr>
          <p:cNvGrpSpPr/>
          <p:nvPr/>
        </p:nvGrpSpPr>
        <p:grpSpPr>
          <a:xfrm>
            <a:off x="246668" y="3004794"/>
            <a:ext cx="3756407" cy="863644"/>
            <a:chOff x="246668" y="3004794"/>
            <a:chExt cx="3756407" cy="863644"/>
          </a:xfrm>
        </p:grpSpPr>
        <p:sp>
          <p:nvSpPr>
            <p:cNvPr id="84" name="Freeform: Shape 83">
              <a:extLst>
                <a:ext uri="{FF2B5EF4-FFF2-40B4-BE49-F238E27FC236}">
                  <a16:creationId xmlns:a16="http://schemas.microsoft.com/office/drawing/2014/main" id="{FD9A3549-340F-5830-F0E7-77E8B400ADD0}"/>
                </a:ext>
              </a:extLst>
            </p:cNvPr>
            <p:cNvSpPr/>
            <p:nvPr/>
          </p:nvSpPr>
          <p:spPr>
            <a:xfrm>
              <a:off x="518474" y="3004794"/>
              <a:ext cx="3484601" cy="848412"/>
            </a:xfrm>
            <a:custGeom>
              <a:avLst/>
              <a:gdLst>
                <a:gd name="connsiteX0" fmla="*/ 0 w 3484601"/>
                <a:gd name="connsiteY0" fmla="*/ 0 h 848412"/>
                <a:gd name="connsiteX1" fmla="*/ 3484601 w 3484601"/>
                <a:gd name="connsiteY1" fmla="*/ 0 h 848412"/>
                <a:gd name="connsiteX2" fmla="*/ 3453181 w 3484601"/>
                <a:gd name="connsiteY2" fmla="*/ 205877 h 848412"/>
                <a:gd name="connsiteX3" fmla="*/ 3442156 w 3484601"/>
                <a:gd name="connsiteY3" fmla="*/ 424206 h 848412"/>
                <a:gd name="connsiteX4" fmla="*/ 3453181 w 3484601"/>
                <a:gd name="connsiteY4" fmla="*/ 642535 h 848412"/>
                <a:gd name="connsiteX5" fmla="*/ 3484601 w 3484601"/>
                <a:gd name="connsiteY5" fmla="*/ 848412 h 848412"/>
                <a:gd name="connsiteX6" fmla="*/ 0 w 3484601"/>
                <a:gd name="connsiteY6" fmla="*/ 848412 h 848412"/>
                <a:gd name="connsiteX7" fmla="*/ 0 w 3484601"/>
                <a:gd name="connsiteY7" fmla="*/ 0 h 848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4601" h="848412">
                  <a:moveTo>
                    <a:pt x="0" y="0"/>
                  </a:moveTo>
                  <a:lnTo>
                    <a:pt x="3484601" y="0"/>
                  </a:lnTo>
                  <a:lnTo>
                    <a:pt x="3453181" y="205877"/>
                  </a:lnTo>
                  <a:cubicBezTo>
                    <a:pt x="3445890" y="277662"/>
                    <a:pt x="3442156" y="350498"/>
                    <a:pt x="3442156" y="424206"/>
                  </a:cubicBezTo>
                  <a:cubicBezTo>
                    <a:pt x="3442156" y="497914"/>
                    <a:pt x="3445890" y="570750"/>
                    <a:pt x="3453181" y="642535"/>
                  </a:cubicBezTo>
                  <a:lnTo>
                    <a:pt x="3484601" y="848412"/>
                  </a:lnTo>
                  <a:lnTo>
                    <a:pt x="0" y="848412"/>
                  </a:lnTo>
                  <a:lnTo>
                    <a:pt x="0" y="0"/>
                  </a:lnTo>
                  <a:close/>
                </a:path>
              </a:pathLst>
            </a:cu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44" name="Freeform: Shape 43">
              <a:extLst>
                <a:ext uri="{FF2B5EF4-FFF2-40B4-BE49-F238E27FC236}">
                  <a16:creationId xmlns:a16="http://schemas.microsoft.com/office/drawing/2014/main" id="{81292440-64FE-B188-D270-1CCFBE08C58E}"/>
                </a:ext>
              </a:extLst>
            </p:cNvPr>
            <p:cNvSpPr/>
            <p:nvPr/>
          </p:nvSpPr>
          <p:spPr>
            <a:xfrm>
              <a:off x="246668" y="3004794"/>
              <a:ext cx="271806" cy="848412"/>
            </a:xfrm>
            <a:custGeom>
              <a:avLst/>
              <a:gdLst>
                <a:gd name="connsiteX0" fmla="*/ 141405 w 271806"/>
                <a:gd name="connsiteY0" fmla="*/ 0 h 848412"/>
                <a:gd name="connsiteX1" fmla="*/ 271806 w 271806"/>
                <a:gd name="connsiteY1" fmla="*/ 0 h 848412"/>
                <a:gd name="connsiteX2" fmla="*/ 271806 w 271806"/>
                <a:gd name="connsiteY2" fmla="*/ 848412 h 848412"/>
                <a:gd name="connsiteX3" fmla="*/ 141405 w 271806"/>
                <a:gd name="connsiteY3" fmla="*/ 848412 h 848412"/>
                <a:gd name="connsiteX4" fmla="*/ 0 w 271806"/>
                <a:gd name="connsiteY4" fmla="*/ 707007 h 848412"/>
                <a:gd name="connsiteX5" fmla="*/ 0 w 271806"/>
                <a:gd name="connsiteY5" fmla="*/ 141405 h 848412"/>
                <a:gd name="connsiteX6" fmla="*/ 141405 w 271806"/>
                <a:gd name="connsiteY6" fmla="*/ 0 h 848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806" h="848412">
                  <a:moveTo>
                    <a:pt x="141405" y="0"/>
                  </a:moveTo>
                  <a:lnTo>
                    <a:pt x="271806" y="0"/>
                  </a:lnTo>
                  <a:lnTo>
                    <a:pt x="271806" y="848412"/>
                  </a:lnTo>
                  <a:lnTo>
                    <a:pt x="141405" y="848412"/>
                  </a:lnTo>
                  <a:cubicBezTo>
                    <a:pt x="63309" y="848412"/>
                    <a:pt x="0" y="785103"/>
                    <a:pt x="0" y="707007"/>
                  </a:cubicBezTo>
                  <a:lnTo>
                    <a:pt x="0" y="141405"/>
                  </a:lnTo>
                  <a:cubicBezTo>
                    <a:pt x="0" y="63309"/>
                    <a:pt x="63309" y="0"/>
                    <a:pt x="141405" y="0"/>
                  </a:cubicBezTo>
                  <a:close/>
                </a:path>
              </a:pathLst>
            </a:cu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37" name="TextBox 136">
              <a:extLst>
                <a:ext uri="{FF2B5EF4-FFF2-40B4-BE49-F238E27FC236}">
                  <a16:creationId xmlns:a16="http://schemas.microsoft.com/office/drawing/2014/main" id="{9E8B94BD-4DD1-1BE2-69BD-8357623CDDA1}"/>
                </a:ext>
              </a:extLst>
            </p:cNvPr>
            <p:cNvSpPr txBox="1"/>
            <p:nvPr/>
          </p:nvSpPr>
          <p:spPr>
            <a:xfrm>
              <a:off x="716533" y="3006664"/>
              <a:ext cx="3200578" cy="861774"/>
            </a:xfrm>
            <a:prstGeom prst="rect">
              <a:avLst/>
            </a:prstGeom>
            <a:noFill/>
          </p:spPr>
          <p:txBody>
            <a:bodyPr wrap="square" rtlCol="0">
              <a:spAutoFit/>
            </a:bodyPr>
            <a:lstStyle/>
            <a:p>
              <a:pPr algn="just"/>
              <a:r>
                <a:rPr lang="en-GB" sz="1000" b="0" u="none" strike="noStrike" dirty="0">
                  <a:effectLst/>
                  <a:latin typeface="Google Sans"/>
                </a:rPr>
                <a:t>Apple introduced the </a:t>
              </a:r>
              <a:r>
                <a:rPr lang="en-GB" sz="1000" b="0" u="none" strike="noStrike" dirty="0">
                  <a:effectLst/>
                  <a:latin typeface="Google Sans"/>
                  <a:hlinkClick r:id="rId9"/>
                </a:rPr>
                <a:t>Safari</a:t>
              </a:r>
              <a:r>
                <a:rPr lang="en-GB" sz="1000" dirty="0"/>
                <a:t> web browser on </a:t>
              </a:r>
              <a:r>
                <a:rPr lang="en-GB" sz="1000" b="1" u="none" strike="noStrike" dirty="0">
                  <a:effectLst/>
                  <a:latin typeface="Google Sans"/>
                </a:rPr>
                <a:t>January 7, 2003</a:t>
              </a:r>
              <a:r>
                <a:rPr lang="en-GB" sz="1000" dirty="0"/>
                <a:t>, led by </a:t>
              </a:r>
              <a:r>
                <a:rPr lang="en-GB" sz="1000" b="0" u="none" strike="noStrike" dirty="0">
                  <a:effectLst/>
                  <a:latin typeface="Google Sans"/>
                  <a:hlinkClick r:id="rId10"/>
                </a:rPr>
                <a:t>Steve Jobs</a:t>
              </a:r>
              <a:r>
                <a:rPr lang="en-GB" sz="1000" dirty="0"/>
                <a:t>. Apple created it to make a faster browser for Mac computers and to stop relying on Microsoft's Internet Explorer. The first public version came out in June 2003</a:t>
              </a:r>
            </a:p>
          </p:txBody>
        </p:sp>
      </p:grpSp>
      <p:grpSp>
        <p:nvGrpSpPr>
          <p:cNvPr id="31" name="Group 30">
            <a:extLst>
              <a:ext uri="{FF2B5EF4-FFF2-40B4-BE49-F238E27FC236}">
                <a16:creationId xmlns:a16="http://schemas.microsoft.com/office/drawing/2014/main" id="{1DEBDAF5-D603-787B-A0D5-FF7D4D299FD3}"/>
              </a:ext>
            </a:extLst>
          </p:cNvPr>
          <p:cNvGrpSpPr/>
          <p:nvPr/>
        </p:nvGrpSpPr>
        <p:grpSpPr>
          <a:xfrm>
            <a:off x="5225198" y="2542687"/>
            <a:ext cx="1741603" cy="1741603"/>
            <a:chOff x="5225198" y="2542687"/>
            <a:chExt cx="1741603" cy="1741603"/>
          </a:xfrm>
        </p:grpSpPr>
        <p:sp>
          <p:nvSpPr>
            <p:cNvPr id="104" name="Freeform: Shape 103">
              <a:extLst>
                <a:ext uri="{FF2B5EF4-FFF2-40B4-BE49-F238E27FC236}">
                  <a16:creationId xmlns:a16="http://schemas.microsoft.com/office/drawing/2014/main" id="{5EC96033-76C6-24E9-B2FB-D4263C5BD881}"/>
                </a:ext>
              </a:extLst>
            </p:cNvPr>
            <p:cNvSpPr/>
            <p:nvPr/>
          </p:nvSpPr>
          <p:spPr>
            <a:xfrm>
              <a:off x="5225198" y="2542687"/>
              <a:ext cx="1741603" cy="1741603"/>
            </a:xfrm>
            <a:custGeom>
              <a:avLst/>
              <a:gdLst>
                <a:gd name="connsiteX0" fmla="*/ 1761243 w 1904216"/>
                <a:gd name="connsiteY0" fmla="*/ 1452128 h 1904216"/>
                <a:gd name="connsiteX1" fmla="*/ 1761243 w 1904216"/>
                <a:gd name="connsiteY1" fmla="*/ 1460765 h 1904216"/>
                <a:gd name="connsiteX2" fmla="*/ 1755996 w 1904216"/>
                <a:gd name="connsiteY2" fmla="*/ 1460765 h 1904216"/>
                <a:gd name="connsiteX3" fmla="*/ 1751464 w 1904216"/>
                <a:gd name="connsiteY3" fmla="*/ 435993 h 1904216"/>
                <a:gd name="connsiteX4" fmla="*/ 1761243 w 1904216"/>
                <a:gd name="connsiteY4" fmla="*/ 435993 h 1904216"/>
                <a:gd name="connsiteX5" fmla="*/ 1761243 w 1904216"/>
                <a:gd name="connsiteY5" fmla="*/ 452090 h 1904216"/>
                <a:gd name="connsiteX6" fmla="*/ 952109 w 1904216"/>
                <a:gd name="connsiteY6" fmla="*/ 0 h 1904216"/>
                <a:gd name="connsiteX7" fmla="*/ 1484442 w 1904216"/>
                <a:gd name="connsiteY7" fmla="*/ 162605 h 1904216"/>
                <a:gd name="connsiteX8" fmla="*/ 1624176 w 1904216"/>
                <a:gd name="connsiteY8" fmla="*/ 277896 h 1904216"/>
                <a:gd name="connsiteX9" fmla="*/ 1624175 w 1904216"/>
                <a:gd name="connsiteY9" fmla="*/ 277896 h 1904216"/>
                <a:gd name="connsiteX10" fmla="*/ 1625350 w 1904216"/>
                <a:gd name="connsiteY10" fmla="*/ 278866 h 1904216"/>
                <a:gd name="connsiteX11" fmla="*/ 1741611 w 1904216"/>
                <a:gd name="connsiteY11" fmla="*/ 419775 h 1904216"/>
                <a:gd name="connsiteX12" fmla="*/ 1751463 w 1904216"/>
                <a:gd name="connsiteY12" fmla="*/ 435992 h 1904216"/>
                <a:gd name="connsiteX13" fmla="*/ 1761242 w 1904216"/>
                <a:gd name="connsiteY13" fmla="*/ 452089 h 1904216"/>
                <a:gd name="connsiteX14" fmla="*/ 1761242 w 1904216"/>
                <a:gd name="connsiteY14" fmla="*/ 452090 h 1904216"/>
                <a:gd name="connsiteX15" fmla="*/ 1789302 w 1904216"/>
                <a:gd name="connsiteY15" fmla="*/ 498278 h 1904216"/>
                <a:gd name="connsiteX16" fmla="*/ 1803574 w 1904216"/>
                <a:gd name="connsiteY16" fmla="*/ 527902 h 1904216"/>
                <a:gd name="connsiteX17" fmla="*/ 1803574 w 1904216"/>
                <a:gd name="connsiteY17" fmla="*/ 527902 h 1904216"/>
                <a:gd name="connsiteX18" fmla="*/ 1829395 w 1904216"/>
                <a:gd name="connsiteY18" fmla="*/ 581504 h 1904216"/>
                <a:gd name="connsiteX19" fmla="*/ 1904216 w 1904216"/>
                <a:gd name="connsiteY19" fmla="*/ 952108 h 1904216"/>
                <a:gd name="connsiteX20" fmla="*/ 1829395 w 1904216"/>
                <a:gd name="connsiteY20" fmla="*/ 1322712 h 1904216"/>
                <a:gd name="connsiteX21" fmla="*/ 1803574 w 1904216"/>
                <a:gd name="connsiteY21" fmla="*/ 1376314 h 1904216"/>
                <a:gd name="connsiteX22" fmla="*/ 1761242 w 1904216"/>
                <a:gd name="connsiteY22" fmla="*/ 1376314 h 1904216"/>
                <a:gd name="connsiteX23" fmla="*/ 1761242 w 1904216"/>
                <a:gd name="connsiteY23" fmla="*/ 1376315 h 1904216"/>
                <a:gd name="connsiteX24" fmla="*/ 1803574 w 1904216"/>
                <a:gd name="connsiteY24" fmla="*/ 1376315 h 1904216"/>
                <a:gd name="connsiteX25" fmla="*/ 1789302 w 1904216"/>
                <a:gd name="connsiteY25" fmla="*/ 1405940 h 1904216"/>
                <a:gd name="connsiteX26" fmla="*/ 1761242 w 1904216"/>
                <a:gd name="connsiteY26" fmla="*/ 1452128 h 1904216"/>
                <a:gd name="connsiteX27" fmla="*/ 1761242 w 1904216"/>
                <a:gd name="connsiteY27" fmla="*/ 1452127 h 1904216"/>
                <a:gd name="connsiteX28" fmla="*/ 1755995 w 1904216"/>
                <a:gd name="connsiteY28" fmla="*/ 1460764 h 1904216"/>
                <a:gd name="connsiteX29" fmla="*/ 1741611 w 1904216"/>
                <a:gd name="connsiteY29" fmla="*/ 1484441 h 1904216"/>
                <a:gd name="connsiteX30" fmla="*/ 1630705 w 1904216"/>
                <a:gd name="connsiteY30" fmla="*/ 1618860 h 1904216"/>
                <a:gd name="connsiteX31" fmla="*/ 1625350 w 1904216"/>
                <a:gd name="connsiteY31" fmla="*/ 1625350 h 1904216"/>
                <a:gd name="connsiteX32" fmla="*/ 952108 w 1904216"/>
                <a:gd name="connsiteY32" fmla="*/ 1904216 h 1904216"/>
                <a:gd name="connsiteX33" fmla="*/ 278866 w 1904216"/>
                <a:gd name="connsiteY33" fmla="*/ 1625350 h 1904216"/>
                <a:gd name="connsiteX34" fmla="*/ 273511 w 1904216"/>
                <a:gd name="connsiteY34" fmla="*/ 1618860 h 1904216"/>
                <a:gd name="connsiteX35" fmla="*/ 162605 w 1904216"/>
                <a:gd name="connsiteY35" fmla="*/ 1484441 h 1904216"/>
                <a:gd name="connsiteX36" fmla="*/ 148221 w 1904216"/>
                <a:gd name="connsiteY36" fmla="*/ 1460765 h 1904216"/>
                <a:gd name="connsiteX37" fmla="*/ 142975 w 1904216"/>
                <a:gd name="connsiteY37" fmla="*/ 1460765 h 1904216"/>
                <a:gd name="connsiteX38" fmla="*/ 142975 w 1904216"/>
                <a:gd name="connsiteY38" fmla="*/ 1452129 h 1904216"/>
                <a:gd name="connsiteX39" fmla="*/ 142974 w 1904216"/>
                <a:gd name="connsiteY39" fmla="*/ 1452127 h 1904216"/>
                <a:gd name="connsiteX40" fmla="*/ 142974 w 1904216"/>
                <a:gd name="connsiteY40" fmla="*/ 1452128 h 1904216"/>
                <a:gd name="connsiteX41" fmla="*/ 114914 w 1904216"/>
                <a:gd name="connsiteY41" fmla="*/ 1405940 h 1904216"/>
                <a:gd name="connsiteX42" fmla="*/ 100642 w 1904216"/>
                <a:gd name="connsiteY42" fmla="*/ 1376315 h 1904216"/>
                <a:gd name="connsiteX43" fmla="*/ 142974 w 1904216"/>
                <a:gd name="connsiteY43" fmla="*/ 1376315 h 1904216"/>
                <a:gd name="connsiteX44" fmla="*/ 142974 w 1904216"/>
                <a:gd name="connsiteY44" fmla="*/ 1376314 h 1904216"/>
                <a:gd name="connsiteX45" fmla="*/ 100642 w 1904216"/>
                <a:gd name="connsiteY45" fmla="*/ 1376314 h 1904216"/>
                <a:gd name="connsiteX46" fmla="*/ 74821 w 1904216"/>
                <a:gd name="connsiteY46" fmla="*/ 1322712 h 1904216"/>
                <a:gd name="connsiteX47" fmla="*/ 0 w 1904216"/>
                <a:gd name="connsiteY47" fmla="*/ 952108 h 1904216"/>
                <a:gd name="connsiteX48" fmla="*/ 74821 w 1904216"/>
                <a:gd name="connsiteY48" fmla="*/ 581504 h 1904216"/>
                <a:gd name="connsiteX49" fmla="*/ 100642 w 1904216"/>
                <a:gd name="connsiteY49" fmla="*/ 527902 h 1904216"/>
                <a:gd name="connsiteX50" fmla="*/ 100642 w 1904216"/>
                <a:gd name="connsiteY50" fmla="*/ 527902 h 1904216"/>
                <a:gd name="connsiteX51" fmla="*/ 114914 w 1904216"/>
                <a:gd name="connsiteY51" fmla="*/ 498278 h 1904216"/>
                <a:gd name="connsiteX52" fmla="*/ 142974 w 1904216"/>
                <a:gd name="connsiteY52" fmla="*/ 452090 h 1904216"/>
                <a:gd name="connsiteX53" fmla="*/ 142974 w 1904216"/>
                <a:gd name="connsiteY53" fmla="*/ 452089 h 1904216"/>
                <a:gd name="connsiteX54" fmla="*/ 142975 w 1904216"/>
                <a:gd name="connsiteY54" fmla="*/ 452087 h 1904216"/>
                <a:gd name="connsiteX55" fmla="*/ 142975 w 1904216"/>
                <a:gd name="connsiteY55" fmla="*/ 435993 h 1904216"/>
                <a:gd name="connsiteX56" fmla="*/ 152752 w 1904216"/>
                <a:gd name="connsiteY56" fmla="*/ 435993 h 1904216"/>
                <a:gd name="connsiteX57" fmla="*/ 152753 w 1904216"/>
                <a:gd name="connsiteY57" fmla="*/ 435992 h 1904216"/>
                <a:gd name="connsiteX58" fmla="*/ 162605 w 1904216"/>
                <a:gd name="connsiteY58" fmla="*/ 419775 h 1904216"/>
                <a:gd name="connsiteX59" fmla="*/ 278866 w 1904216"/>
                <a:gd name="connsiteY59" fmla="*/ 278866 h 1904216"/>
                <a:gd name="connsiteX60" fmla="*/ 280042 w 1904216"/>
                <a:gd name="connsiteY60" fmla="*/ 277896 h 1904216"/>
                <a:gd name="connsiteX61" fmla="*/ 280043 w 1904216"/>
                <a:gd name="connsiteY61" fmla="*/ 277896 h 1904216"/>
                <a:gd name="connsiteX62" fmla="*/ 419776 w 1904216"/>
                <a:gd name="connsiteY62" fmla="*/ 162605 h 1904216"/>
                <a:gd name="connsiteX63" fmla="*/ 952109 w 1904216"/>
                <a:gd name="connsiteY63" fmla="*/ 0 h 190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904216" h="1904216">
                  <a:moveTo>
                    <a:pt x="1761243" y="1452128"/>
                  </a:moveTo>
                  <a:lnTo>
                    <a:pt x="1761243" y="1460765"/>
                  </a:lnTo>
                  <a:lnTo>
                    <a:pt x="1755996" y="1460765"/>
                  </a:lnTo>
                  <a:close/>
                  <a:moveTo>
                    <a:pt x="1751464" y="435993"/>
                  </a:moveTo>
                  <a:lnTo>
                    <a:pt x="1761243" y="435993"/>
                  </a:lnTo>
                  <a:lnTo>
                    <a:pt x="1761243" y="452090"/>
                  </a:lnTo>
                  <a:close/>
                  <a:moveTo>
                    <a:pt x="952109" y="0"/>
                  </a:moveTo>
                  <a:cubicBezTo>
                    <a:pt x="1149297" y="0"/>
                    <a:pt x="1332485" y="59945"/>
                    <a:pt x="1484442" y="162605"/>
                  </a:cubicBezTo>
                  <a:lnTo>
                    <a:pt x="1624176" y="277896"/>
                  </a:lnTo>
                  <a:lnTo>
                    <a:pt x="1624175" y="277896"/>
                  </a:lnTo>
                  <a:lnTo>
                    <a:pt x="1625350" y="278866"/>
                  </a:lnTo>
                  <a:cubicBezTo>
                    <a:pt x="1668425" y="321940"/>
                    <a:pt x="1707391" y="369123"/>
                    <a:pt x="1741611" y="419775"/>
                  </a:cubicBezTo>
                  <a:lnTo>
                    <a:pt x="1751463" y="435992"/>
                  </a:lnTo>
                  <a:lnTo>
                    <a:pt x="1761242" y="452089"/>
                  </a:lnTo>
                  <a:lnTo>
                    <a:pt x="1761242" y="452090"/>
                  </a:lnTo>
                  <a:lnTo>
                    <a:pt x="1789302" y="498278"/>
                  </a:lnTo>
                  <a:lnTo>
                    <a:pt x="1803574" y="527902"/>
                  </a:lnTo>
                  <a:lnTo>
                    <a:pt x="1803574" y="527902"/>
                  </a:lnTo>
                  <a:lnTo>
                    <a:pt x="1829395" y="581504"/>
                  </a:lnTo>
                  <a:cubicBezTo>
                    <a:pt x="1877574" y="695413"/>
                    <a:pt x="1904216" y="820649"/>
                    <a:pt x="1904216" y="952108"/>
                  </a:cubicBezTo>
                  <a:cubicBezTo>
                    <a:pt x="1904216" y="1083567"/>
                    <a:pt x="1877574" y="1208803"/>
                    <a:pt x="1829395" y="1322712"/>
                  </a:cubicBezTo>
                  <a:lnTo>
                    <a:pt x="1803574" y="1376314"/>
                  </a:lnTo>
                  <a:lnTo>
                    <a:pt x="1761242" y="1376314"/>
                  </a:lnTo>
                  <a:lnTo>
                    <a:pt x="1761242" y="1376315"/>
                  </a:lnTo>
                  <a:lnTo>
                    <a:pt x="1803574" y="1376315"/>
                  </a:lnTo>
                  <a:lnTo>
                    <a:pt x="1789302" y="1405940"/>
                  </a:lnTo>
                  <a:lnTo>
                    <a:pt x="1761242" y="1452128"/>
                  </a:lnTo>
                  <a:lnTo>
                    <a:pt x="1761242" y="1452127"/>
                  </a:lnTo>
                  <a:lnTo>
                    <a:pt x="1755995" y="1460764"/>
                  </a:lnTo>
                  <a:lnTo>
                    <a:pt x="1741611" y="1484441"/>
                  </a:lnTo>
                  <a:lnTo>
                    <a:pt x="1630705" y="1618860"/>
                  </a:lnTo>
                  <a:lnTo>
                    <a:pt x="1625350" y="1625350"/>
                  </a:lnTo>
                  <a:cubicBezTo>
                    <a:pt x="1453053" y="1797648"/>
                    <a:pt x="1215026" y="1904216"/>
                    <a:pt x="952108" y="1904216"/>
                  </a:cubicBezTo>
                  <a:cubicBezTo>
                    <a:pt x="689191" y="1904216"/>
                    <a:pt x="451164" y="1797648"/>
                    <a:pt x="278866" y="1625350"/>
                  </a:cubicBezTo>
                  <a:lnTo>
                    <a:pt x="273511" y="1618860"/>
                  </a:lnTo>
                  <a:lnTo>
                    <a:pt x="162605" y="1484441"/>
                  </a:lnTo>
                  <a:lnTo>
                    <a:pt x="148221" y="1460765"/>
                  </a:lnTo>
                  <a:lnTo>
                    <a:pt x="142975" y="1460765"/>
                  </a:lnTo>
                  <a:lnTo>
                    <a:pt x="142975" y="1452129"/>
                  </a:lnTo>
                  <a:lnTo>
                    <a:pt x="142974" y="1452127"/>
                  </a:lnTo>
                  <a:lnTo>
                    <a:pt x="142974" y="1452128"/>
                  </a:lnTo>
                  <a:lnTo>
                    <a:pt x="114914" y="1405940"/>
                  </a:lnTo>
                  <a:lnTo>
                    <a:pt x="100642" y="1376315"/>
                  </a:lnTo>
                  <a:lnTo>
                    <a:pt x="142974" y="1376315"/>
                  </a:lnTo>
                  <a:lnTo>
                    <a:pt x="142974" y="1376314"/>
                  </a:lnTo>
                  <a:lnTo>
                    <a:pt x="100642" y="1376314"/>
                  </a:lnTo>
                  <a:lnTo>
                    <a:pt x="74821" y="1322712"/>
                  </a:lnTo>
                  <a:cubicBezTo>
                    <a:pt x="26642" y="1208803"/>
                    <a:pt x="0" y="1083567"/>
                    <a:pt x="0" y="952108"/>
                  </a:cubicBezTo>
                  <a:cubicBezTo>
                    <a:pt x="0" y="820649"/>
                    <a:pt x="26642" y="695413"/>
                    <a:pt x="74821" y="581504"/>
                  </a:cubicBezTo>
                  <a:lnTo>
                    <a:pt x="100642" y="527902"/>
                  </a:lnTo>
                  <a:lnTo>
                    <a:pt x="100642" y="527902"/>
                  </a:lnTo>
                  <a:lnTo>
                    <a:pt x="114914" y="498278"/>
                  </a:lnTo>
                  <a:lnTo>
                    <a:pt x="142974" y="452090"/>
                  </a:lnTo>
                  <a:lnTo>
                    <a:pt x="142974" y="452089"/>
                  </a:lnTo>
                  <a:lnTo>
                    <a:pt x="142975" y="452087"/>
                  </a:lnTo>
                  <a:lnTo>
                    <a:pt x="142975" y="435993"/>
                  </a:lnTo>
                  <a:lnTo>
                    <a:pt x="152752" y="435993"/>
                  </a:lnTo>
                  <a:lnTo>
                    <a:pt x="152753" y="435992"/>
                  </a:lnTo>
                  <a:lnTo>
                    <a:pt x="162605" y="419775"/>
                  </a:lnTo>
                  <a:cubicBezTo>
                    <a:pt x="196825" y="369123"/>
                    <a:pt x="235792" y="321940"/>
                    <a:pt x="278866" y="278866"/>
                  </a:cubicBezTo>
                  <a:lnTo>
                    <a:pt x="280042" y="277896"/>
                  </a:lnTo>
                  <a:lnTo>
                    <a:pt x="280043" y="277896"/>
                  </a:lnTo>
                  <a:lnTo>
                    <a:pt x="419776" y="162605"/>
                  </a:lnTo>
                  <a:cubicBezTo>
                    <a:pt x="571734" y="59945"/>
                    <a:pt x="754921" y="0"/>
                    <a:pt x="952109" y="0"/>
                  </a:cubicBezTo>
                  <a:close/>
                </a:path>
              </a:pathLst>
            </a:cu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extBox 1">
              <a:extLst>
                <a:ext uri="{FF2B5EF4-FFF2-40B4-BE49-F238E27FC236}">
                  <a16:creationId xmlns:a16="http://schemas.microsoft.com/office/drawing/2014/main" id="{74A06A82-75A2-FF23-FFC4-52FE9EEB04F0}"/>
                </a:ext>
              </a:extLst>
            </p:cNvPr>
            <p:cNvSpPr txBox="1"/>
            <p:nvPr/>
          </p:nvSpPr>
          <p:spPr>
            <a:xfrm>
              <a:off x="5244060" y="3050013"/>
              <a:ext cx="1661074" cy="984885"/>
            </a:xfrm>
            <a:prstGeom prst="rect">
              <a:avLst/>
            </a:prstGeom>
            <a:noFill/>
          </p:spPr>
          <p:txBody>
            <a:bodyPr wrap="square" rtlCol="0">
              <a:spAutoFit/>
            </a:bodyPr>
            <a:lstStyle/>
            <a:p>
              <a:pPr algn="ctr"/>
              <a:r>
                <a:rPr lang="en-GB" sz="2000" b="1" kern="100" dirty="0" err="1">
                  <a:effectLst/>
                  <a:latin typeface="NikoshBAN" panose="02000000000000000000" pitchFamily="2" charset="0"/>
                  <a:ea typeface="Aptos" panose="020B0004020202020204" pitchFamily="34" charset="0"/>
                  <a:cs typeface="NikoshBAN" panose="02000000000000000000" pitchFamily="2" charset="0"/>
                </a:rPr>
                <a:t>জনপ্রিয়</a:t>
              </a:r>
              <a:r>
                <a:rPr lang="en-GB" sz="2000" b="1" kern="100" dirty="0">
                  <a:effectLst/>
                  <a:latin typeface="NikoshBAN" panose="02000000000000000000" pitchFamily="2" charset="0"/>
                  <a:ea typeface="Aptos" panose="020B0004020202020204" pitchFamily="34" charset="0"/>
                  <a:cs typeface="NikoshBAN" panose="02000000000000000000" pitchFamily="2" charset="0"/>
                </a:rPr>
                <a:t> </a:t>
              </a:r>
              <a:r>
                <a:rPr lang="en-GB" sz="2000" b="1" kern="100" dirty="0" err="1">
                  <a:effectLst/>
                  <a:latin typeface="NikoshBAN" panose="02000000000000000000" pitchFamily="2" charset="0"/>
                  <a:ea typeface="Aptos" panose="020B0004020202020204" pitchFamily="34" charset="0"/>
                  <a:cs typeface="NikoshBAN" panose="02000000000000000000" pitchFamily="2" charset="0"/>
                </a:rPr>
                <a:t>ওয়েব</a:t>
              </a:r>
              <a:r>
                <a:rPr lang="en-GB" sz="2000" b="1" kern="100" dirty="0">
                  <a:effectLst/>
                  <a:latin typeface="NikoshBAN" panose="02000000000000000000" pitchFamily="2" charset="0"/>
                  <a:ea typeface="Aptos" panose="020B0004020202020204" pitchFamily="34" charset="0"/>
                  <a:cs typeface="NikoshBAN" panose="02000000000000000000" pitchFamily="2" charset="0"/>
                </a:rPr>
                <a:t> </a:t>
              </a:r>
              <a:r>
                <a:rPr lang="en-GB" sz="2000" b="1" kern="100" dirty="0" err="1">
                  <a:effectLst/>
                  <a:latin typeface="NikoshBAN" panose="02000000000000000000" pitchFamily="2" charset="0"/>
                  <a:ea typeface="Aptos" panose="020B0004020202020204" pitchFamily="34" charset="0"/>
                  <a:cs typeface="NikoshBAN" panose="02000000000000000000" pitchFamily="2" charset="0"/>
                </a:rPr>
                <a:t>ব্রাউজার</a:t>
              </a:r>
              <a:endParaRPr lang="en-GB" sz="2000" kern="100" dirty="0">
                <a:effectLst/>
                <a:latin typeface="NikoshBAN" panose="02000000000000000000" pitchFamily="2" charset="0"/>
                <a:ea typeface="Aptos" panose="020B0004020202020204" pitchFamily="34" charset="0"/>
                <a:cs typeface="NikoshBAN" panose="02000000000000000000" pitchFamily="2" charset="0"/>
              </a:endParaRPr>
            </a:p>
            <a:p>
              <a:endParaRPr lang="en-GB" dirty="0">
                <a:latin typeface="NikoshBAN" panose="02000000000000000000" pitchFamily="2" charset="0"/>
                <a:cs typeface="NikoshBAN" panose="02000000000000000000" pitchFamily="2" charset="0"/>
              </a:endParaRPr>
            </a:p>
          </p:txBody>
        </p:sp>
      </p:grpSp>
      <p:grpSp>
        <p:nvGrpSpPr>
          <p:cNvPr id="4" name="Group 3">
            <a:extLst>
              <a:ext uri="{FF2B5EF4-FFF2-40B4-BE49-F238E27FC236}">
                <a16:creationId xmlns:a16="http://schemas.microsoft.com/office/drawing/2014/main" id="{332603C8-B528-4986-1E8D-3504A4BF170F}"/>
              </a:ext>
            </a:extLst>
          </p:cNvPr>
          <p:cNvGrpSpPr/>
          <p:nvPr/>
        </p:nvGrpSpPr>
        <p:grpSpPr>
          <a:xfrm>
            <a:off x="6874290" y="1453368"/>
            <a:ext cx="1246724" cy="1571609"/>
            <a:chOff x="6874290" y="1453368"/>
            <a:chExt cx="1246724" cy="1571609"/>
          </a:xfrm>
        </p:grpSpPr>
        <p:sp>
          <p:nvSpPr>
            <p:cNvPr id="138" name="Freeform: Shape 137">
              <a:extLst>
                <a:ext uri="{FF2B5EF4-FFF2-40B4-BE49-F238E27FC236}">
                  <a16:creationId xmlns:a16="http://schemas.microsoft.com/office/drawing/2014/main" id="{27A709F9-C48F-FEE5-592D-4C8C0AD68022}"/>
                </a:ext>
              </a:extLst>
            </p:cNvPr>
            <p:cNvSpPr/>
            <p:nvPr/>
          </p:nvSpPr>
          <p:spPr>
            <a:xfrm>
              <a:off x="6905134" y="1453368"/>
              <a:ext cx="1215880" cy="1301420"/>
            </a:xfrm>
            <a:custGeom>
              <a:avLst/>
              <a:gdLst>
                <a:gd name="connsiteX0" fmla="*/ 0 w 1215880"/>
                <a:gd name="connsiteY0" fmla="*/ 0 h 1301420"/>
                <a:gd name="connsiteX1" fmla="*/ 22048 w 1215880"/>
                <a:gd name="connsiteY1" fmla="*/ 8070 h 1301420"/>
                <a:gd name="connsiteX2" fmla="*/ 208710 w 1215880"/>
                <a:gd name="connsiteY2" fmla="*/ 97990 h 1301420"/>
                <a:gd name="connsiteX3" fmla="*/ 242556 w 1215880"/>
                <a:gd name="connsiteY3" fmla="*/ 118552 h 1301420"/>
                <a:gd name="connsiteX4" fmla="*/ 384772 w 1215880"/>
                <a:gd name="connsiteY4" fmla="*/ 204950 h 1301420"/>
                <a:gd name="connsiteX5" fmla="*/ 1158428 w 1215880"/>
                <a:gd name="connsiteY5" fmla="*/ 1144450 h 1301420"/>
                <a:gd name="connsiteX6" fmla="*/ 1215880 w 1215880"/>
                <a:gd name="connsiteY6" fmla="*/ 1301420 h 1301420"/>
                <a:gd name="connsiteX7" fmla="*/ 435865 w 1215880"/>
                <a:gd name="connsiteY7" fmla="*/ 1301420 h 1301420"/>
                <a:gd name="connsiteX8" fmla="*/ 435603 w 1215880"/>
                <a:gd name="connsiteY8" fmla="*/ 1300876 h 1301420"/>
                <a:gd name="connsiteX9" fmla="*/ 91313 w 1215880"/>
                <a:gd name="connsiteY9" fmla="*/ 883291 h 1301420"/>
                <a:gd name="connsiteX10" fmla="*/ 0 w 1215880"/>
                <a:gd name="connsiteY10" fmla="*/ 815008 h 1301420"/>
                <a:gd name="connsiteX11" fmla="*/ 0 w 1215880"/>
                <a:gd name="connsiteY11" fmla="*/ 118552 h 130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5880" h="1301420">
                  <a:moveTo>
                    <a:pt x="0" y="0"/>
                  </a:moveTo>
                  <a:lnTo>
                    <a:pt x="22048" y="8070"/>
                  </a:lnTo>
                  <a:cubicBezTo>
                    <a:pt x="85917" y="35084"/>
                    <a:pt x="148197" y="65117"/>
                    <a:pt x="208710" y="97990"/>
                  </a:cubicBezTo>
                  <a:lnTo>
                    <a:pt x="242556" y="118552"/>
                  </a:lnTo>
                  <a:lnTo>
                    <a:pt x="384772" y="204950"/>
                  </a:lnTo>
                  <a:cubicBezTo>
                    <a:pt x="725579" y="435195"/>
                    <a:pt x="996345" y="761242"/>
                    <a:pt x="1158428" y="1144450"/>
                  </a:cubicBezTo>
                  <a:lnTo>
                    <a:pt x="1215880" y="1301420"/>
                  </a:lnTo>
                  <a:lnTo>
                    <a:pt x="435865" y="1301420"/>
                  </a:lnTo>
                  <a:lnTo>
                    <a:pt x="435603" y="1300876"/>
                  </a:lnTo>
                  <a:cubicBezTo>
                    <a:pt x="348434" y="1140412"/>
                    <a:pt x="231141" y="998687"/>
                    <a:pt x="91313" y="883291"/>
                  </a:cubicBezTo>
                  <a:lnTo>
                    <a:pt x="0" y="815008"/>
                  </a:lnTo>
                  <a:lnTo>
                    <a:pt x="0" y="118552"/>
                  </a:lnTo>
                  <a:close/>
                </a:path>
              </a:pathLst>
            </a:custGeom>
            <a:gradFill>
              <a:gsLst>
                <a:gs pos="97000">
                  <a:srgbClr val="00B0F0"/>
                </a:gs>
                <a:gs pos="46000">
                  <a:schemeClr val="bg1">
                    <a:lumMod val="95000"/>
                  </a:schemeClr>
                </a:gs>
                <a:gs pos="53000">
                  <a:schemeClr val="accent1">
                    <a:lumMod val="45000"/>
                    <a:lumOff val="55000"/>
                  </a:schemeClr>
                </a:gs>
                <a:gs pos="50000">
                  <a:schemeClr val="bg1"/>
                </a:gs>
                <a:gs pos="34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 name="TextBox 2">
              <a:extLst>
                <a:ext uri="{FF2B5EF4-FFF2-40B4-BE49-F238E27FC236}">
                  <a16:creationId xmlns:a16="http://schemas.microsoft.com/office/drawing/2014/main" id="{1186D53C-BFD2-374B-D527-5C773A638E9D}"/>
                </a:ext>
              </a:extLst>
            </p:cNvPr>
            <p:cNvSpPr txBox="1"/>
            <p:nvPr/>
          </p:nvSpPr>
          <p:spPr>
            <a:xfrm rot="19118264">
              <a:off x="6874290" y="1797038"/>
              <a:ext cx="1015663" cy="1227939"/>
            </a:xfrm>
            <a:prstGeom prst="rect">
              <a:avLst/>
            </a:prstGeom>
            <a:noFill/>
          </p:spPr>
          <p:txBody>
            <a:bodyPr vert="vert" wrap="square" rtlCol="0">
              <a:spAutoFit/>
            </a:bodyPr>
            <a:lstStyle/>
            <a:p>
              <a:r>
                <a:rPr lang="en-GB" sz="1800" b="1" kern="100" dirty="0">
                  <a:effectLst/>
                  <a:latin typeface="NikoshBAN" panose="02000000000000000000" pitchFamily="2" charset="0"/>
                  <a:ea typeface="Aptos" panose="020B0004020202020204" pitchFamily="34" charset="0"/>
                  <a:cs typeface="Times New Roman" panose="02020603050405020304" pitchFamily="18" charset="0"/>
                </a:rPr>
                <a:t>Google Chrome</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grpSp>
        <p:nvGrpSpPr>
          <p:cNvPr id="16" name="Group 15">
            <a:extLst>
              <a:ext uri="{FF2B5EF4-FFF2-40B4-BE49-F238E27FC236}">
                <a16:creationId xmlns:a16="http://schemas.microsoft.com/office/drawing/2014/main" id="{2ABCC03E-404F-B425-A21D-A34C20F6F3B1}"/>
              </a:ext>
            </a:extLst>
          </p:cNvPr>
          <p:cNvGrpSpPr/>
          <p:nvPr/>
        </p:nvGrpSpPr>
        <p:grpSpPr>
          <a:xfrm>
            <a:off x="7446760" y="2916030"/>
            <a:ext cx="784610" cy="957936"/>
            <a:chOff x="7446760" y="2916030"/>
            <a:chExt cx="784610" cy="957936"/>
          </a:xfrm>
        </p:grpSpPr>
        <p:sp>
          <p:nvSpPr>
            <p:cNvPr id="40" name="Freeform: Shape 39">
              <a:extLst>
                <a:ext uri="{FF2B5EF4-FFF2-40B4-BE49-F238E27FC236}">
                  <a16:creationId xmlns:a16="http://schemas.microsoft.com/office/drawing/2014/main" id="{FEAEDFD3-9993-3C32-E05A-25FA0B8CDF2A}"/>
                </a:ext>
              </a:extLst>
            </p:cNvPr>
            <p:cNvSpPr/>
            <p:nvPr/>
          </p:nvSpPr>
          <p:spPr>
            <a:xfrm>
              <a:off x="7446760" y="3004794"/>
              <a:ext cx="784610" cy="848412"/>
            </a:xfrm>
            <a:custGeom>
              <a:avLst/>
              <a:gdLst>
                <a:gd name="connsiteX0" fmla="*/ 0 w 784610"/>
                <a:gd name="connsiteY0" fmla="*/ 0 h 848412"/>
                <a:gd name="connsiteX1" fmla="*/ 742165 w 784610"/>
                <a:gd name="connsiteY1" fmla="*/ 0 h 848412"/>
                <a:gd name="connsiteX2" fmla="*/ 773585 w 784610"/>
                <a:gd name="connsiteY2" fmla="*/ 205877 h 848412"/>
                <a:gd name="connsiteX3" fmla="*/ 784610 w 784610"/>
                <a:gd name="connsiteY3" fmla="*/ 424206 h 848412"/>
                <a:gd name="connsiteX4" fmla="*/ 773585 w 784610"/>
                <a:gd name="connsiteY4" fmla="*/ 642535 h 848412"/>
                <a:gd name="connsiteX5" fmla="*/ 742165 w 784610"/>
                <a:gd name="connsiteY5" fmla="*/ 848412 h 848412"/>
                <a:gd name="connsiteX6" fmla="*/ 0 w 784610"/>
                <a:gd name="connsiteY6" fmla="*/ 848412 h 848412"/>
                <a:gd name="connsiteX7" fmla="*/ 1190 w 784610"/>
                <a:gd name="connsiteY7" fmla="*/ 845159 h 848412"/>
                <a:gd name="connsiteX8" fmla="*/ 64832 w 784610"/>
                <a:gd name="connsiteY8" fmla="*/ 424205 h 848412"/>
                <a:gd name="connsiteX9" fmla="*/ 1190 w 784610"/>
                <a:gd name="connsiteY9" fmla="*/ 3251 h 848412"/>
                <a:gd name="connsiteX10" fmla="*/ 0 w 784610"/>
                <a:gd name="connsiteY10" fmla="*/ 0 h 848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4610" h="848412">
                  <a:moveTo>
                    <a:pt x="0" y="0"/>
                  </a:moveTo>
                  <a:lnTo>
                    <a:pt x="742165" y="0"/>
                  </a:lnTo>
                  <a:lnTo>
                    <a:pt x="773585" y="205877"/>
                  </a:lnTo>
                  <a:cubicBezTo>
                    <a:pt x="780876" y="277662"/>
                    <a:pt x="784610" y="350498"/>
                    <a:pt x="784610" y="424206"/>
                  </a:cubicBezTo>
                  <a:cubicBezTo>
                    <a:pt x="784610" y="497914"/>
                    <a:pt x="780876" y="570750"/>
                    <a:pt x="773585" y="642535"/>
                  </a:cubicBezTo>
                  <a:lnTo>
                    <a:pt x="742165" y="848412"/>
                  </a:lnTo>
                  <a:lnTo>
                    <a:pt x="0" y="848412"/>
                  </a:lnTo>
                  <a:lnTo>
                    <a:pt x="1190" y="845159"/>
                  </a:lnTo>
                  <a:cubicBezTo>
                    <a:pt x="42551" y="712180"/>
                    <a:pt x="64832" y="570795"/>
                    <a:pt x="64832" y="424205"/>
                  </a:cubicBezTo>
                  <a:cubicBezTo>
                    <a:pt x="64832" y="277616"/>
                    <a:pt x="42551" y="136230"/>
                    <a:pt x="1190" y="3251"/>
                  </a:cubicBezTo>
                  <a:lnTo>
                    <a:pt x="0" y="0"/>
                  </a:lnTo>
                  <a:close/>
                </a:path>
              </a:pathLst>
            </a:custGeom>
            <a:gradFill>
              <a:gsLst>
                <a:gs pos="97000">
                  <a:srgbClr val="00B0F0"/>
                </a:gs>
                <a:gs pos="46000">
                  <a:schemeClr val="bg1">
                    <a:lumMod val="95000"/>
                  </a:schemeClr>
                </a:gs>
                <a:gs pos="53000">
                  <a:schemeClr val="accent1">
                    <a:lumMod val="45000"/>
                    <a:lumOff val="55000"/>
                  </a:schemeClr>
                </a:gs>
                <a:gs pos="50000">
                  <a:schemeClr val="bg1"/>
                </a:gs>
                <a:gs pos="34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6" name="TextBox 5">
              <a:extLst>
                <a:ext uri="{FF2B5EF4-FFF2-40B4-BE49-F238E27FC236}">
                  <a16:creationId xmlns:a16="http://schemas.microsoft.com/office/drawing/2014/main" id="{842DF1BA-A959-E430-0A4F-07E32792918B}"/>
                </a:ext>
              </a:extLst>
            </p:cNvPr>
            <p:cNvSpPr txBox="1"/>
            <p:nvPr/>
          </p:nvSpPr>
          <p:spPr>
            <a:xfrm rot="10800000">
              <a:off x="7505690" y="2916030"/>
              <a:ext cx="677108" cy="957936"/>
            </a:xfrm>
            <a:prstGeom prst="rect">
              <a:avLst/>
            </a:prstGeom>
            <a:noFill/>
          </p:spPr>
          <p:txBody>
            <a:bodyPr vert="vert" wrap="square" rtlCol="0">
              <a:spAutoFit/>
            </a:bodyPr>
            <a:lstStyle/>
            <a:p>
              <a:r>
                <a:rPr lang="en-GB" sz="1600" b="1" kern="100" dirty="0" err="1">
                  <a:effectLst/>
                  <a:latin typeface="NikoshBAN" panose="02000000000000000000" pitchFamily="2" charset="0"/>
                  <a:ea typeface="Aptos" panose="020B0004020202020204" pitchFamily="34" charset="0"/>
                  <a:cs typeface="Times New Roman" panose="02020603050405020304" pitchFamily="18" charset="0"/>
                </a:rPr>
                <a:t>MozillaFirefox</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grpSp>
        <p:nvGrpSpPr>
          <p:cNvPr id="15" name="Group 14">
            <a:extLst>
              <a:ext uri="{FF2B5EF4-FFF2-40B4-BE49-F238E27FC236}">
                <a16:creationId xmlns:a16="http://schemas.microsoft.com/office/drawing/2014/main" id="{B63B9237-90F3-E443-571C-CCA0B3A910CF}"/>
              </a:ext>
            </a:extLst>
          </p:cNvPr>
          <p:cNvGrpSpPr/>
          <p:nvPr/>
        </p:nvGrpSpPr>
        <p:grpSpPr>
          <a:xfrm>
            <a:off x="6905135" y="4038023"/>
            <a:ext cx="1218611" cy="1366609"/>
            <a:chOff x="6905135" y="4038023"/>
            <a:chExt cx="1218611" cy="1366609"/>
          </a:xfrm>
        </p:grpSpPr>
        <p:sp>
          <p:nvSpPr>
            <p:cNvPr id="139" name="Freeform: Shape 138">
              <a:extLst>
                <a:ext uri="{FF2B5EF4-FFF2-40B4-BE49-F238E27FC236}">
                  <a16:creationId xmlns:a16="http://schemas.microsoft.com/office/drawing/2014/main" id="{613C4862-51AE-6B27-0C97-3A0B0658292E}"/>
                </a:ext>
              </a:extLst>
            </p:cNvPr>
            <p:cNvSpPr/>
            <p:nvPr/>
          </p:nvSpPr>
          <p:spPr>
            <a:xfrm>
              <a:off x="6905135" y="4095752"/>
              <a:ext cx="1218611" cy="1308880"/>
            </a:xfrm>
            <a:custGeom>
              <a:avLst/>
              <a:gdLst>
                <a:gd name="connsiteX0" fmla="*/ 439458 w 1218611"/>
                <a:gd name="connsiteY0" fmla="*/ 0 h 1308880"/>
                <a:gd name="connsiteX1" fmla="*/ 1218611 w 1218611"/>
                <a:gd name="connsiteY1" fmla="*/ 0 h 1308880"/>
                <a:gd name="connsiteX2" fmla="*/ 1158428 w 1218611"/>
                <a:gd name="connsiteY2" fmla="*/ 164430 h 1308880"/>
                <a:gd name="connsiteX3" fmla="*/ 384772 w 1218611"/>
                <a:gd name="connsiteY3" fmla="*/ 1103930 h 1308880"/>
                <a:gd name="connsiteX4" fmla="*/ 242555 w 1218611"/>
                <a:gd name="connsiteY4" fmla="*/ 1190329 h 1308880"/>
                <a:gd name="connsiteX5" fmla="*/ 208710 w 1218611"/>
                <a:gd name="connsiteY5" fmla="*/ 1210890 h 1308880"/>
                <a:gd name="connsiteX6" fmla="*/ 22048 w 1218611"/>
                <a:gd name="connsiteY6" fmla="*/ 1300810 h 1308880"/>
                <a:gd name="connsiteX7" fmla="*/ 0 w 1218611"/>
                <a:gd name="connsiteY7" fmla="*/ 1308880 h 1308880"/>
                <a:gd name="connsiteX8" fmla="*/ 0 w 1218611"/>
                <a:gd name="connsiteY8" fmla="*/ 1190329 h 1308880"/>
                <a:gd name="connsiteX9" fmla="*/ 0 w 1218611"/>
                <a:gd name="connsiteY9" fmla="*/ 493870 h 1308880"/>
                <a:gd name="connsiteX10" fmla="*/ 91313 w 1218611"/>
                <a:gd name="connsiteY10" fmla="*/ 425587 h 1308880"/>
                <a:gd name="connsiteX11" fmla="*/ 435603 w 1218611"/>
                <a:gd name="connsiteY11" fmla="*/ 8002 h 130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8611" h="1308880">
                  <a:moveTo>
                    <a:pt x="439458" y="0"/>
                  </a:moveTo>
                  <a:lnTo>
                    <a:pt x="1218611" y="0"/>
                  </a:lnTo>
                  <a:lnTo>
                    <a:pt x="1158428" y="164430"/>
                  </a:lnTo>
                  <a:cubicBezTo>
                    <a:pt x="996345" y="547639"/>
                    <a:pt x="725579" y="873686"/>
                    <a:pt x="384772" y="1103930"/>
                  </a:cubicBezTo>
                  <a:lnTo>
                    <a:pt x="242555" y="1190329"/>
                  </a:lnTo>
                  <a:lnTo>
                    <a:pt x="208710" y="1210890"/>
                  </a:lnTo>
                  <a:cubicBezTo>
                    <a:pt x="148197" y="1243763"/>
                    <a:pt x="85917" y="1273796"/>
                    <a:pt x="22048" y="1300810"/>
                  </a:cubicBezTo>
                  <a:lnTo>
                    <a:pt x="0" y="1308880"/>
                  </a:lnTo>
                  <a:lnTo>
                    <a:pt x="0" y="1190329"/>
                  </a:lnTo>
                  <a:lnTo>
                    <a:pt x="0" y="493870"/>
                  </a:lnTo>
                  <a:lnTo>
                    <a:pt x="91313" y="425587"/>
                  </a:lnTo>
                  <a:cubicBezTo>
                    <a:pt x="231141" y="310192"/>
                    <a:pt x="348434" y="168467"/>
                    <a:pt x="435603" y="8002"/>
                  </a:cubicBezTo>
                  <a:close/>
                </a:path>
              </a:pathLst>
            </a:custGeom>
            <a:gradFill>
              <a:gsLst>
                <a:gs pos="97000">
                  <a:srgbClr val="00B0F0"/>
                </a:gs>
                <a:gs pos="46000">
                  <a:schemeClr val="bg1">
                    <a:lumMod val="95000"/>
                  </a:schemeClr>
                </a:gs>
                <a:gs pos="53000">
                  <a:schemeClr val="accent1">
                    <a:lumMod val="45000"/>
                    <a:lumOff val="55000"/>
                  </a:schemeClr>
                </a:gs>
                <a:gs pos="50000">
                  <a:schemeClr val="bg1"/>
                </a:gs>
                <a:gs pos="34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Box 10">
              <a:extLst>
                <a:ext uri="{FF2B5EF4-FFF2-40B4-BE49-F238E27FC236}">
                  <a16:creationId xmlns:a16="http://schemas.microsoft.com/office/drawing/2014/main" id="{59E0F661-1E80-FD0F-DA0D-851C2171D4EF}"/>
                </a:ext>
              </a:extLst>
            </p:cNvPr>
            <p:cNvSpPr txBox="1"/>
            <p:nvPr/>
          </p:nvSpPr>
          <p:spPr>
            <a:xfrm rot="13273918">
              <a:off x="7136368" y="4038023"/>
              <a:ext cx="738664" cy="1248092"/>
            </a:xfrm>
            <a:prstGeom prst="rect">
              <a:avLst/>
            </a:prstGeom>
            <a:noFill/>
          </p:spPr>
          <p:txBody>
            <a:bodyPr vert="vert" wrap="square" rtlCol="0">
              <a:spAutoFit/>
            </a:bodyPr>
            <a:lstStyle/>
            <a:p>
              <a:pPr algn="ctr"/>
              <a:r>
                <a:rPr lang="en-GB" sz="1800" b="1" dirty="0">
                  <a:effectLst/>
                  <a:latin typeface="NikoshBAN" panose="02000000000000000000" pitchFamily="2" charset="0"/>
                  <a:ea typeface="Aptos" panose="020B0004020202020204" pitchFamily="34" charset="0"/>
                </a:rPr>
                <a:t>Microsoft Edge</a:t>
              </a:r>
              <a:endParaRPr lang="en-GB" dirty="0"/>
            </a:p>
          </p:txBody>
        </p:sp>
      </p:grpSp>
      <p:sp>
        <p:nvSpPr>
          <p:cNvPr id="24" name="Freeform: Shape 23">
            <a:extLst>
              <a:ext uri="{FF2B5EF4-FFF2-40B4-BE49-F238E27FC236}">
                <a16:creationId xmlns:a16="http://schemas.microsoft.com/office/drawing/2014/main" id="{0F323F88-A5F3-13E8-F225-85ECB0CBE21E}"/>
              </a:ext>
            </a:extLst>
          </p:cNvPr>
          <p:cNvSpPr/>
          <p:nvPr/>
        </p:nvSpPr>
        <p:spPr>
          <a:xfrm>
            <a:off x="11149445" y="4844168"/>
            <a:ext cx="524081" cy="590553"/>
          </a:xfrm>
          <a:custGeom>
            <a:avLst/>
            <a:gdLst>
              <a:gd name="connsiteX0" fmla="*/ 228600 w 270163"/>
              <a:gd name="connsiteY0" fmla="*/ 51954 h 436418"/>
              <a:gd name="connsiteX1" fmla="*/ 228600 w 270163"/>
              <a:gd name="connsiteY1" fmla="*/ 51954 h 436418"/>
              <a:gd name="connsiteX2" fmla="*/ 155863 w 270163"/>
              <a:gd name="connsiteY2" fmla="*/ 207818 h 436418"/>
              <a:gd name="connsiteX3" fmla="*/ 135081 w 270163"/>
              <a:gd name="connsiteY3" fmla="*/ 280554 h 436418"/>
              <a:gd name="connsiteX4" fmla="*/ 93518 w 270163"/>
              <a:gd name="connsiteY4" fmla="*/ 342900 h 436418"/>
              <a:gd name="connsiteX5" fmla="*/ 41563 w 270163"/>
              <a:gd name="connsiteY5" fmla="*/ 405245 h 436418"/>
              <a:gd name="connsiteX6" fmla="*/ 0 w 270163"/>
              <a:gd name="connsiteY6" fmla="*/ 436418 h 436418"/>
              <a:gd name="connsiteX7" fmla="*/ 270163 w 270163"/>
              <a:gd name="connsiteY7" fmla="*/ 436418 h 436418"/>
              <a:gd name="connsiteX8" fmla="*/ 259772 w 270163"/>
              <a:gd name="connsiteY8" fmla="*/ 103909 h 436418"/>
              <a:gd name="connsiteX9" fmla="*/ 259772 w 270163"/>
              <a:gd name="connsiteY9" fmla="*/ 103909 h 436418"/>
              <a:gd name="connsiteX10" fmla="*/ 259772 w 270163"/>
              <a:gd name="connsiteY10" fmla="*/ 0 h 436418"/>
              <a:gd name="connsiteX11" fmla="*/ 228600 w 270163"/>
              <a:gd name="connsiteY11" fmla="*/ 51954 h 436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3" h="436418">
                <a:moveTo>
                  <a:pt x="228600" y="51954"/>
                </a:moveTo>
                <a:lnTo>
                  <a:pt x="228600" y="51954"/>
                </a:lnTo>
                <a:cubicBezTo>
                  <a:pt x="204804" y="99546"/>
                  <a:pt x="173446" y="155070"/>
                  <a:pt x="155863" y="207818"/>
                </a:cubicBezTo>
                <a:cubicBezTo>
                  <a:pt x="151379" y="221270"/>
                  <a:pt x="143420" y="265544"/>
                  <a:pt x="135081" y="280554"/>
                </a:cubicBezTo>
                <a:cubicBezTo>
                  <a:pt x="122951" y="302388"/>
                  <a:pt x="107373" y="322118"/>
                  <a:pt x="93518" y="342900"/>
                </a:cubicBezTo>
                <a:cubicBezTo>
                  <a:pt x="73085" y="373549"/>
                  <a:pt x="71563" y="380244"/>
                  <a:pt x="41563" y="405245"/>
                </a:cubicBezTo>
                <a:cubicBezTo>
                  <a:pt x="-28933" y="463993"/>
                  <a:pt x="33047" y="403371"/>
                  <a:pt x="0" y="436418"/>
                </a:cubicBezTo>
                <a:lnTo>
                  <a:pt x="270163" y="436418"/>
                </a:lnTo>
                <a:lnTo>
                  <a:pt x="259772" y="103909"/>
                </a:lnTo>
                <a:lnTo>
                  <a:pt x="259772" y="103909"/>
                </a:lnTo>
                <a:lnTo>
                  <a:pt x="259772" y="0"/>
                </a:lnTo>
                <a:lnTo>
                  <a:pt x="228600" y="51954"/>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nvGrpSpPr>
          <p:cNvPr id="18" name="Group 17">
            <a:extLst>
              <a:ext uri="{FF2B5EF4-FFF2-40B4-BE49-F238E27FC236}">
                <a16:creationId xmlns:a16="http://schemas.microsoft.com/office/drawing/2014/main" id="{EFBC27C7-CBE3-CEF9-9A6A-68A61E0148AC}"/>
              </a:ext>
            </a:extLst>
          </p:cNvPr>
          <p:cNvGrpSpPr/>
          <p:nvPr/>
        </p:nvGrpSpPr>
        <p:grpSpPr>
          <a:xfrm>
            <a:off x="3949200" y="3004794"/>
            <a:ext cx="784608" cy="848412"/>
            <a:chOff x="3960630" y="3004794"/>
            <a:chExt cx="784608" cy="848412"/>
          </a:xfrm>
        </p:grpSpPr>
        <p:sp>
          <p:nvSpPr>
            <p:cNvPr id="43" name="Freeform: Shape 42">
              <a:extLst>
                <a:ext uri="{FF2B5EF4-FFF2-40B4-BE49-F238E27FC236}">
                  <a16:creationId xmlns:a16="http://schemas.microsoft.com/office/drawing/2014/main" id="{B4D94BD4-43FC-3411-83E0-204E2B4C9D99}"/>
                </a:ext>
              </a:extLst>
            </p:cNvPr>
            <p:cNvSpPr/>
            <p:nvPr/>
          </p:nvSpPr>
          <p:spPr>
            <a:xfrm>
              <a:off x="3960630" y="3004794"/>
              <a:ext cx="784608" cy="848412"/>
            </a:xfrm>
            <a:custGeom>
              <a:avLst/>
              <a:gdLst>
                <a:gd name="connsiteX0" fmla="*/ 42445 w 784608"/>
                <a:gd name="connsiteY0" fmla="*/ 0 h 848412"/>
                <a:gd name="connsiteX1" fmla="*/ 784608 w 784608"/>
                <a:gd name="connsiteY1" fmla="*/ 0 h 848412"/>
                <a:gd name="connsiteX2" fmla="*/ 783418 w 784608"/>
                <a:gd name="connsiteY2" fmla="*/ 3251 h 848412"/>
                <a:gd name="connsiteX3" fmla="*/ 719776 w 784608"/>
                <a:gd name="connsiteY3" fmla="*/ 424205 h 848412"/>
                <a:gd name="connsiteX4" fmla="*/ 783418 w 784608"/>
                <a:gd name="connsiteY4" fmla="*/ 845159 h 848412"/>
                <a:gd name="connsiteX5" fmla="*/ 784608 w 784608"/>
                <a:gd name="connsiteY5" fmla="*/ 848412 h 848412"/>
                <a:gd name="connsiteX6" fmla="*/ 42445 w 784608"/>
                <a:gd name="connsiteY6" fmla="*/ 848412 h 848412"/>
                <a:gd name="connsiteX7" fmla="*/ 11025 w 784608"/>
                <a:gd name="connsiteY7" fmla="*/ 642535 h 848412"/>
                <a:gd name="connsiteX8" fmla="*/ 0 w 784608"/>
                <a:gd name="connsiteY8" fmla="*/ 424206 h 848412"/>
                <a:gd name="connsiteX9" fmla="*/ 11025 w 784608"/>
                <a:gd name="connsiteY9" fmla="*/ 205877 h 848412"/>
                <a:gd name="connsiteX10" fmla="*/ 42445 w 784608"/>
                <a:gd name="connsiteY10" fmla="*/ 0 h 848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4608" h="848412">
                  <a:moveTo>
                    <a:pt x="42445" y="0"/>
                  </a:moveTo>
                  <a:lnTo>
                    <a:pt x="784608" y="0"/>
                  </a:lnTo>
                  <a:lnTo>
                    <a:pt x="783418" y="3251"/>
                  </a:lnTo>
                  <a:cubicBezTo>
                    <a:pt x="742057" y="136230"/>
                    <a:pt x="719776" y="277616"/>
                    <a:pt x="719776" y="424205"/>
                  </a:cubicBezTo>
                  <a:cubicBezTo>
                    <a:pt x="719776" y="570795"/>
                    <a:pt x="742057" y="712180"/>
                    <a:pt x="783418" y="845159"/>
                  </a:cubicBezTo>
                  <a:lnTo>
                    <a:pt x="784608" y="848412"/>
                  </a:lnTo>
                  <a:lnTo>
                    <a:pt x="42445" y="848412"/>
                  </a:lnTo>
                  <a:lnTo>
                    <a:pt x="11025" y="642535"/>
                  </a:lnTo>
                  <a:cubicBezTo>
                    <a:pt x="3734" y="570750"/>
                    <a:pt x="0" y="497914"/>
                    <a:pt x="0" y="424206"/>
                  </a:cubicBezTo>
                  <a:cubicBezTo>
                    <a:pt x="0" y="350498"/>
                    <a:pt x="3734" y="277662"/>
                    <a:pt x="11025" y="205877"/>
                  </a:cubicBezTo>
                  <a:lnTo>
                    <a:pt x="42445" y="0"/>
                  </a:lnTo>
                  <a:close/>
                </a:path>
              </a:pathLst>
            </a:custGeom>
            <a:gradFill>
              <a:gsLst>
                <a:gs pos="97000">
                  <a:srgbClr val="00B0F0"/>
                </a:gs>
                <a:gs pos="46000">
                  <a:schemeClr val="bg1">
                    <a:lumMod val="95000"/>
                  </a:schemeClr>
                </a:gs>
                <a:gs pos="53000">
                  <a:schemeClr val="accent1">
                    <a:lumMod val="45000"/>
                    <a:lumOff val="55000"/>
                  </a:schemeClr>
                </a:gs>
                <a:gs pos="50000">
                  <a:schemeClr val="bg1"/>
                </a:gs>
                <a:gs pos="34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5" name="TextBox 24">
              <a:extLst>
                <a:ext uri="{FF2B5EF4-FFF2-40B4-BE49-F238E27FC236}">
                  <a16:creationId xmlns:a16="http://schemas.microsoft.com/office/drawing/2014/main" id="{89C0464C-7F1E-179F-5603-997D8C706C42}"/>
                </a:ext>
              </a:extLst>
            </p:cNvPr>
            <p:cNvSpPr txBox="1"/>
            <p:nvPr/>
          </p:nvSpPr>
          <p:spPr>
            <a:xfrm rot="10800000">
              <a:off x="4108105" y="3017054"/>
              <a:ext cx="492827" cy="821083"/>
            </a:xfrm>
            <a:prstGeom prst="rect">
              <a:avLst/>
            </a:prstGeom>
            <a:noFill/>
          </p:spPr>
          <p:txBody>
            <a:bodyPr vert="vert270" wrap="square" rtlCol="0">
              <a:spAutoFit/>
            </a:bodyPr>
            <a:lstStyle/>
            <a:p>
              <a:pPr lvl="0">
                <a:lnSpc>
                  <a:spcPct val="115000"/>
                </a:lnSpc>
                <a:spcAft>
                  <a:spcPts val="800"/>
                </a:spcAft>
                <a:buSzPts val="1000"/>
                <a:tabLst>
                  <a:tab pos="457200" algn="l"/>
                </a:tabLst>
              </a:pPr>
              <a:r>
                <a:rPr lang="en-GB" sz="1800" b="1" kern="100" dirty="0">
                  <a:effectLst/>
                  <a:latin typeface="NikoshBAN" panose="02000000000000000000" pitchFamily="2" charset="0"/>
                  <a:ea typeface="Aptos" panose="020B0004020202020204" pitchFamily="34" charset="0"/>
                  <a:cs typeface="Times New Roman" panose="02020603050405020304" pitchFamily="18" charset="0"/>
                </a:rPr>
                <a:t>Safari</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DEB8092C-1AB8-D44E-8F3F-3AEA0B57763F}"/>
              </a:ext>
            </a:extLst>
          </p:cNvPr>
          <p:cNvGrpSpPr/>
          <p:nvPr/>
        </p:nvGrpSpPr>
        <p:grpSpPr>
          <a:xfrm>
            <a:off x="4056826" y="4095752"/>
            <a:ext cx="1218611" cy="1308880"/>
            <a:chOff x="4068256" y="4095752"/>
            <a:chExt cx="1218611" cy="1308880"/>
          </a:xfrm>
        </p:grpSpPr>
        <p:sp>
          <p:nvSpPr>
            <p:cNvPr id="141" name="Freeform: Shape 140">
              <a:extLst>
                <a:ext uri="{FF2B5EF4-FFF2-40B4-BE49-F238E27FC236}">
                  <a16:creationId xmlns:a16="http://schemas.microsoft.com/office/drawing/2014/main" id="{2F76C3E6-0DB9-7D83-FC84-3241B4BEA26E}"/>
                </a:ext>
              </a:extLst>
            </p:cNvPr>
            <p:cNvSpPr/>
            <p:nvPr/>
          </p:nvSpPr>
          <p:spPr>
            <a:xfrm>
              <a:off x="4068256" y="4095752"/>
              <a:ext cx="1218611" cy="1308880"/>
            </a:xfrm>
            <a:custGeom>
              <a:avLst/>
              <a:gdLst>
                <a:gd name="connsiteX0" fmla="*/ 0 w 1218611"/>
                <a:gd name="connsiteY0" fmla="*/ 0 h 1308880"/>
                <a:gd name="connsiteX1" fmla="*/ 779151 w 1218611"/>
                <a:gd name="connsiteY1" fmla="*/ 0 h 1308880"/>
                <a:gd name="connsiteX2" fmla="*/ 783006 w 1218611"/>
                <a:gd name="connsiteY2" fmla="*/ 8002 h 1308880"/>
                <a:gd name="connsiteX3" fmla="*/ 1127296 w 1218611"/>
                <a:gd name="connsiteY3" fmla="*/ 425587 h 1308880"/>
                <a:gd name="connsiteX4" fmla="*/ 1218611 w 1218611"/>
                <a:gd name="connsiteY4" fmla="*/ 493872 h 1308880"/>
                <a:gd name="connsiteX5" fmla="*/ 1218611 w 1218611"/>
                <a:gd name="connsiteY5" fmla="*/ 1190329 h 1308880"/>
                <a:gd name="connsiteX6" fmla="*/ 1218611 w 1218611"/>
                <a:gd name="connsiteY6" fmla="*/ 1308880 h 1308880"/>
                <a:gd name="connsiteX7" fmla="*/ 1196563 w 1218611"/>
                <a:gd name="connsiteY7" fmla="*/ 1300810 h 1308880"/>
                <a:gd name="connsiteX8" fmla="*/ 1009901 w 1218611"/>
                <a:gd name="connsiteY8" fmla="*/ 1210890 h 1308880"/>
                <a:gd name="connsiteX9" fmla="*/ 976056 w 1218611"/>
                <a:gd name="connsiteY9" fmla="*/ 1190329 h 1308880"/>
                <a:gd name="connsiteX10" fmla="*/ 833839 w 1218611"/>
                <a:gd name="connsiteY10" fmla="*/ 1103930 h 1308880"/>
                <a:gd name="connsiteX11" fmla="*/ 60183 w 1218611"/>
                <a:gd name="connsiteY11" fmla="*/ 164430 h 130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8611" h="1308880">
                  <a:moveTo>
                    <a:pt x="0" y="0"/>
                  </a:moveTo>
                  <a:lnTo>
                    <a:pt x="779151" y="0"/>
                  </a:lnTo>
                  <a:lnTo>
                    <a:pt x="783006" y="8002"/>
                  </a:lnTo>
                  <a:cubicBezTo>
                    <a:pt x="870175" y="168467"/>
                    <a:pt x="987468" y="310192"/>
                    <a:pt x="1127296" y="425587"/>
                  </a:cubicBezTo>
                  <a:lnTo>
                    <a:pt x="1218611" y="493872"/>
                  </a:lnTo>
                  <a:lnTo>
                    <a:pt x="1218611" y="1190329"/>
                  </a:lnTo>
                  <a:lnTo>
                    <a:pt x="1218611" y="1308880"/>
                  </a:lnTo>
                  <a:lnTo>
                    <a:pt x="1196563" y="1300810"/>
                  </a:lnTo>
                  <a:cubicBezTo>
                    <a:pt x="1132694" y="1273796"/>
                    <a:pt x="1070414" y="1243763"/>
                    <a:pt x="1009901" y="1210890"/>
                  </a:cubicBezTo>
                  <a:lnTo>
                    <a:pt x="976056" y="1190329"/>
                  </a:lnTo>
                  <a:lnTo>
                    <a:pt x="833839" y="1103930"/>
                  </a:lnTo>
                  <a:cubicBezTo>
                    <a:pt x="493032" y="873686"/>
                    <a:pt x="222266" y="547639"/>
                    <a:pt x="60183" y="164430"/>
                  </a:cubicBezTo>
                  <a:close/>
                </a:path>
              </a:pathLst>
            </a:custGeom>
            <a:gradFill>
              <a:gsLst>
                <a:gs pos="97000">
                  <a:srgbClr val="00B0F0"/>
                </a:gs>
                <a:gs pos="46000">
                  <a:schemeClr val="bg1">
                    <a:lumMod val="95000"/>
                  </a:schemeClr>
                </a:gs>
                <a:gs pos="53000">
                  <a:schemeClr val="accent1">
                    <a:lumMod val="45000"/>
                    <a:lumOff val="55000"/>
                  </a:schemeClr>
                </a:gs>
                <a:gs pos="50000">
                  <a:schemeClr val="bg1"/>
                </a:gs>
                <a:gs pos="34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6" name="TextBox 25">
              <a:extLst>
                <a:ext uri="{FF2B5EF4-FFF2-40B4-BE49-F238E27FC236}">
                  <a16:creationId xmlns:a16="http://schemas.microsoft.com/office/drawing/2014/main" id="{81B8279F-12F0-31E0-C6FF-4143AB687055}"/>
                </a:ext>
              </a:extLst>
            </p:cNvPr>
            <p:cNvSpPr txBox="1"/>
            <p:nvPr/>
          </p:nvSpPr>
          <p:spPr>
            <a:xfrm rot="8207752">
              <a:off x="4518184" y="4118785"/>
              <a:ext cx="492827" cy="954043"/>
            </a:xfrm>
            <a:prstGeom prst="rect">
              <a:avLst/>
            </a:prstGeom>
            <a:noFill/>
          </p:spPr>
          <p:txBody>
            <a:bodyPr vert="vert270" wrap="square" rtlCol="0">
              <a:spAutoFit/>
            </a:bodyPr>
            <a:lstStyle/>
            <a:p>
              <a:pPr lvl="0">
                <a:lnSpc>
                  <a:spcPct val="115000"/>
                </a:lnSpc>
                <a:spcAft>
                  <a:spcPts val="800"/>
                </a:spcAft>
                <a:buSzPts val="1000"/>
                <a:tabLst>
                  <a:tab pos="457200" algn="l"/>
                </a:tabLst>
              </a:pPr>
              <a:r>
                <a:rPr lang="en-GB" sz="1800" b="1" kern="100" dirty="0">
                  <a:effectLst/>
                  <a:latin typeface="NikoshBAN" panose="02000000000000000000" pitchFamily="2" charset="0"/>
                  <a:ea typeface="Aptos" panose="020B0004020202020204" pitchFamily="34" charset="0"/>
                  <a:cs typeface="Times New Roman" panose="02020603050405020304" pitchFamily="18" charset="0"/>
                </a:rPr>
                <a:t>Opera</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sp>
        <p:nvSpPr>
          <p:cNvPr id="13" name="TextBox 12">
            <a:extLst>
              <a:ext uri="{FF2B5EF4-FFF2-40B4-BE49-F238E27FC236}">
                <a16:creationId xmlns:a16="http://schemas.microsoft.com/office/drawing/2014/main" id="{C9B95036-199C-32B1-1B65-D35860907B68}"/>
              </a:ext>
            </a:extLst>
          </p:cNvPr>
          <p:cNvSpPr txBox="1"/>
          <p:nvPr/>
        </p:nvSpPr>
        <p:spPr>
          <a:xfrm>
            <a:off x="4343445" y="701938"/>
            <a:ext cx="3505108" cy="369332"/>
          </a:xfrm>
          <a:prstGeom prst="rect">
            <a:avLst/>
          </a:prstGeom>
          <a:noFill/>
        </p:spPr>
        <p:txBody>
          <a:bodyPr wrap="square" rtlCol="0">
            <a:spAutoFit/>
          </a:bodyPr>
          <a:lstStyle/>
          <a:p>
            <a:pPr algn="ctr"/>
            <a:r>
              <a:rPr lang="en-GB" b="1" dirty="0"/>
              <a:t>Popular Web Browser</a:t>
            </a:r>
          </a:p>
        </p:txBody>
      </p:sp>
      <p:grpSp>
        <p:nvGrpSpPr>
          <p:cNvPr id="33" name="Group 32">
            <a:extLst>
              <a:ext uri="{FF2B5EF4-FFF2-40B4-BE49-F238E27FC236}">
                <a16:creationId xmlns:a16="http://schemas.microsoft.com/office/drawing/2014/main" id="{632E31FA-0AA8-FAD9-50A9-45599A563944}"/>
              </a:ext>
            </a:extLst>
          </p:cNvPr>
          <p:cNvGrpSpPr/>
          <p:nvPr/>
        </p:nvGrpSpPr>
        <p:grpSpPr>
          <a:xfrm>
            <a:off x="4070986" y="1453368"/>
            <a:ext cx="1215880" cy="1383742"/>
            <a:chOff x="4070986" y="1453368"/>
            <a:chExt cx="1215880" cy="1383742"/>
          </a:xfrm>
        </p:grpSpPr>
        <p:sp>
          <p:nvSpPr>
            <p:cNvPr id="140" name="Freeform: Shape 139">
              <a:extLst>
                <a:ext uri="{FF2B5EF4-FFF2-40B4-BE49-F238E27FC236}">
                  <a16:creationId xmlns:a16="http://schemas.microsoft.com/office/drawing/2014/main" id="{FBFC1C13-ADEB-DA66-5FBC-7D7824958D2A}"/>
                </a:ext>
              </a:extLst>
            </p:cNvPr>
            <p:cNvSpPr/>
            <p:nvPr/>
          </p:nvSpPr>
          <p:spPr>
            <a:xfrm>
              <a:off x="4070986" y="1453368"/>
              <a:ext cx="1215880" cy="1301420"/>
            </a:xfrm>
            <a:custGeom>
              <a:avLst/>
              <a:gdLst>
                <a:gd name="connsiteX0" fmla="*/ 1215880 w 1215880"/>
                <a:gd name="connsiteY0" fmla="*/ 0 h 1301420"/>
                <a:gd name="connsiteX1" fmla="*/ 1215880 w 1215880"/>
                <a:gd name="connsiteY1" fmla="*/ 118552 h 1301420"/>
                <a:gd name="connsiteX2" fmla="*/ 1215880 w 1215880"/>
                <a:gd name="connsiteY2" fmla="*/ 815007 h 1301420"/>
                <a:gd name="connsiteX3" fmla="*/ 1124565 w 1215880"/>
                <a:gd name="connsiteY3" fmla="*/ 883291 h 1301420"/>
                <a:gd name="connsiteX4" fmla="*/ 780275 w 1215880"/>
                <a:gd name="connsiteY4" fmla="*/ 1300876 h 1301420"/>
                <a:gd name="connsiteX5" fmla="*/ 780013 w 1215880"/>
                <a:gd name="connsiteY5" fmla="*/ 1301420 h 1301420"/>
                <a:gd name="connsiteX6" fmla="*/ 0 w 1215880"/>
                <a:gd name="connsiteY6" fmla="*/ 1301420 h 1301420"/>
                <a:gd name="connsiteX7" fmla="*/ 57452 w 1215880"/>
                <a:gd name="connsiteY7" fmla="*/ 1144450 h 1301420"/>
                <a:gd name="connsiteX8" fmla="*/ 831108 w 1215880"/>
                <a:gd name="connsiteY8" fmla="*/ 204950 h 1301420"/>
                <a:gd name="connsiteX9" fmla="*/ 973324 w 1215880"/>
                <a:gd name="connsiteY9" fmla="*/ 118552 h 1301420"/>
                <a:gd name="connsiteX10" fmla="*/ 1007170 w 1215880"/>
                <a:gd name="connsiteY10" fmla="*/ 97990 h 1301420"/>
                <a:gd name="connsiteX11" fmla="*/ 1193832 w 1215880"/>
                <a:gd name="connsiteY11" fmla="*/ 8070 h 130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5880" h="1301420">
                  <a:moveTo>
                    <a:pt x="1215880" y="0"/>
                  </a:moveTo>
                  <a:lnTo>
                    <a:pt x="1215880" y="118552"/>
                  </a:lnTo>
                  <a:lnTo>
                    <a:pt x="1215880" y="815007"/>
                  </a:lnTo>
                  <a:lnTo>
                    <a:pt x="1124565" y="883291"/>
                  </a:lnTo>
                  <a:cubicBezTo>
                    <a:pt x="984737" y="998687"/>
                    <a:pt x="867444" y="1140412"/>
                    <a:pt x="780275" y="1300876"/>
                  </a:cubicBezTo>
                  <a:lnTo>
                    <a:pt x="780013" y="1301420"/>
                  </a:lnTo>
                  <a:lnTo>
                    <a:pt x="0" y="1301420"/>
                  </a:lnTo>
                  <a:lnTo>
                    <a:pt x="57452" y="1144450"/>
                  </a:lnTo>
                  <a:cubicBezTo>
                    <a:pt x="219535" y="761242"/>
                    <a:pt x="490301" y="435195"/>
                    <a:pt x="831108" y="204950"/>
                  </a:cubicBezTo>
                  <a:lnTo>
                    <a:pt x="973324" y="118552"/>
                  </a:lnTo>
                  <a:lnTo>
                    <a:pt x="1007170" y="97990"/>
                  </a:lnTo>
                  <a:cubicBezTo>
                    <a:pt x="1067683" y="65117"/>
                    <a:pt x="1129963" y="35084"/>
                    <a:pt x="1193832" y="8070"/>
                  </a:cubicBezTo>
                  <a:close/>
                </a:path>
              </a:pathLst>
            </a:custGeom>
            <a:gradFill>
              <a:gsLst>
                <a:gs pos="97000">
                  <a:srgbClr val="00B0F0"/>
                </a:gs>
                <a:gs pos="46000">
                  <a:schemeClr val="bg1">
                    <a:lumMod val="95000"/>
                  </a:schemeClr>
                </a:gs>
                <a:gs pos="53000">
                  <a:schemeClr val="accent1">
                    <a:lumMod val="45000"/>
                    <a:lumOff val="55000"/>
                  </a:schemeClr>
                </a:gs>
                <a:gs pos="50000">
                  <a:schemeClr val="bg1"/>
                </a:gs>
                <a:gs pos="34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32" name="TextBox 31">
              <a:extLst>
                <a:ext uri="{FF2B5EF4-FFF2-40B4-BE49-F238E27FC236}">
                  <a16:creationId xmlns:a16="http://schemas.microsoft.com/office/drawing/2014/main" id="{6A79DF0B-603C-0842-86C7-727E5C6F4617}"/>
                </a:ext>
              </a:extLst>
            </p:cNvPr>
            <p:cNvSpPr txBox="1"/>
            <p:nvPr/>
          </p:nvSpPr>
          <p:spPr>
            <a:xfrm rot="18374681">
              <a:off x="4160219" y="1786938"/>
              <a:ext cx="1381301" cy="719043"/>
            </a:xfrm>
            <a:prstGeom prst="rect">
              <a:avLst/>
            </a:prstGeom>
            <a:noFill/>
          </p:spPr>
          <p:txBody>
            <a:bodyPr wrap="square" rtlCol="0">
              <a:spAutoFit/>
            </a:bodyPr>
            <a:lstStyle/>
            <a:p>
              <a:pPr lvl="0">
                <a:lnSpc>
                  <a:spcPct val="115000"/>
                </a:lnSpc>
                <a:spcAft>
                  <a:spcPts val="800"/>
                </a:spcAft>
                <a:buSzPts val="1000"/>
                <a:tabLst>
                  <a:tab pos="457200" algn="l"/>
                </a:tabLst>
              </a:pPr>
              <a:r>
                <a:rPr lang="en-GB" sz="1800" b="1" kern="100" dirty="0">
                  <a:effectLst/>
                  <a:latin typeface="NikoshBAN" panose="02000000000000000000" pitchFamily="2" charset="0"/>
                  <a:ea typeface="Aptos" panose="020B0004020202020204" pitchFamily="34" charset="0"/>
                  <a:cs typeface="Times New Roman" panose="02020603050405020304" pitchFamily="18" charset="0"/>
                </a:rPr>
                <a:t>Internet Explorer</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3413223813"/>
      </p:ext>
    </p:extLst>
  </p:cSld>
  <p:clrMapOvr>
    <a:masterClrMapping/>
  </p:clrMapOvr>
  <mc:AlternateContent xmlns:mc="http://schemas.openxmlformats.org/markup-compatibility/2006" xmlns:p14="http://schemas.microsoft.com/office/powerpoint/2010/main">
    <mc:Choice Requires="p14">
      <p:transition spd="slow" p14:dur="2000" advTm="8355"/>
    </mc:Choice>
    <mc:Fallback xmlns="">
      <p:transition spd="slow" advTm="835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7"/>
                                        </p:tgtEl>
                                        <p:attrNameLst>
                                          <p:attrName>style.visibility</p:attrName>
                                        </p:attrNameLst>
                                      </p:cBhvr>
                                      <p:to>
                                        <p:strVal val="visible"/>
                                      </p:to>
                                    </p:set>
                                    <p:animEffect transition="in" filter="fade">
                                      <p:cBhvr>
                                        <p:cTn id="14" dur="500"/>
                                        <p:tgtEl>
                                          <p:spTgt spid="11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18"/>
                                        </p:tgtEl>
                                        <p:attrNameLst>
                                          <p:attrName>style.visibility</p:attrName>
                                        </p:attrNameLst>
                                      </p:cBhvr>
                                      <p:to>
                                        <p:strVal val="visible"/>
                                      </p:to>
                                    </p:set>
                                    <p:animEffect transition="in" filter="fade">
                                      <p:cBhvr>
                                        <p:cTn id="17" dur="500"/>
                                        <p:tgtEl>
                                          <p:spTgt spid="118"/>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31"/>
                                        </p:tgtEl>
                                        <p:attrNameLst>
                                          <p:attrName>style.visibility</p:attrName>
                                        </p:attrNameLst>
                                      </p:cBhvr>
                                      <p:to>
                                        <p:strVal val="visible"/>
                                      </p:to>
                                    </p:set>
                                    <p:anim calcmode="lin" valueType="num">
                                      <p:cBhvr>
                                        <p:cTn id="22" dur="500" fill="hold"/>
                                        <p:tgtEl>
                                          <p:spTgt spid="131"/>
                                        </p:tgtEl>
                                        <p:attrNameLst>
                                          <p:attrName>ppt_w</p:attrName>
                                        </p:attrNameLst>
                                      </p:cBhvr>
                                      <p:tavLst>
                                        <p:tav tm="0">
                                          <p:val>
                                            <p:fltVal val="0"/>
                                          </p:val>
                                        </p:tav>
                                        <p:tav tm="100000">
                                          <p:val>
                                            <p:strVal val="#ppt_w"/>
                                          </p:val>
                                        </p:tav>
                                      </p:tavLst>
                                    </p:anim>
                                    <p:anim calcmode="lin" valueType="num">
                                      <p:cBhvr>
                                        <p:cTn id="23" dur="500" fill="hold"/>
                                        <p:tgtEl>
                                          <p:spTgt spid="131"/>
                                        </p:tgtEl>
                                        <p:attrNameLst>
                                          <p:attrName>ppt_h</p:attrName>
                                        </p:attrNameLst>
                                      </p:cBhvr>
                                      <p:tavLst>
                                        <p:tav tm="0">
                                          <p:val>
                                            <p:fltVal val="0"/>
                                          </p:val>
                                        </p:tav>
                                        <p:tav tm="100000">
                                          <p:val>
                                            <p:strVal val="#ppt_h"/>
                                          </p:val>
                                        </p:tav>
                                      </p:tavLst>
                                    </p:anim>
                                    <p:animEffect transition="in" filter="fade">
                                      <p:cBhvr>
                                        <p:cTn id="24" dur="500"/>
                                        <p:tgtEl>
                                          <p:spTgt spid="131"/>
                                        </p:tgtEl>
                                      </p:cBhvr>
                                    </p:animEffect>
                                  </p:childTnLst>
                                </p:cTn>
                              </p:par>
                              <p:par>
                                <p:cTn id="25" presetID="22" presetClass="entr" presetSubtype="1"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up)">
                                      <p:cBhvr>
                                        <p:cTn id="27" dur="500"/>
                                        <p:tgtEl>
                                          <p:spTgt spid="4"/>
                                        </p:tgtEl>
                                      </p:cBhvr>
                                    </p:animEffect>
                                  </p:childTnLst>
                                </p:cTn>
                              </p:par>
                              <p:par>
                                <p:cTn id="28" presetID="22" presetClass="entr" presetSubtype="2" fill="hold" nodeType="withEffect">
                                  <p:stCondLst>
                                    <p:cond delay="0"/>
                                  </p:stCondLst>
                                  <p:childTnLst>
                                    <p:set>
                                      <p:cBhvr>
                                        <p:cTn id="29" dur="1" fill="hold">
                                          <p:stCondLst>
                                            <p:cond delay="0"/>
                                          </p:stCondLst>
                                        </p:cTn>
                                        <p:tgtEl>
                                          <p:spTgt spid="42"/>
                                        </p:tgtEl>
                                        <p:attrNameLst>
                                          <p:attrName>style.visibility</p:attrName>
                                        </p:attrNameLst>
                                      </p:cBhvr>
                                      <p:to>
                                        <p:strVal val="visible"/>
                                      </p:to>
                                    </p:set>
                                    <p:animEffect transition="in" filter="wipe(right)">
                                      <p:cBhvr>
                                        <p:cTn id="30" dur="500"/>
                                        <p:tgtEl>
                                          <p:spTgt spid="4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30"/>
                                        </p:tgtEl>
                                        <p:attrNameLst>
                                          <p:attrName>style.visibility</p:attrName>
                                        </p:attrNameLst>
                                      </p:cBhvr>
                                      <p:to>
                                        <p:strVal val="visible"/>
                                      </p:to>
                                    </p:set>
                                    <p:anim calcmode="lin" valueType="num">
                                      <p:cBhvr>
                                        <p:cTn id="35" dur="500" fill="hold"/>
                                        <p:tgtEl>
                                          <p:spTgt spid="130"/>
                                        </p:tgtEl>
                                        <p:attrNameLst>
                                          <p:attrName>ppt_w</p:attrName>
                                        </p:attrNameLst>
                                      </p:cBhvr>
                                      <p:tavLst>
                                        <p:tav tm="0">
                                          <p:val>
                                            <p:fltVal val="0"/>
                                          </p:val>
                                        </p:tav>
                                        <p:tav tm="100000">
                                          <p:val>
                                            <p:strVal val="#ppt_w"/>
                                          </p:val>
                                        </p:tav>
                                      </p:tavLst>
                                    </p:anim>
                                    <p:anim calcmode="lin" valueType="num">
                                      <p:cBhvr>
                                        <p:cTn id="36" dur="500" fill="hold"/>
                                        <p:tgtEl>
                                          <p:spTgt spid="130"/>
                                        </p:tgtEl>
                                        <p:attrNameLst>
                                          <p:attrName>ppt_h</p:attrName>
                                        </p:attrNameLst>
                                      </p:cBhvr>
                                      <p:tavLst>
                                        <p:tav tm="0">
                                          <p:val>
                                            <p:fltVal val="0"/>
                                          </p:val>
                                        </p:tav>
                                        <p:tav tm="100000">
                                          <p:val>
                                            <p:strVal val="#ppt_h"/>
                                          </p:val>
                                        </p:tav>
                                      </p:tavLst>
                                    </p:anim>
                                    <p:animEffect transition="in" filter="fade">
                                      <p:cBhvr>
                                        <p:cTn id="37" dur="500"/>
                                        <p:tgtEl>
                                          <p:spTgt spid="130"/>
                                        </p:tgtEl>
                                      </p:cBhvr>
                                    </p:animEffect>
                                  </p:childTnLst>
                                </p:cTn>
                              </p:par>
                              <p:par>
                                <p:cTn id="38" presetID="22" presetClass="entr" presetSubtype="1"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up)">
                                      <p:cBhvr>
                                        <p:cTn id="40" dur="500"/>
                                        <p:tgtEl>
                                          <p:spTgt spid="16"/>
                                        </p:tgtEl>
                                      </p:cBhvr>
                                    </p:animEffect>
                                  </p:childTnLst>
                                </p:cTn>
                              </p:par>
                              <p:par>
                                <p:cTn id="41" presetID="22" presetClass="entr" presetSubtype="2" fill="hold" nodeType="with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wipe(right)">
                                      <p:cBhvr>
                                        <p:cTn id="43" dur="500"/>
                                        <p:tgtEl>
                                          <p:spTgt spid="45"/>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129"/>
                                        </p:tgtEl>
                                        <p:attrNameLst>
                                          <p:attrName>style.visibility</p:attrName>
                                        </p:attrNameLst>
                                      </p:cBhvr>
                                      <p:to>
                                        <p:strVal val="visible"/>
                                      </p:to>
                                    </p:set>
                                    <p:anim calcmode="lin" valueType="num">
                                      <p:cBhvr>
                                        <p:cTn id="48" dur="500" fill="hold"/>
                                        <p:tgtEl>
                                          <p:spTgt spid="129"/>
                                        </p:tgtEl>
                                        <p:attrNameLst>
                                          <p:attrName>ppt_w</p:attrName>
                                        </p:attrNameLst>
                                      </p:cBhvr>
                                      <p:tavLst>
                                        <p:tav tm="0">
                                          <p:val>
                                            <p:fltVal val="0"/>
                                          </p:val>
                                        </p:tav>
                                        <p:tav tm="100000">
                                          <p:val>
                                            <p:strVal val="#ppt_w"/>
                                          </p:val>
                                        </p:tav>
                                      </p:tavLst>
                                    </p:anim>
                                    <p:anim calcmode="lin" valueType="num">
                                      <p:cBhvr>
                                        <p:cTn id="49" dur="500" fill="hold"/>
                                        <p:tgtEl>
                                          <p:spTgt spid="129"/>
                                        </p:tgtEl>
                                        <p:attrNameLst>
                                          <p:attrName>ppt_h</p:attrName>
                                        </p:attrNameLst>
                                      </p:cBhvr>
                                      <p:tavLst>
                                        <p:tav tm="0">
                                          <p:val>
                                            <p:fltVal val="0"/>
                                          </p:val>
                                        </p:tav>
                                        <p:tav tm="100000">
                                          <p:val>
                                            <p:strVal val="#ppt_h"/>
                                          </p:val>
                                        </p:tav>
                                      </p:tavLst>
                                    </p:anim>
                                    <p:animEffect transition="in" filter="fade">
                                      <p:cBhvr>
                                        <p:cTn id="50" dur="500"/>
                                        <p:tgtEl>
                                          <p:spTgt spid="129"/>
                                        </p:tgtEl>
                                      </p:cBhvr>
                                    </p:animEffect>
                                  </p:childTnLst>
                                </p:cTn>
                              </p:par>
                              <p:par>
                                <p:cTn id="51" presetID="22" presetClass="entr" presetSubtype="1" fill="hold" nodeType="with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up)">
                                      <p:cBhvr>
                                        <p:cTn id="53" dur="500"/>
                                        <p:tgtEl>
                                          <p:spTgt spid="15"/>
                                        </p:tgtEl>
                                      </p:cBhvr>
                                    </p:animEffect>
                                  </p:childTnLst>
                                </p:cTn>
                              </p:par>
                              <p:par>
                                <p:cTn id="54" presetID="22" presetClass="entr" presetSubtype="2" fill="hold" nodeType="withEffect">
                                  <p:stCondLst>
                                    <p:cond delay="0"/>
                                  </p:stCondLst>
                                  <p:childTnLst>
                                    <p:set>
                                      <p:cBhvr>
                                        <p:cTn id="55" dur="1" fill="hold">
                                          <p:stCondLst>
                                            <p:cond delay="0"/>
                                          </p:stCondLst>
                                        </p:cTn>
                                        <p:tgtEl>
                                          <p:spTgt spid="46"/>
                                        </p:tgtEl>
                                        <p:attrNameLst>
                                          <p:attrName>style.visibility</p:attrName>
                                        </p:attrNameLst>
                                      </p:cBhvr>
                                      <p:to>
                                        <p:strVal val="visible"/>
                                      </p:to>
                                    </p:set>
                                    <p:animEffect transition="in" filter="wipe(right)">
                                      <p:cBhvr>
                                        <p:cTn id="56" dur="500"/>
                                        <p:tgtEl>
                                          <p:spTgt spid="46"/>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128"/>
                                        </p:tgtEl>
                                        <p:attrNameLst>
                                          <p:attrName>style.visibility</p:attrName>
                                        </p:attrNameLst>
                                      </p:cBhvr>
                                      <p:to>
                                        <p:strVal val="visible"/>
                                      </p:to>
                                    </p:set>
                                    <p:anim calcmode="lin" valueType="num">
                                      <p:cBhvr>
                                        <p:cTn id="61" dur="500" fill="hold"/>
                                        <p:tgtEl>
                                          <p:spTgt spid="128"/>
                                        </p:tgtEl>
                                        <p:attrNameLst>
                                          <p:attrName>ppt_w</p:attrName>
                                        </p:attrNameLst>
                                      </p:cBhvr>
                                      <p:tavLst>
                                        <p:tav tm="0">
                                          <p:val>
                                            <p:fltVal val="0"/>
                                          </p:val>
                                        </p:tav>
                                        <p:tav tm="100000">
                                          <p:val>
                                            <p:strVal val="#ppt_w"/>
                                          </p:val>
                                        </p:tav>
                                      </p:tavLst>
                                    </p:anim>
                                    <p:anim calcmode="lin" valueType="num">
                                      <p:cBhvr>
                                        <p:cTn id="62" dur="500" fill="hold"/>
                                        <p:tgtEl>
                                          <p:spTgt spid="128"/>
                                        </p:tgtEl>
                                        <p:attrNameLst>
                                          <p:attrName>ppt_h</p:attrName>
                                        </p:attrNameLst>
                                      </p:cBhvr>
                                      <p:tavLst>
                                        <p:tav tm="0">
                                          <p:val>
                                            <p:fltVal val="0"/>
                                          </p:val>
                                        </p:tav>
                                        <p:tav tm="100000">
                                          <p:val>
                                            <p:strVal val="#ppt_h"/>
                                          </p:val>
                                        </p:tav>
                                      </p:tavLst>
                                    </p:anim>
                                    <p:animEffect transition="in" filter="fade">
                                      <p:cBhvr>
                                        <p:cTn id="63" dur="500"/>
                                        <p:tgtEl>
                                          <p:spTgt spid="128"/>
                                        </p:tgtEl>
                                      </p:cBhvr>
                                    </p:animEffect>
                                  </p:childTnLst>
                                </p:cTn>
                              </p:par>
                              <p:par>
                                <p:cTn id="64" presetID="22" presetClass="entr" presetSubtype="4" fill="hold"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wipe(down)">
                                      <p:cBhvr>
                                        <p:cTn id="66" dur="500"/>
                                        <p:tgtEl>
                                          <p:spTgt spid="17"/>
                                        </p:tgtEl>
                                      </p:cBhvr>
                                    </p:animEffect>
                                  </p:childTnLst>
                                </p:cTn>
                              </p:par>
                              <p:par>
                                <p:cTn id="67" presetID="22" presetClass="entr" presetSubtype="8" fill="hold" nodeType="withEffect">
                                  <p:stCondLst>
                                    <p:cond delay="0"/>
                                  </p:stCondLst>
                                  <p:childTnLst>
                                    <p:set>
                                      <p:cBhvr>
                                        <p:cTn id="68" dur="1" fill="hold">
                                          <p:stCondLst>
                                            <p:cond delay="0"/>
                                          </p:stCondLst>
                                        </p:cTn>
                                        <p:tgtEl>
                                          <p:spTgt spid="37"/>
                                        </p:tgtEl>
                                        <p:attrNameLst>
                                          <p:attrName>style.visibility</p:attrName>
                                        </p:attrNameLst>
                                      </p:cBhvr>
                                      <p:to>
                                        <p:strVal val="visible"/>
                                      </p:to>
                                    </p:set>
                                    <p:animEffect transition="in" filter="wipe(left)">
                                      <p:cBhvr>
                                        <p:cTn id="69" dur="500"/>
                                        <p:tgtEl>
                                          <p:spTgt spid="37"/>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127"/>
                                        </p:tgtEl>
                                        <p:attrNameLst>
                                          <p:attrName>style.visibility</p:attrName>
                                        </p:attrNameLst>
                                      </p:cBhvr>
                                      <p:to>
                                        <p:strVal val="visible"/>
                                      </p:to>
                                    </p:set>
                                    <p:anim calcmode="lin" valueType="num">
                                      <p:cBhvr>
                                        <p:cTn id="74" dur="500" fill="hold"/>
                                        <p:tgtEl>
                                          <p:spTgt spid="127"/>
                                        </p:tgtEl>
                                        <p:attrNameLst>
                                          <p:attrName>ppt_w</p:attrName>
                                        </p:attrNameLst>
                                      </p:cBhvr>
                                      <p:tavLst>
                                        <p:tav tm="0">
                                          <p:val>
                                            <p:fltVal val="0"/>
                                          </p:val>
                                        </p:tav>
                                        <p:tav tm="100000">
                                          <p:val>
                                            <p:strVal val="#ppt_w"/>
                                          </p:val>
                                        </p:tav>
                                      </p:tavLst>
                                    </p:anim>
                                    <p:anim calcmode="lin" valueType="num">
                                      <p:cBhvr>
                                        <p:cTn id="75" dur="500" fill="hold"/>
                                        <p:tgtEl>
                                          <p:spTgt spid="127"/>
                                        </p:tgtEl>
                                        <p:attrNameLst>
                                          <p:attrName>ppt_h</p:attrName>
                                        </p:attrNameLst>
                                      </p:cBhvr>
                                      <p:tavLst>
                                        <p:tav tm="0">
                                          <p:val>
                                            <p:fltVal val="0"/>
                                          </p:val>
                                        </p:tav>
                                        <p:tav tm="100000">
                                          <p:val>
                                            <p:strVal val="#ppt_h"/>
                                          </p:val>
                                        </p:tav>
                                      </p:tavLst>
                                    </p:anim>
                                    <p:animEffect transition="in" filter="fade">
                                      <p:cBhvr>
                                        <p:cTn id="76" dur="500"/>
                                        <p:tgtEl>
                                          <p:spTgt spid="127"/>
                                        </p:tgtEl>
                                      </p:cBhvr>
                                    </p:animEffect>
                                  </p:childTnLst>
                                </p:cTn>
                              </p:par>
                              <p:par>
                                <p:cTn id="77" presetID="22" presetClass="entr" presetSubtype="4" fill="hold" nodeType="withEffect">
                                  <p:stCondLst>
                                    <p:cond delay="0"/>
                                  </p:stCondLst>
                                  <p:childTnLst>
                                    <p:set>
                                      <p:cBhvr>
                                        <p:cTn id="78" dur="1" fill="hold">
                                          <p:stCondLst>
                                            <p:cond delay="0"/>
                                          </p:stCondLst>
                                        </p:cTn>
                                        <p:tgtEl>
                                          <p:spTgt spid="18"/>
                                        </p:tgtEl>
                                        <p:attrNameLst>
                                          <p:attrName>style.visibility</p:attrName>
                                        </p:attrNameLst>
                                      </p:cBhvr>
                                      <p:to>
                                        <p:strVal val="visible"/>
                                      </p:to>
                                    </p:set>
                                    <p:animEffect transition="in" filter="wipe(down)">
                                      <p:cBhvr>
                                        <p:cTn id="79" dur="500"/>
                                        <p:tgtEl>
                                          <p:spTgt spid="18"/>
                                        </p:tgtEl>
                                      </p:cBhvr>
                                    </p:animEffect>
                                  </p:childTnLst>
                                </p:cTn>
                              </p:par>
                              <p:par>
                                <p:cTn id="80" presetID="22" presetClass="entr" presetSubtype="8" fill="hold" nodeType="withEffect">
                                  <p:stCondLst>
                                    <p:cond delay="0"/>
                                  </p:stCondLst>
                                  <p:childTnLst>
                                    <p:set>
                                      <p:cBhvr>
                                        <p:cTn id="81" dur="1" fill="hold">
                                          <p:stCondLst>
                                            <p:cond delay="0"/>
                                          </p:stCondLst>
                                        </p:cTn>
                                        <p:tgtEl>
                                          <p:spTgt spid="38"/>
                                        </p:tgtEl>
                                        <p:attrNameLst>
                                          <p:attrName>style.visibility</p:attrName>
                                        </p:attrNameLst>
                                      </p:cBhvr>
                                      <p:to>
                                        <p:strVal val="visible"/>
                                      </p:to>
                                    </p:set>
                                    <p:animEffect transition="in" filter="wipe(left)">
                                      <p:cBhvr>
                                        <p:cTn id="82" dur="500"/>
                                        <p:tgtEl>
                                          <p:spTgt spid="38"/>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125"/>
                                        </p:tgtEl>
                                        <p:attrNameLst>
                                          <p:attrName>style.visibility</p:attrName>
                                        </p:attrNameLst>
                                      </p:cBhvr>
                                      <p:to>
                                        <p:strVal val="visible"/>
                                      </p:to>
                                    </p:set>
                                    <p:anim calcmode="lin" valueType="num">
                                      <p:cBhvr>
                                        <p:cTn id="87" dur="500" fill="hold"/>
                                        <p:tgtEl>
                                          <p:spTgt spid="125"/>
                                        </p:tgtEl>
                                        <p:attrNameLst>
                                          <p:attrName>ppt_w</p:attrName>
                                        </p:attrNameLst>
                                      </p:cBhvr>
                                      <p:tavLst>
                                        <p:tav tm="0">
                                          <p:val>
                                            <p:fltVal val="0"/>
                                          </p:val>
                                        </p:tav>
                                        <p:tav tm="100000">
                                          <p:val>
                                            <p:strVal val="#ppt_w"/>
                                          </p:val>
                                        </p:tav>
                                      </p:tavLst>
                                    </p:anim>
                                    <p:anim calcmode="lin" valueType="num">
                                      <p:cBhvr>
                                        <p:cTn id="88" dur="500" fill="hold"/>
                                        <p:tgtEl>
                                          <p:spTgt spid="125"/>
                                        </p:tgtEl>
                                        <p:attrNameLst>
                                          <p:attrName>ppt_h</p:attrName>
                                        </p:attrNameLst>
                                      </p:cBhvr>
                                      <p:tavLst>
                                        <p:tav tm="0">
                                          <p:val>
                                            <p:fltVal val="0"/>
                                          </p:val>
                                        </p:tav>
                                        <p:tav tm="100000">
                                          <p:val>
                                            <p:strVal val="#ppt_h"/>
                                          </p:val>
                                        </p:tav>
                                      </p:tavLst>
                                    </p:anim>
                                    <p:animEffect transition="in" filter="fade">
                                      <p:cBhvr>
                                        <p:cTn id="89" dur="500"/>
                                        <p:tgtEl>
                                          <p:spTgt spid="125"/>
                                        </p:tgtEl>
                                      </p:cBhvr>
                                    </p:animEffect>
                                  </p:childTnLst>
                                </p:cTn>
                              </p:par>
                              <p:par>
                                <p:cTn id="90" presetID="22" presetClass="entr" presetSubtype="4" fill="hold" nodeType="withEffect">
                                  <p:stCondLst>
                                    <p:cond delay="0"/>
                                  </p:stCondLst>
                                  <p:childTnLst>
                                    <p:set>
                                      <p:cBhvr>
                                        <p:cTn id="91" dur="1" fill="hold">
                                          <p:stCondLst>
                                            <p:cond delay="0"/>
                                          </p:stCondLst>
                                        </p:cTn>
                                        <p:tgtEl>
                                          <p:spTgt spid="33"/>
                                        </p:tgtEl>
                                        <p:attrNameLst>
                                          <p:attrName>style.visibility</p:attrName>
                                        </p:attrNameLst>
                                      </p:cBhvr>
                                      <p:to>
                                        <p:strVal val="visible"/>
                                      </p:to>
                                    </p:set>
                                    <p:animEffect transition="in" filter="wipe(down)">
                                      <p:cBhvr>
                                        <p:cTn id="92" dur="500"/>
                                        <p:tgtEl>
                                          <p:spTgt spid="33"/>
                                        </p:tgtEl>
                                      </p:cBhvr>
                                    </p:animEffect>
                                  </p:childTnLst>
                                </p:cTn>
                              </p:par>
                              <p:par>
                                <p:cTn id="93" presetID="22" presetClass="entr" presetSubtype="8" fill="hold" nodeType="withEffect">
                                  <p:stCondLst>
                                    <p:cond delay="0"/>
                                  </p:stCondLst>
                                  <p:childTnLst>
                                    <p:set>
                                      <p:cBhvr>
                                        <p:cTn id="94" dur="1" fill="hold">
                                          <p:stCondLst>
                                            <p:cond delay="0"/>
                                          </p:stCondLst>
                                        </p:cTn>
                                        <p:tgtEl>
                                          <p:spTgt spid="41"/>
                                        </p:tgtEl>
                                        <p:attrNameLst>
                                          <p:attrName>style.visibility</p:attrName>
                                        </p:attrNameLst>
                                      </p:cBhvr>
                                      <p:to>
                                        <p:strVal val="visible"/>
                                      </p:to>
                                    </p:set>
                                    <p:animEffect transition="in" filter="wipe(left)">
                                      <p:cBhvr>
                                        <p:cTn id="95"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animBg="1"/>
      <p:bldP spid="117" grpId="0" animBg="1"/>
      <p:bldP spid="125" grpId="0" animBg="1"/>
      <p:bldP spid="127" grpId="0" animBg="1"/>
      <p:bldP spid="128" grpId="0" animBg="1"/>
      <p:bldP spid="129" grpId="0" animBg="1"/>
      <p:bldP spid="130" grpId="0" animBg="1"/>
      <p:bldP spid="131"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3" name="Picture 32" descr="Image">
            <a:extLst>
              <a:ext uri="{FF2B5EF4-FFF2-40B4-BE49-F238E27FC236}">
                <a16:creationId xmlns:a16="http://schemas.microsoft.com/office/drawing/2014/main" id="{EF3FB762-FF56-A2BC-FF83-E1A8B321009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46890" y="1845832"/>
            <a:ext cx="2511150" cy="1733550"/>
          </a:xfrm>
          <a:prstGeom prst="rect">
            <a:avLst/>
          </a:prstGeom>
          <a:noFill/>
          <a:ln>
            <a:noFill/>
          </a:ln>
        </p:spPr>
      </p:pic>
      <p:pic>
        <p:nvPicPr>
          <p:cNvPr id="20" name="Picture 19" descr="Image">
            <a:extLst>
              <a:ext uri="{FF2B5EF4-FFF2-40B4-BE49-F238E27FC236}">
                <a16:creationId xmlns:a16="http://schemas.microsoft.com/office/drawing/2014/main" id="{91A22B9D-9902-C4D5-8A4F-D37F325A703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81540" y="42123"/>
            <a:ext cx="2320925" cy="1404059"/>
          </a:xfrm>
          <a:prstGeom prst="rect">
            <a:avLst/>
          </a:prstGeom>
          <a:noFill/>
          <a:ln>
            <a:noFill/>
          </a:ln>
        </p:spPr>
      </p:pic>
      <p:sp>
        <p:nvSpPr>
          <p:cNvPr id="6" name="Block Arc 5">
            <a:extLst>
              <a:ext uri="{FF2B5EF4-FFF2-40B4-BE49-F238E27FC236}">
                <a16:creationId xmlns:a16="http://schemas.microsoft.com/office/drawing/2014/main" id="{79DC4018-1A72-A6F3-EF0B-932D1B98DC69}"/>
              </a:ext>
            </a:extLst>
          </p:cNvPr>
          <p:cNvSpPr/>
          <p:nvPr/>
        </p:nvSpPr>
        <p:spPr>
          <a:xfrm rot="2579249">
            <a:off x="4756532" y="2083212"/>
            <a:ext cx="2700000" cy="2700000"/>
          </a:xfrm>
          <a:prstGeom prst="blockArc">
            <a:avLst>
              <a:gd name="adj1" fmla="val 16258449"/>
              <a:gd name="adj2" fmla="val 18862380"/>
              <a:gd name="adj3" fmla="val 3344"/>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C000"/>
              </a:solidFill>
            </a:endParaRPr>
          </a:p>
        </p:txBody>
      </p:sp>
      <p:sp>
        <p:nvSpPr>
          <p:cNvPr id="7" name="Block Arc 6">
            <a:extLst>
              <a:ext uri="{FF2B5EF4-FFF2-40B4-BE49-F238E27FC236}">
                <a16:creationId xmlns:a16="http://schemas.microsoft.com/office/drawing/2014/main" id="{B75618DC-2172-5F0C-FD67-3D5E954A4956}"/>
              </a:ext>
            </a:extLst>
          </p:cNvPr>
          <p:cNvSpPr/>
          <p:nvPr/>
        </p:nvSpPr>
        <p:spPr>
          <a:xfrm rot="5170643">
            <a:off x="4756532" y="2083212"/>
            <a:ext cx="2700000" cy="2700000"/>
          </a:xfrm>
          <a:prstGeom prst="blockArc">
            <a:avLst>
              <a:gd name="adj1" fmla="val 16258449"/>
              <a:gd name="adj2" fmla="val 18880714"/>
              <a:gd name="adj3" fmla="val 3363"/>
            </a:avLst>
          </a:prstGeom>
          <a:solidFill>
            <a:srgbClr val="00B0F0"/>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4" name="Arc 13">
            <a:extLst>
              <a:ext uri="{FF2B5EF4-FFF2-40B4-BE49-F238E27FC236}">
                <a16:creationId xmlns:a16="http://schemas.microsoft.com/office/drawing/2014/main" id="{C89E8073-E8AC-78A3-D9EB-72AE29EF668A}"/>
              </a:ext>
            </a:extLst>
          </p:cNvPr>
          <p:cNvSpPr/>
          <p:nvPr/>
        </p:nvSpPr>
        <p:spPr>
          <a:xfrm rot="285142">
            <a:off x="4092791" y="1449000"/>
            <a:ext cx="3960000" cy="3960000"/>
          </a:xfrm>
          <a:prstGeom prst="arc">
            <a:avLst>
              <a:gd name="adj1" fmla="val 15951912"/>
              <a:gd name="adj2" fmla="val 4767293"/>
            </a:avLst>
          </a:prstGeom>
          <a:ln>
            <a:headEnd type="oval" w="med" len="med"/>
            <a:tailEnd type="oval"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a:p>
        </p:txBody>
      </p:sp>
      <p:sp>
        <p:nvSpPr>
          <p:cNvPr id="16" name="Oval 15">
            <a:extLst>
              <a:ext uri="{FF2B5EF4-FFF2-40B4-BE49-F238E27FC236}">
                <a16:creationId xmlns:a16="http://schemas.microsoft.com/office/drawing/2014/main" id="{740C02CA-D835-5299-1A3D-999EB1766C68}"/>
              </a:ext>
            </a:extLst>
          </p:cNvPr>
          <p:cNvSpPr/>
          <p:nvPr/>
        </p:nvSpPr>
        <p:spPr>
          <a:xfrm>
            <a:off x="7857069" y="2654960"/>
            <a:ext cx="115295" cy="115295"/>
          </a:xfrm>
          <a:prstGeom prst="ellipse">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63500"/>
            <a:bevelB w="0" h="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9C976ADB-EA13-9F70-9B86-481355B7171D}"/>
              </a:ext>
            </a:extLst>
          </p:cNvPr>
          <p:cNvSpPr/>
          <p:nvPr/>
        </p:nvSpPr>
        <p:spPr>
          <a:xfrm>
            <a:off x="7869341" y="4087745"/>
            <a:ext cx="115295" cy="115295"/>
          </a:xfrm>
          <a:prstGeom prst="ellipse">
            <a:avLst/>
          </a:prstGeom>
          <a:solidFill>
            <a:srgbClr val="00B0F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63500"/>
            <a:bevelB w="0" h="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Arc 2">
            <a:extLst>
              <a:ext uri="{FF2B5EF4-FFF2-40B4-BE49-F238E27FC236}">
                <a16:creationId xmlns:a16="http://schemas.microsoft.com/office/drawing/2014/main" id="{B3F5FA53-B36C-6424-90F8-2FCCFDC696EB}"/>
              </a:ext>
            </a:extLst>
          </p:cNvPr>
          <p:cNvSpPr/>
          <p:nvPr/>
        </p:nvSpPr>
        <p:spPr>
          <a:xfrm rot="11077290">
            <a:off x="4116000" y="1449000"/>
            <a:ext cx="3960000" cy="3960000"/>
          </a:xfrm>
          <a:prstGeom prst="arc">
            <a:avLst>
              <a:gd name="adj1" fmla="val 15737116"/>
              <a:gd name="adj2" fmla="val 4997482"/>
            </a:avLst>
          </a:prstGeom>
          <a:ln>
            <a:headEnd type="oval" w="med" len="med"/>
            <a:tailEnd type="oval"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a:p>
        </p:txBody>
      </p:sp>
      <p:grpSp>
        <p:nvGrpSpPr>
          <p:cNvPr id="40" name="Group 39">
            <a:extLst>
              <a:ext uri="{FF2B5EF4-FFF2-40B4-BE49-F238E27FC236}">
                <a16:creationId xmlns:a16="http://schemas.microsoft.com/office/drawing/2014/main" id="{54E7D389-7FF9-C31B-F7D8-644F5D479B52}"/>
              </a:ext>
            </a:extLst>
          </p:cNvPr>
          <p:cNvGrpSpPr/>
          <p:nvPr/>
        </p:nvGrpSpPr>
        <p:grpSpPr>
          <a:xfrm>
            <a:off x="4740505" y="2080684"/>
            <a:ext cx="2716027" cy="2702528"/>
            <a:chOff x="4740505" y="2080684"/>
            <a:chExt cx="2716027" cy="2702528"/>
          </a:xfrm>
        </p:grpSpPr>
        <p:sp>
          <p:nvSpPr>
            <p:cNvPr id="5" name="Block Arc 4">
              <a:extLst>
                <a:ext uri="{FF2B5EF4-FFF2-40B4-BE49-F238E27FC236}">
                  <a16:creationId xmlns:a16="http://schemas.microsoft.com/office/drawing/2014/main" id="{1F1FFAA9-9192-96BC-DA95-A04414000C32}"/>
                </a:ext>
              </a:extLst>
            </p:cNvPr>
            <p:cNvSpPr/>
            <p:nvPr/>
          </p:nvSpPr>
          <p:spPr>
            <a:xfrm>
              <a:off x="4756532" y="2083212"/>
              <a:ext cx="2700000" cy="2700000"/>
            </a:xfrm>
            <a:prstGeom prst="blockArc">
              <a:avLst>
                <a:gd name="adj1" fmla="val 16258449"/>
                <a:gd name="adj2" fmla="val 18862380"/>
                <a:gd name="adj3" fmla="val 3344"/>
              </a:avLst>
            </a:prstGeom>
            <a:solidFill>
              <a:srgbClr val="042433"/>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3" name="Block Arc 12">
              <a:extLst>
                <a:ext uri="{FF2B5EF4-FFF2-40B4-BE49-F238E27FC236}">
                  <a16:creationId xmlns:a16="http://schemas.microsoft.com/office/drawing/2014/main" id="{473AC367-E1C8-0380-13E6-4B9FA7F2EBA6}"/>
                </a:ext>
              </a:extLst>
            </p:cNvPr>
            <p:cNvSpPr/>
            <p:nvPr/>
          </p:nvSpPr>
          <p:spPr>
            <a:xfrm rot="19080828">
              <a:off x="4740505" y="2080684"/>
              <a:ext cx="2700000" cy="2700000"/>
            </a:xfrm>
            <a:prstGeom prst="blockArc">
              <a:avLst>
                <a:gd name="adj1" fmla="val 16258449"/>
                <a:gd name="adj2" fmla="val 18862380"/>
                <a:gd name="adj3" fmla="val 3344"/>
              </a:avLst>
            </a:prstGeom>
            <a:solidFill>
              <a:schemeClr val="tx1"/>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sp>
        <p:nvSpPr>
          <p:cNvPr id="19" name="Block Arc 18">
            <a:extLst>
              <a:ext uri="{FF2B5EF4-FFF2-40B4-BE49-F238E27FC236}">
                <a16:creationId xmlns:a16="http://schemas.microsoft.com/office/drawing/2014/main" id="{2D538BC6-9E80-22BC-79AA-9DB1EC1EF81E}"/>
              </a:ext>
            </a:extLst>
          </p:cNvPr>
          <p:cNvSpPr/>
          <p:nvPr/>
        </p:nvSpPr>
        <p:spPr>
          <a:xfrm rot="16369011">
            <a:off x="4774056" y="2052197"/>
            <a:ext cx="2700000" cy="2700000"/>
          </a:xfrm>
          <a:prstGeom prst="blockArc">
            <a:avLst>
              <a:gd name="adj1" fmla="val 16122895"/>
              <a:gd name="adj2" fmla="val 18862380"/>
              <a:gd name="adj3" fmla="val 3344"/>
            </a:avLst>
          </a:prstGeom>
          <a:solidFill>
            <a:schemeClr val="accent2">
              <a:lumMod val="40000"/>
              <a:lumOff val="6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C000"/>
              </a:solidFill>
            </a:endParaRPr>
          </a:p>
        </p:txBody>
      </p:sp>
      <p:sp>
        <p:nvSpPr>
          <p:cNvPr id="24" name="Block Arc 23">
            <a:extLst>
              <a:ext uri="{FF2B5EF4-FFF2-40B4-BE49-F238E27FC236}">
                <a16:creationId xmlns:a16="http://schemas.microsoft.com/office/drawing/2014/main" id="{8FB025AF-9227-4F66-0F04-AB8F5181954B}"/>
              </a:ext>
            </a:extLst>
          </p:cNvPr>
          <p:cNvSpPr/>
          <p:nvPr/>
        </p:nvSpPr>
        <p:spPr>
          <a:xfrm rot="13684542">
            <a:off x="4771785" y="2056191"/>
            <a:ext cx="2700000" cy="2700000"/>
          </a:xfrm>
          <a:prstGeom prst="blockArc">
            <a:avLst>
              <a:gd name="adj1" fmla="val 16154915"/>
              <a:gd name="adj2" fmla="val 18810053"/>
              <a:gd name="adj3" fmla="val 3193"/>
            </a:avLst>
          </a:prstGeom>
          <a:solidFill>
            <a:schemeClr val="accent6">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nvGrpSpPr>
          <p:cNvPr id="41" name="Group 40">
            <a:extLst>
              <a:ext uri="{FF2B5EF4-FFF2-40B4-BE49-F238E27FC236}">
                <a16:creationId xmlns:a16="http://schemas.microsoft.com/office/drawing/2014/main" id="{D181BEE4-8B1A-8D6A-0553-F67A78584A7E}"/>
              </a:ext>
            </a:extLst>
          </p:cNvPr>
          <p:cNvGrpSpPr/>
          <p:nvPr/>
        </p:nvGrpSpPr>
        <p:grpSpPr>
          <a:xfrm>
            <a:off x="4746000" y="2080097"/>
            <a:ext cx="2743858" cy="2706219"/>
            <a:chOff x="4746000" y="2080097"/>
            <a:chExt cx="2743858" cy="2706219"/>
          </a:xfrm>
        </p:grpSpPr>
        <p:sp>
          <p:nvSpPr>
            <p:cNvPr id="8" name="Block Arc 7">
              <a:extLst>
                <a:ext uri="{FF2B5EF4-FFF2-40B4-BE49-F238E27FC236}">
                  <a16:creationId xmlns:a16="http://schemas.microsoft.com/office/drawing/2014/main" id="{FD80C8AE-E22C-F4A6-FB97-44823036B801}"/>
                </a:ext>
              </a:extLst>
            </p:cNvPr>
            <p:cNvSpPr/>
            <p:nvPr/>
          </p:nvSpPr>
          <p:spPr>
            <a:xfrm rot="7719057">
              <a:off x="4746000" y="2086316"/>
              <a:ext cx="2700000" cy="2700000"/>
            </a:xfrm>
            <a:prstGeom prst="blockArc">
              <a:avLst>
                <a:gd name="adj1" fmla="val 16320256"/>
                <a:gd name="adj2" fmla="val 18862380"/>
                <a:gd name="adj3" fmla="val 3344"/>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5" name="Block Arc 24">
              <a:extLst>
                <a:ext uri="{FF2B5EF4-FFF2-40B4-BE49-F238E27FC236}">
                  <a16:creationId xmlns:a16="http://schemas.microsoft.com/office/drawing/2014/main" id="{0789A4E6-7112-C65E-A59C-E650B6A76F74}"/>
                </a:ext>
              </a:extLst>
            </p:cNvPr>
            <p:cNvSpPr/>
            <p:nvPr/>
          </p:nvSpPr>
          <p:spPr>
            <a:xfrm rot="11094610">
              <a:off x="4789858" y="2080097"/>
              <a:ext cx="2700000" cy="2700000"/>
            </a:xfrm>
            <a:prstGeom prst="blockArc">
              <a:avLst>
                <a:gd name="adj1" fmla="val 15608917"/>
                <a:gd name="adj2" fmla="val 18806258"/>
                <a:gd name="adj3" fmla="val 3145"/>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sp>
        <p:nvSpPr>
          <p:cNvPr id="37" name="Oval 36">
            <a:extLst>
              <a:ext uri="{FF2B5EF4-FFF2-40B4-BE49-F238E27FC236}">
                <a16:creationId xmlns:a16="http://schemas.microsoft.com/office/drawing/2014/main" id="{042FA422-5822-426C-9AE3-BC23F34D3AA1}"/>
              </a:ext>
            </a:extLst>
          </p:cNvPr>
          <p:cNvSpPr/>
          <p:nvPr/>
        </p:nvSpPr>
        <p:spPr>
          <a:xfrm>
            <a:off x="4196288" y="4080132"/>
            <a:ext cx="115295" cy="115295"/>
          </a:xfrm>
          <a:prstGeom prst="ellipse">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63500"/>
            <a:bevelB w="0" h="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42F19F09-7D45-243B-4B29-54AB9BC77467}"/>
              </a:ext>
            </a:extLst>
          </p:cNvPr>
          <p:cNvSpPr/>
          <p:nvPr/>
        </p:nvSpPr>
        <p:spPr>
          <a:xfrm>
            <a:off x="4227930" y="2538504"/>
            <a:ext cx="115295" cy="115295"/>
          </a:xfrm>
          <a:prstGeom prst="ellipse">
            <a:avLst/>
          </a:prstGeom>
          <a:solidFill>
            <a:schemeClr val="accent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63500"/>
            <a:bevelB w="0" h="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A2BF89AE-0CE2-40F9-B532-5844EAFD64E5}"/>
              </a:ext>
            </a:extLst>
          </p:cNvPr>
          <p:cNvSpPr/>
          <p:nvPr/>
        </p:nvSpPr>
        <p:spPr>
          <a:xfrm>
            <a:off x="6176415" y="5339550"/>
            <a:ext cx="115295" cy="115295"/>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63500"/>
            <a:bevelB w="0" h="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89165408-1AD5-210F-8066-4A10D3352204}"/>
              </a:ext>
            </a:extLst>
          </p:cNvPr>
          <p:cNvSpPr/>
          <p:nvPr/>
        </p:nvSpPr>
        <p:spPr>
          <a:xfrm>
            <a:off x="5996965" y="1388535"/>
            <a:ext cx="115295" cy="115295"/>
          </a:xfrm>
          <a:prstGeom prst="ellipse">
            <a:avLst/>
          </a:prstGeom>
          <a:solidFill>
            <a:srgbClr val="0E476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63500"/>
            <a:bevelB w="0" h="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a:extLst>
              <a:ext uri="{FF2B5EF4-FFF2-40B4-BE49-F238E27FC236}">
                <a16:creationId xmlns:a16="http://schemas.microsoft.com/office/drawing/2014/main" id="{20A1B26C-A441-505A-BBC9-E420F757A477}"/>
              </a:ext>
            </a:extLst>
          </p:cNvPr>
          <p:cNvGrpSpPr/>
          <p:nvPr/>
        </p:nvGrpSpPr>
        <p:grpSpPr>
          <a:xfrm>
            <a:off x="4846534" y="2173212"/>
            <a:ext cx="2520000" cy="2520000"/>
            <a:chOff x="4846534" y="2173212"/>
            <a:chExt cx="2520000" cy="2520000"/>
          </a:xfrm>
        </p:grpSpPr>
        <p:sp>
          <p:nvSpPr>
            <p:cNvPr id="4" name="Oval 3">
              <a:extLst>
                <a:ext uri="{FF2B5EF4-FFF2-40B4-BE49-F238E27FC236}">
                  <a16:creationId xmlns:a16="http://schemas.microsoft.com/office/drawing/2014/main" id="{9CDC24F3-DFB5-3BDA-5739-BDB49E6DE5B3}"/>
                </a:ext>
              </a:extLst>
            </p:cNvPr>
            <p:cNvSpPr/>
            <p:nvPr/>
          </p:nvSpPr>
          <p:spPr>
            <a:xfrm>
              <a:off x="4846534" y="2173212"/>
              <a:ext cx="2520000" cy="2520000"/>
            </a:xfrm>
            <a:prstGeom prst="ellipse">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TextBox 41">
              <a:extLst>
                <a:ext uri="{FF2B5EF4-FFF2-40B4-BE49-F238E27FC236}">
                  <a16:creationId xmlns:a16="http://schemas.microsoft.com/office/drawing/2014/main" id="{520AEA22-32FF-B62D-47CB-F24040218F3F}"/>
                </a:ext>
              </a:extLst>
            </p:cNvPr>
            <p:cNvSpPr txBox="1"/>
            <p:nvPr/>
          </p:nvSpPr>
          <p:spPr>
            <a:xfrm>
              <a:off x="5244060" y="3050013"/>
              <a:ext cx="1661074" cy="984885"/>
            </a:xfrm>
            <a:prstGeom prst="rect">
              <a:avLst/>
            </a:prstGeom>
            <a:noFill/>
          </p:spPr>
          <p:txBody>
            <a:bodyPr wrap="square" rtlCol="0">
              <a:spAutoFit/>
            </a:bodyPr>
            <a:lstStyle/>
            <a:p>
              <a:pPr algn="ctr"/>
              <a:r>
                <a:rPr lang="en-GB" sz="2000" b="1" kern="100" dirty="0" err="1">
                  <a:effectLst/>
                  <a:latin typeface="NikoshBAN" panose="02000000000000000000" pitchFamily="2" charset="0"/>
                  <a:ea typeface="Aptos" panose="020B0004020202020204" pitchFamily="34" charset="0"/>
                  <a:cs typeface="NikoshBAN" panose="02000000000000000000" pitchFamily="2" charset="0"/>
                </a:rPr>
                <a:t>জনপ্রিয়</a:t>
              </a:r>
              <a:r>
                <a:rPr lang="en-GB" sz="2000" b="1" kern="100" dirty="0">
                  <a:effectLst/>
                  <a:latin typeface="NikoshBAN" panose="02000000000000000000" pitchFamily="2" charset="0"/>
                  <a:ea typeface="Aptos" panose="020B0004020202020204" pitchFamily="34" charset="0"/>
                  <a:cs typeface="NikoshBAN" panose="02000000000000000000" pitchFamily="2" charset="0"/>
                </a:rPr>
                <a:t> </a:t>
              </a:r>
              <a:r>
                <a:rPr lang="en-GB" sz="2000" b="1" kern="100" dirty="0" err="1">
                  <a:effectLst/>
                  <a:latin typeface="NikoshBAN" panose="02000000000000000000" pitchFamily="2" charset="0"/>
                  <a:ea typeface="Aptos" panose="020B0004020202020204" pitchFamily="34" charset="0"/>
                  <a:cs typeface="NikoshBAN" panose="02000000000000000000" pitchFamily="2" charset="0"/>
                </a:rPr>
                <a:t>ওয়েব</a:t>
              </a:r>
              <a:r>
                <a:rPr lang="en-GB" sz="2000" b="1" kern="100" dirty="0">
                  <a:effectLst/>
                  <a:latin typeface="NikoshBAN" panose="02000000000000000000" pitchFamily="2" charset="0"/>
                  <a:ea typeface="Aptos" panose="020B0004020202020204" pitchFamily="34" charset="0"/>
                  <a:cs typeface="NikoshBAN" panose="02000000000000000000" pitchFamily="2" charset="0"/>
                </a:rPr>
                <a:t> </a:t>
              </a:r>
              <a:r>
                <a:rPr lang="en-GB" sz="2000" b="1" kern="100" dirty="0" err="1">
                  <a:effectLst/>
                  <a:latin typeface="NikoshBAN" panose="02000000000000000000" pitchFamily="2" charset="0"/>
                  <a:ea typeface="Aptos" panose="020B0004020202020204" pitchFamily="34" charset="0"/>
                  <a:cs typeface="NikoshBAN" panose="02000000000000000000" pitchFamily="2" charset="0"/>
                </a:rPr>
                <a:t>ব্রাউজা</a:t>
              </a:r>
              <a:r>
                <a:rPr lang="en-GB" sz="2000" b="1" kern="100" dirty="0" err="1">
                  <a:latin typeface="NikoshBAN" panose="02000000000000000000" pitchFamily="2" charset="0"/>
                  <a:ea typeface="Aptos" panose="020B0004020202020204" pitchFamily="34" charset="0"/>
                  <a:cs typeface="NikoshBAN" panose="02000000000000000000" pitchFamily="2" charset="0"/>
                </a:rPr>
                <a:t>রের</a:t>
              </a:r>
              <a:r>
                <a:rPr lang="en-GB" sz="2000" b="1" kern="100" dirty="0">
                  <a:effectLst/>
                  <a:latin typeface="NikoshBAN" panose="02000000000000000000" pitchFamily="2" charset="0"/>
                  <a:ea typeface="Aptos" panose="020B0004020202020204" pitchFamily="34" charset="0"/>
                  <a:cs typeface="NikoshBAN" panose="02000000000000000000" pitchFamily="2" charset="0"/>
                </a:rPr>
                <a:t> </a:t>
              </a:r>
              <a:r>
                <a:rPr lang="en-GB" sz="2000" b="1" kern="100" dirty="0" err="1">
                  <a:effectLst/>
                  <a:latin typeface="NikoshBAN" panose="02000000000000000000" pitchFamily="2" charset="0"/>
                  <a:ea typeface="Aptos" panose="020B0004020202020204" pitchFamily="34" charset="0"/>
                  <a:cs typeface="NikoshBAN" panose="02000000000000000000" pitchFamily="2" charset="0"/>
                </a:rPr>
                <a:t>চিত্র</a:t>
              </a:r>
              <a:endParaRPr lang="en-GB" sz="2000" kern="100" dirty="0">
                <a:effectLst/>
                <a:latin typeface="NikoshBAN" panose="02000000000000000000" pitchFamily="2" charset="0"/>
                <a:ea typeface="Aptos" panose="020B0004020202020204" pitchFamily="34" charset="0"/>
                <a:cs typeface="NikoshBAN" panose="02000000000000000000" pitchFamily="2" charset="0"/>
              </a:endParaRPr>
            </a:p>
            <a:p>
              <a:endParaRPr lang="en-GB" dirty="0">
                <a:latin typeface="NikoshBAN" panose="02000000000000000000" pitchFamily="2" charset="0"/>
                <a:cs typeface="NikoshBAN" panose="02000000000000000000" pitchFamily="2" charset="0"/>
              </a:endParaRPr>
            </a:p>
          </p:txBody>
        </p:sp>
      </p:grpSp>
      <p:grpSp>
        <p:nvGrpSpPr>
          <p:cNvPr id="28" name="Group 27">
            <a:extLst>
              <a:ext uri="{FF2B5EF4-FFF2-40B4-BE49-F238E27FC236}">
                <a16:creationId xmlns:a16="http://schemas.microsoft.com/office/drawing/2014/main" id="{23487D52-B880-146A-61F0-19E1CCD5B19F}"/>
              </a:ext>
            </a:extLst>
          </p:cNvPr>
          <p:cNvGrpSpPr/>
          <p:nvPr/>
        </p:nvGrpSpPr>
        <p:grpSpPr>
          <a:xfrm>
            <a:off x="8210025" y="217965"/>
            <a:ext cx="793760" cy="701749"/>
            <a:chOff x="8210025" y="217965"/>
            <a:chExt cx="793760" cy="701749"/>
          </a:xfrm>
        </p:grpSpPr>
        <p:sp>
          <p:nvSpPr>
            <p:cNvPr id="11" name="Oval 10">
              <a:extLst>
                <a:ext uri="{FF2B5EF4-FFF2-40B4-BE49-F238E27FC236}">
                  <a16:creationId xmlns:a16="http://schemas.microsoft.com/office/drawing/2014/main" id="{8D418F5C-AAE9-E5CE-2E83-79C63E39A92D}"/>
                </a:ext>
              </a:extLst>
            </p:cNvPr>
            <p:cNvSpPr/>
            <p:nvPr/>
          </p:nvSpPr>
          <p:spPr>
            <a:xfrm>
              <a:off x="8210025" y="217965"/>
              <a:ext cx="701749" cy="701749"/>
            </a:xfrm>
            <a:prstGeom prst="ellipse">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98B81F43-F26A-BA0B-B7B7-1CF1A2F4B767}"/>
                </a:ext>
              </a:extLst>
            </p:cNvPr>
            <p:cNvSpPr txBox="1"/>
            <p:nvPr/>
          </p:nvSpPr>
          <p:spPr>
            <a:xfrm>
              <a:off x="8229097" y="461682"/>
              <a:ext cx="774688" cy="246221"/>
            </a:xfrm>
            <a:prstGeom prst="rect">
              <a:avLst/>
            </a:prstGeom>
            <a:noFill/>
          </p:spPr>
          <p:txBody>
            <a:bodyPr wrap="square" rtlCol="0">
              <a:spAutoFit/>
            </a:bodyPr>
            <a:lstStyle/>
            <a:p>
              <a:r>
                <a:rPr lang="en-GB" sz="1000" b="1" dirty="0"/>
                <a:t>Chrome</a:t>
              </a:r>
            </a:p>
          </p:txBody>
        </p:sp>
      </p:grpSp>
      <p:pic>
        <p:nvPicPr>
          <p:cNvPr id="21" name="Picture 20" descr="Image">
            <a:extLst>
              <a:ext uri="{FF2B5EF4-FFF2-40B4-BE49-F238E27FC236}">
                <a16:creationId xmlns:a16="http://schemas.microsoft.com/office/drawing/2014/main" id="{3098A37B-4FA0-0181-644A-B80E8CF64DC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46890" y="4258925"/>
            <a:ext cx="2511150" cy="1668780"/>
          </a:xfrm>
          <a:prstGeom prst="rect">
            <a:avLst/>
          </a:prstGeom>
          <a:noFill/>
          <a:ln>
            <a:noFill/>
          </a:ln>
        </p:spPr>
      </p:pic>
      <p:sp>
        <p:nvSpPr>
          <p:cNvPr id="10" name="Freeform: Shape 9">
            <a:extLst>
              <a:ext uri="{FF2B5EF4-FFF2-40B4-BE49-F238E27FC236}">
                <a16:creationId xmlns:a16="http://schemas.microsoft.com/office/drawing/2014/main" id="{10C9C0BE-430F-3A18-B3D6-B8E9ABE3CA62}"/>
              </a:ext>
            </a:extLst>
          </p:cNvPr>
          <p:cNvSpPr/>
          <p:nvPr/>
        </p:nvSpPr>
        <p:spPr>
          <a:xfrm>
            <a:off x="6060558" y="531628"/>
            <a:ext cx="2149468" cy="861237"/>
          </a:xfrm>
          <a:custGeom>
            <a:avLst/>
            <a:gdLst>
              <a:gd name="connsiteX0" fmla="*/ 10633 w 1520456"/>
              <a:gd name="connsiteY0" fmla="*/ 829339 h 829339"/>
              <a:gd name="connsiteX1" fmla="*/ 0 w 1520456"/>
              <a:gd name="connsiteY1" fmla="*/ 0 h 829339"/>
              <a:gd name="connsiteX2" fmla="*/ 1499191 w 1520456"/>
              <a:gd name="connsiteY2" fmla="*/ 21265 h 829339"/>
              <a:gd name="connsiteX3" fmla="*/ 1520456 w 1520456"/>
              <a:gd name="connsiteY3" fmla="*/ 21265 h 829339"/>
            </a:gdLst>
            <a:ahLst/>
            <a:cxnLst>
              <a:cxn ang="0">
                <a:pos x="connsiteX0" y="connsiteY0"/>
              </a:cxn>
              <a:cxn ang="0">
                <a:pos x="connsiteX1" y="connsiteY1"/>
              </a:cxn>
              <a:cxn ang="0">
                <a:pos x="connsiteX2" y="connsiteY2"/>
              </a:cxn>
              <a:cxn ang="0">
                <a:pos x="connsiteX3" y="connsiteY3"/>
              </a:cxn>
            </a:cxnLst>
            <a:rect l="l" t="t" r="r" b="b"/>
            <a:pathLst>
              <a:path w="1520456" h="829339">
                <a:moveTo>
                  <a:pt x="10633" y="829339"/>
                </a:moveTo>
                <a:lnTo>
                  <a:pt x="0" y="0"/>
                </a:lnTo>
                <a:lnTo>
                  <a:pt x="1499191" y="21265"/>
                </a:lnTo>
                <a:lnTo>
                  <a:pt x="1520456" y="21265"/>
                </a:lnTo>
              </a:path>
            </a:pathLst>
          </a:custGeom>
          <a:noFill/>
          <a:ln w="28575">
            <a:solidFill>
              <a:srgbClr val="00B0F0"/>
            </a:solidFill>
            <a:headEnd type="diamond" w="med" len="med"/>
            <a:tailEnd type="diamond"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9" name="Group 28">
            <a:extLst>
              <a:ext uri="{FF2B5EF4-FFF2-40B4-BE49-F238E27FC236}">
                <a16:creationId xmlns:a16="http://schemas.microsoft.com/office/drawing/2014/main" id="{114DB08F-634E-55D9-22C9-BAC9147ABEF9}"/>
              </a:ext>
            </a:extLst>
          </p:cNvPr>
          <p:cNvGrpSpPr/>
          <p:nvPr/>
        </p:nvGrpSpPr>
        <p:grpSpPr>
          <a:xfrm>
            <a:off x="9356650" y="2281658"/>
            <a:ext cx="793760" cy="701749"/>
            <a:chOff x="8210025" y="217965"/>
            <a:chExt cx="793760" cy="701749"/>
          </a:xfrm>
        </p:grpSpPr>
        <p:sp>
          <p:nvSpPr>
            <p:cNvPr id="30" name="Oval 29">
              <a:extLst>
                <a:ext uri="{FF2B5EF4-FFF2-40B4-BE49-F238E27FC236}">
                  <a16:creationId xmlns:a16="http://schemas.microsoft.com/office/drawing/2014/main" id="{2BC794D1-0AE0-FBBC-6229-41646ACD0BF4}"/>
                </a:ext>
              </a:extLst>
            </p:cNvPr>
            <p:cNvSpPr/>
            <p:nvPr/>
          </p:nvSpPr>
          <p:spPr>
            <a:xfrm>
              <a:off x="8210025" y="217965"/>
              <a:ext cx="701749" cy="701749"/>
            </a:xfrm>
            <a:prstGeom prst="ellipse">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TextBox 30">
              <a:extLst>
                <a:ext uri="{FF2B5EF4-FFF2-40B4-BE49-F238E27FC236}">
                  <a16:creationId xmlns:a16="http://schemas.microsoft.com/office/drawing/2014/main" id="{1345F966-E0F0-BFC4-66ED-43FB4F12378C}"/>
                </a:ext>
              </a:extLst>
            </p:cNvPr>
            <p:cNvSpPr txBox="1"/>
            <p:nvPr/>
          </p:nvSpPr>
          <p:spPr>
            <a:xfrm>
              <a:off x="8229097" y="461682"/>
              <a:ext cx="774688" cy="246221"/>
            </a:xfrm>
            <a:prstGeom prst="rect">
              <a:avLst/>
            </a:prstGeom>
            <a:noFill/>
          </p:spPr>
          <p:txBody>
            <a:bodyPr wrap="square" rtlCol="0">
              <a:spAutoFit/>
            </a:bodyPr>
            <a:lstStyle/>
            <a:p>
              <a:r>
                <a:rPr lang="en-GB" sz="1000" b="1" dirty="0"/>
                <a:t>Firefox</a:t>
              </a:r>
            </a:p>
          </p:txBody>
        </p:sp>
      </p:grpSp>
      <p:sp>
        <p:nvSpPr>
          <p:cNvPr id="32" name="Freeform: Shape 31">
            <a:extLst>
              <a:ext uri="{FF2B5EF4-FFF2-40B4-BE49-F238E27FC236}">
                <a16:creationId xmlns:a16="http://schemas.microsoft.com/office/drawing/2014/main" id="{C43CED3F-83CD-0D83-E706-002DD634100F}"/>
              </a:ext>
            </a:extLst>
          </p:cNvPr>
          <p:cNvSpPr/>
          <p:nvPr/>
        </p:nvSpPr>
        <p:spPr>
          <a:xfrm rot="21430340" flipV="1">
            <a:off x="7984636" y="2667823"/>
            <a:ext cx="1343802" cy="49854"/>
          </a:xfrm>
          <a:custGeom>
            <a:avLst/>
            <a:gdLst>
              <a:gd name="connsiteX0" fmla="*/ 0 w 1594884"/>
              <a:gd name="connsiteY0" fmla="*/ 21265 h 21265"/>
              <a:gd name="connsiteX1" fmla="*/ 1594884 w 1594884"/>
              <a:gd name="connsiteY1" fmla="*/ 0 h 21265"/>
            </a:gdLst>
            <a:ahLst/>
            <a:cxnLst>
              <a:cxn ang="0">
                <a:pos x="connsiteX0" y="connsiteY0"/>
              </a:cxn>
              <a:cxn ang="0">
                <a:pos x="connsiteX1" y="connsiteY1"/>
              </a:cxn>
            </a:cxnLst>
            <a:rect l="l" t="t" r="r" b="b"/>
            <a:pathLst>
              <a:path w="1594884" h="21265">
                <a:moveTo>
                  <a:pt x="0" y="21265"/>
                </a:moveTo>
                <a:lnTo>
                  <a:pt x="1594884" y="0"/>
                </a:lnTo>
              </a:path>
            </a:pathLst>
          </a:custGeom>
          <a:noFill/>
          <a:ln w="28575">
            <a:solidFill>
              <a:srgbClr val="FFC000"/>
            </a:solidFill>
            <a:headEnd type="diamond" w="med" len="med"/>
            <a:tailEnd type="diamond"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5" name="Group 34">
            <a:extLst>
              <a:ext uri="{FF2B5EF4-FFF2-40B4-BE49-F238E27FC236}">
                <a16:creationId xmlns:a16="http://schemas.microsoft.com/office/drawing/2014/main" id="{94840452-B942-3E9A-470B-03DB9FAF2EB1}"/>
              </a:ext>
            </a:extLst>
          </p:cNvPr>
          <p:cNvGrpSpPr/>
          <p:nvPr/>
        </p:nvGrpSpPr>
        <p:grpSpPr>
          <a:xfrm>
            <a:off x="9448990" y="4742440"/>
            <a:ext cx="793760" cy="701749"/>
            <a:chOff x="8210025" y="217965"/>
            <a:chExt cx="793760" cy="701749"/>
          </a:xfrm>
        </p:grpSpPr>
        <p:sp>
          <p:nvSpPr>
            <p:cNvPr id="36" name="Oval 35">
              <a:extLst>
                <a:ext uri="{FF2B5EF4-FFF2-40B4-BE49-F238E27FC236}">
                  <a16:creationId xmlns:a16="http://schemas.microsoft.com/office/drawing/2014/main" id="{A43F280B-2D1A-E78B-CA85-85398D5A73D2}"/>
                </a:ext>
              </a:extLst>
            </p:cNvPr>
            <p:cNvSpPr/>
            <p:nvPr/>
          </p:nvSpPr>
          <p:spPr>
            <a:xfrm>
              <a:off x="8210025" y="217965"/>
              <a:ext cx="701749" cy="701749"/>
            </a:xfrm>
            <a:prstGeom prst="ellipse">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TextBox 38">
              <a:extLst>
                <a:ext uri="{FF2B5EF4-FFF2-40B4-BE49-F238E27FC236}">
                  <a16:creationId xmlns:a16="http://schemas.microsoft.com/office/drawing/2014/main" id="{1957560D-FB6B-D5FD-F2BD-3307AB007CA6}"/>
                </a:ext>
              </a:extLst>
            </p:cNvPr>
            <p:cNvSpPr txBox="1"/>
            <p:nvPr/>
          </p:nvSpPr>
          <p:spPr>
            <a:xfrm>
              <a:off x="8229097" y="461682"/>
              <a:ext cx="774688" cy="246221"/>
            </a:xfrm>
            <a:prstGeom prst="rect">
              <a:avLst/>
            </a:prstGeom>
            <a:noFill/>
          </p:spPr>
          <p:txBody>
            <a:bodyPr wrap="square" rtlCol="0">
              <a:spAutoFit/>
            </a:bodyPr>
            <a:lstStyle/>
            <a:p>
              <a:r>
                <a:rPr lang="en-GB" sz="1000" b="1" dirty="0"/>
                <a:t>Ms Edge</a:t>
              </a:r>
            </a:p>
          </p:txBody>
        </p:sp>
      </p:grpSp>
      <p:sp>
        <p:nvSpPr>
          <p:cNvPr id="34" name="Freeform: Shape 33">
            <a:extLst>
              <a:ext uri="{FF2B5EF4-FFF2-40B4-BE49-F238E27FC236}">
                <a16:creationId xmlns:a16="http://schemas.microsoft.com/office/drawing/2014/main" id="{8D089C14-7E27-268C-51FF-18B05F709EDD}"/>
              </a:ext>
            </a:extLst>
          </p:cNvPr>
          <p:cNvSpPr/>
          <p:nvPr/>
        </p:nvSpPr>
        <p:spPr>
          <a:xfrm>
            <a:off x="7931889" y="4178595"/>
            <a:ext cx="1520972" cy="935665"/>
          </a:xfrm>
          <a:custGeom>
            <a:avLst/>
            <a:gdLst>
              <a:gd name="connsiteX0" fmla="*/ 0 w 1637414"/>
              <a:gd name="connsiteY0" fmla="*/ 0 h 935665"/>
              <a:gd name="connsiteX1" fmla="*/ 0 w 1637414"/>
              <a:gd name="connsiteY1" fmla="*/ 935665 h 935665"/>
              <a:gd name="connsiteX2" fmla="*/ 1637414 w 1637414"/>
              <a:gd name="connsiteY2" fmla="*/ 935665 h 935665"/>
            </a:gdLst>
            <a:ahLst/>
            <a:cxnLst>
              <a:cxn ang="0">
                <a:pos x="connsiteX0" y="connsiteY0"/>
              </a:cxn>
              <a:cxn ang="0">
                <a:pos x="connsiteX1" y="connsiteY1"/>
              </a:cxn>
              <a:cxn ang="0">
                <a:pos x="connsiteX2" y="connsiteY2"/>
              </a:cxn>
            </a:cxnLst>
            <a:rect l="l" t="t" r="r" b="b"/>
            <a:pathLst>
              <a:path w="1637414" h="935665">
                <a:moveTo>
                  <a:pt x="0" y="0"/>
                </a:moveTo>
                <a:lnTo>
                  <a:pt x="0" y="935665"/>
                </a:lnTo>
                <a:lnTo>
                  <a:pt x="1637414" y="935665"/>
                </a:lnTo>
              </a:path>
            </a:pathLst>
          </a:custGeom>
          <a:noFill/>
          <a:ln w="28575">
            <a:solidFill>
              <a:srgbClr val="00B0F0"/>
            </a:solidFill>
            <a:headEnd type="diamond" w="med" len="med"/>
            <a:tailEnd type="diamond"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6" name="Picture 45" descr="Image">
            <a:extLst>
              <a:ext uri="{FF2B5EF4-FFF2-40B4-BE49-F238E27FC236}">
                <a16:creationId xmlns:a16="http://schemas.microsoft.com/office/drawing/2014/main" id="{300F0FFE-CF3B-CC03-4227-C1BF640FB84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6716" y="4148731"/>
            <a:ext cx="2922578" cy="1723390"/>
          </a:xfrm>
          <a:prstGeom prst="rect">
            <a:avLst/>
          </a:prstGeom>
          <a:noFill/>
          <a:ln>
            <a:noFill/>
          </a:ln>
        </p:spPr>
      </p:pic>
      <p:sp>
        <p:nvSpPr>
          <p:cNvPr id="49" name="Freeform: Shape 48">
            <a:extLst>
              <a:ext uri="{FF2B5EF4-FFF2-40B4-BE49-F238E27FC236}">
                <a16:creationId xmlns:a16="http://schemas.microsoft.com/office/drawing/2014/main" id="{AC7F4739-D724-8683-A030-24E0448A5BC1}"/>
              </a:ext>
            </a:extLst>
          </p:cNvPr>
          <p:cNvSpPr/>
          <p:nvPr/>
        </p:nvSpPr>
        <p:spPr>
          <a:xfrm>
            <a:off x="3340767" y="5443871"/>
            <a:ext cx="2889912" cy="246222"/>
          </a:xfrm>
          <a:custGeom>
            <a:avLst/>
            <a:gdLst>
              <a:gd name="connsiteX0" fmla="*/ 3009014 w 3009014"/>
              <a:gd name="connsiteY0" fmla="*/ 0 h 255181"/>
              <a:gd name="connsiteX1" fmla="*/ 3009014 w 3009014"/>
              <a:gd name="connsiteY1" fmla="*/ 255181 h 255181"/>
              <a:gd name="connsiteX2" fmla="*/ 0 w 3009014"/>
              <a:gd name="connsiteY2" fmla="*/ 244549 h 255181"/>
            </a:gdLst>
            <a:ahLst/>
            <a:cxnLst>
              <a:cxn ang="0">
                <a:pos x="connsiteX0" y="connsiteY0"/>
              </a:cxn>
              <a:cxn ang="0">
                <a:pos x="connsiteX1" y="connsiteY1"/>
              </a:cxn>
              <a:cxn ang="0">
                <a:pos x="connsiteX2" y="connsiteY2"/>
              </a:cxn>
            </a:cxnLst>
            <a:rect l="l" t="t" r="r" b="b"/>
            <a:pathLst>
              <a:path w="3009014" h="255181">
                <a:moveTo>
                  <a:pt x="3009014" y="0"/>
                </a:moveTo>
                <a:lnTo>
                  <a:pt x="3009014" y="255181"/>
                </a:lnTo>
                <a:lnTo>
                  <a:pt x="0" y="244549"/>
                </a:lnTo>
              </a:path>
            </a:pathLst>
          </a:custGeom>
          <a:noFill/>
          <a:ln w="28575">
            <a:solidFill>
              <a:srgbClr val="FF0000"/>
            </a:solidFill>
            <a:headEnd type="diamond" w="med" len="med"/>
            <a:tailEnd type="diamond"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4" name="Picture 53">
            <a:extLst>
              <a:ext uri="{FF2B5EF4-FFF2-40B4-BE49-F238E27FC236}">
                <a16:creationId xmlns:a16="http://schemas.microsoft.com/office/drawing/2014/main" id="{9D0A2A63-015A-0A93-27F3-034610E8106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9183" y="2136950"/>
            <a:ext cx="2880111" cy="1763345"/>
          </a:xfrm>
          <a:prstGeom prst="rect">
            <a:avLst/>
          </a:prstGeom>
        </p:spPr>
      </p:pic>
      <p:pic>
        <p:nvPicPr>
          <p:cNvPr id="56" name="Picture 55">
            <a:extLst>
              <a:ext uri="{FF2B5EF4-FFF2-40B4-BE49-F238E27FC236}">
                <a16:creationId xmlns:a16="http://schemas.microsoft.com/office/drawing/2014/main" id="{8366E23E-918A-32B9-8905-5DCBA763633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2669" y="244712"/>
            <a:ext cx="2880111" cy="1605196"/>
          </a:xfrm>
          <a:prstGeom prst="rect">
            <a:avLst/>
          </a:prstGeom>
        </p:spPr>
      </p:pic>
      <p:grpSp>
        <p:nvGrpSpPr>
          <p:cNvPr id="59" name="Group 58">
            <a:extLst>
              <a:ext uri="{FF2B5EF4-FFF2-40B4-BE49-F238E27FC236}">
                <a16:creationId xmlns:a16="http://schemas.microsoft.com/office/drawing/2014/main" id="{23920A05-AE1C-6D7C-F2CD-37FC73F8D06B}"/>
              </a:ext>
            </a:extLst>
          </p:cNvPr>
          <p:cNvGrpSpPr/>
          <p:nvPr/>
        </p:nvGrpSpPr>
        <p:grpSpPr>
          <a:xfrm>
            <a:off x="2770163" y="5447444"/>
            <a:ext cx="793760" cy="701749"/>
            <a:chOff x="8210025" y="217965"/>
            <a:chExt cx="793760" cy="701749"/>
          </a:xfrm>
        </p:grpSpPr>
        <p:sp>
          <p:nvSpPr>
            <p:cNvPr id="60" name="Oval 59">
              <a:extLst>
                <a:ext uri="{FF2B5EF4-FFF2-40B4-BE49-F238E27FC236}">
                  <a16:creationId xmlns:a16="http://schemas.microsoft.com/office/drawing/2014/main" id="{DDECCD50-8006-9BC8-DD37-1C31757E815E}"/>
                </a:ext>
              </a:extLst>
            </p:cNvPr>
            <p:cNvSpPr/>
            <p:nvPr/>
          </p:nvSpPr>
          <p:spPr>
            <a:xfrm>
              <a:off x="8210025" y="217965"/>
              <a:ext cx="701749" cy="701749"/>
            </a:xfrm>
            <a:prstGeom prst="ellipse">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TextBox 60">
              <a:extLst>
                <a:ext uri="{FF2B5EF4-FFF2-40B4-BE49-F238E27FC236}">
                  <a16:creationId xmlns:a16="http://schemas.microsoft.com/office/drawing/2014/main" id="{114DEC72-7714-7810-0985-8EB75E9AFFD3}"/>
                </a:ext>
              </a:extLst>
            </p:cNvPr>
            <p:cNvSpPr txBox="1"/>
            <p:nvPr/>
          </p:nvSpPr>
          <p:spPr>
            <a:xfrm>
              <a:off x="8229097" y="461682"/>
              <a:ext cx="774688" cy="246221"/>
            </a:xfrm>
            <a:prstGeom prst="rect">
              <a:avLst/>
            </a:prstGeom>
            <a:noFill/>
          </p:spPr>
          <p:txBody>
            <a:bodyPr wrap="square" rtlCol="0">
              <a:spAutoFit/>
            </a:bodyPr>
            <a:lstStyle/>
            <a:p>
              <a:r>
                <a:rPr lang="en-GB" sz="1000" b="1" dirty="0"/>
                <a:t>Safari</a:t>
              </a:r>
            </a:p>
          </p:txBody>
        </p:sp>
      </p:grpSp>
      <p:grpSp>
        <p:nvGrpSpPr>
          <p:cNvPr id="50" name="Group 49">
            <a:extLst>
              <a:ext uri="{FF2B5EF4-FFF2-40B4-BE49-F238E27FC236}">
                <a16:creationId xmlns:a16="http://schemas.microsoft.com/office/drawing/2014/main" id="{87971703-4401-AB00-F282-3D839F99EE23}"/>
              </a:ext>
            </a:extLst>
          </p:cNvPr>
          <p:cNvGrpSpPr/>
          <p:nvPr/>
        </p:nvGrpSpPr>
        <p:grpSpPr>
          <a:xfrm>
            <a:off x="2544624" y="2281657"/>
            <a:ext cx="701749" cy="701749"/>
            <a:chOff x="8210025" y="217965"/>
            <a:chExt cx="701749" cy="701749"/>
          </a:xfrm>
        </p:grpSpPr>
        <p:sp>
          <p:nvSpPr>
            <p:cNvPr id="51" name="Oval 50">
              <a:extLst>
                <a:ext uri="{FF2B5EF4-FFF2-40B4-BE49-F238E27FC236}">
                  <a16:creationId xmlns:a16="http://schemas.microsoft.com/office/drawing/2014/main" id="{95671B74-771C-34C8-EF63-514CAFB17E08}"/>
                </a:ext>
              </a:extLst>
            </p:cNvPr>
            <p:cNvSpPr/>
            <p:nvPr/>
          </p:nvSpPr>
          <p:spPr>
            <a:xfrm>
              <a:off x="8210025" y="217965"/>
              <a:ext cx="701749" cy="701749"/>
            </a:xfrm>
            <a:prstGeom prst="ellipse">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 name="TextBox 51">
              <a:extLst>
                <a:ext uri="{FF2B5EF4-FFF2-40B4-BE49-F238E27FC236}">
                  <a16:creationId xmlns:a16="http://schemas.microsoft.com/office/drawing/2014/main" id="{D6A58CA2-A17A-59BB-C8BE-A9F3A2D5ECFF}"/>
                </a:ext>
              </a:extLst>
            </p:cNvPr>
            <p:cNvSpPr txBox="1"/>
            <p:nvPr/>
          </p:nvSpPr>
          <p:spPr>
            <a:xfrm>
              <a:off x="8229097" y="461682"/>
              <a:ext cx="610162" cy="246221"/>
            </a:xfrm>
            <a:prstGeom prst="rect">
              <a:avLst/>
            </a:prstGeom>
            <a:noFill/>
          </p:spPr>
          <p:txBody>
            <a:bodyPr wrap="square" rtlCol="0">
              <a:spAutoFit/>
            </a:bodyPr>
            <a:lstStyle/>
            <a:p>
              <a:r>
                <a:rPr lang="en-GB" sz="1000" b="1" dirty="0"/>
                <a:t>Opera</a:t>
              </a:r>
            </a:p>
          </p:txBody>
        </p:sp>
      </p:grpSp>
      <p:grpSp>
        <p:nvGrpSpPr>
          <p:cNvPr id="63" name="Group 62">
            <a:extLst>
              <a:ext uri="{FF2B5EF4-FFF2-40B4-BE49-F238E27FC236}">
                <a16:creationId xmlns:a16="http://schemas.microsoft.com/office/drawing/2014/main" id="{01110A83-8CD6-20D1-5A40-860A079A4033}"/>
              </a:ext>
            </a:extLst>
          </p:cNvPr>
          <p:cNvGrpSpPr/>
          <p:nvPr/>
        </p:nvGrpSpPr>
        <p:grpSpPr>
          <a:xfrm>
            <a:off x="2517902" y="561496"/>
            <a:ext cx="725026" cy="701749"/>
            <a:chOff x="8210025" y="217965"/>
            <a:chExt cx="725026" cy="701749"/>
          </a:xfrm>
        </p:grpSpPr>
        <p:sp>
          <p:nvSpPr>
            <p:cNvPr id="64" name="Oval 63">
              <a:extLst>
                <a:ext uri="{FF2B5EF4-FFF2-40B4-BE49-F238E27FC236}">
                  <a16:creationId xmlns:a16="http://schemas.microsoft.com/office/drawing/2014/main" id="{AD181B8F-8A87-9509-3489-26B4A895BC42}"/>
                </a:ext>
              </a:extLst>
            </p:cNvPr>
            <p:cNvSpPr/>
            <p:nvPr/>
          </p:nvSpPr>
          <p:spPr>
            <a:xfrm>
              <a:off x="8210025" y="217965"/>
              <a:ext cx="701749" cy="701749"/>
            </a:xfrm>
            <a:prstGeom prst="ellipse">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TextBox 64">
              <a:extLst>
                <a:ext uri="{FF2B5EF4-FFF2-40B4-BE49-F238E27FC236}">
                  <a16:creationId xmlns:a16="http://schemas.microsoft.com/office/drawing/2014/main" id="{7D3F00E7-D4C8-33B7-2751-B5D93324A056}"/>
                </a:ext>
              </a:extLst>
            </p:cNvPr>
            <p:cNvSpPr txBox="1"/>
            <p:nvPr/>
          </p:nvSpPr>
          <p:spPr>
            <a:xfrm>
              <a:off x="8229096" y="355352"/>
              <a:ext cx="705955" cy="400110"/>
            </a:xfrm>
            <a:prstGeom prst="rect">
              <a:avLst/>
            </a:prstGeom>
            <a:noFill/>
          </p:spPr>
          <p:txBody>
            <a:bodyPr wrap="square" rtlCol="0">
              <a:spAutoFit/>
            </a:bodyPr>
            <a:lstStyle/>
            <a:p>
              <a:r>
                <a:rPr lang="en-GB" sz="1000" b="1" dirty="0"/>
                <a:t>Internet </a:t>
              </a:r>
              <a:r>
                <a:rPr lang="en-GB" sz="1000" b="1" dirty="0" err="1"/>
                <a:t>Expoler</a:t>
              </a:r>
              <a:endParaRPr lang="en-GB" sz="1000" b="1" dirty="0"/>
            </a:p>
          </p:txBody>
        </p:sp>
      </p:grpSp>
      <p:sp>
        <p:nvSpPr>
          <p:cNvPr id="62" name="Freeform: Shape 61">
            <a:extLst>
              <a:ext uri="{FF2B5EF4-FFF2-40B4-BE49-F238E27FC236}">
                <a16:creationId xmlns:a16="http://schemas.microsoft.com/office/drawing/2014/main" id="{0AB1C174-AEC0-86FA-9954-022CFBE87AC0}"/>
              </a:ext>
            </a:extLst>
          </p:cNvPr>
          <p:cNvSpPr/>
          <p:nvPr/>
        </p:nvSpPr>
        <p:spPr>
          <a:xfrm>
            <a:off x="3242930" y="974755"/>
            <a:ext cx="1033580" cy="1559612"/>
          </a:xfrm>
          <a:custGeom>
            <a:avLst/>
            <a:gdLst>
              <a:gd name="connsiteX0" fmla="*/ 1020726 w 1020726"/>
              <a:gd name="connsiteY0" fmla="*/ 1658679 h 1658679"/>
              <a:gd name="connsiteX1" fmla="*/ 967563 w 1020726"/>
              <a:gd name="connsiteY1" fmla="*/ 0 h 1658679"/>
              <a:gd name="connsiteX2" fmla="*/ 0 w 1020726"/>
              <a:gd name="connsiteY2" fmla="*/ 10633 h 1658679"/>
            </a:gdLst>
            <a:ahLst/>
            <a:cxnLst>
              <a:cxn ang="0">
                <a:pos x="connsiteX0" y="connsiteY0"/>
              </a:cxn>
              <a:cxn ang="0">
                <a:pos x="connsiteX1" y="connsiteY1"/>
              </a:cxn>
              <a:cxn ang="0">
                <a:pos x="connsiteX2" y="connsiteY2"/>
              </a:cxn>
            </a:cxnLst>
            <a:rect l="l" t="t" r="r" b="b"/>
            <a:pathLst>
              <a:path w="1020726" h="1658679">
                <a:moveTo>
                  <a:pt x="1020726" y="1658679"/>
                </a:moveTo>
                <a:lnTo>
                  <a:pt x="967563" y="0"/>
                </a:lnTo>
                <a:lnTo>
                  <a:pt x="0" y="10633"/>
                </a:lnTo>
              </a:path>
            </a:pathLst>
          </a:custGeom>
          <a:noFill/>
          <a:ln w="28575">
            <a:solidFill>
              <a:schemeClr val="bg2">
                <a:lumMod val="75000"/>
              </a:schemeClr>
            </a:solidFill>
            <a:headEnd type="diamond" w="med" len="med"/>
            <a:tailEnd type="diamond"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Freeform: Shape 65">
            <a:extLst>
              <a:ext uri="{FF2B5EF4-FFF2-40B4-BE49-F238E27FC236}">
                <a16:creationId xmlns:a16="http://schemas.microsoft.com/office/drawing/2014/main" id="{1F3FEA39-452C-06E0-0F11-60AF2A5E9911}"/>
              </a:ext>
            </a:extLst>
          </p:cNvPr>
          <p:cNvSpPr/>
          <p:nvPr/>
        </p:nvSpPr>
        <p:spPr>
          <a:xfrm>
            <a:off x="3253562" y="2762431"/>
            <a:ext cx="946298" cy="1365034"/>
          </a:xfrm>
          <a:custGeom>
            <a:avLst/>
            <a:gdLst>
              <a:gd name="connsiteX0" fmla="*/ 946298 w 946298"/>
              <a:gd name="connsiteY0" fmla="*/ 1414130 h 1414130"/>
              <a:gd name="connsiteX1" fmla="*/ 382772 w 946298"/>
              <a:gd name="connsiteY1" fmla="*/ 1414130 h 1414130"/>
              <a:gd name="connsiteX2" fmla="*/ 372140 w 946298"/>
              <a:gd name="connsiteY2" fmla="*/ 0 h 1414130"/>
              <a:gd name="connsiteX3" fmla="*/ 0 w 946298"/>
              <a:gd name="connsiteY3" fmla="*/ 0 h 1414130"/>
            </a:gdLst>
            <a:ahLst/>
            <a:cxnLst>
              <a:cxn ang="0">
                <a:pos x="connsiteX0" y="connsiteY0"/>
              </a:cxn>
              <a:cxn ang="0">
                <a:pos x="connsiteX1" y="connsiteY1"/>
              </a:cxn>
              <a:cxn ang="0">
                <a:pos x="connsiteX2" y="connsiteY2"/>
              </a:cxn>
              <a:cxn ang="0">
                <a:pos x="connsiteX3" y="connsiteY3"/>
              </a:cxn>
            </a:cxnLst>
            <a:rect l="l" t="t" r="r" b="b"/>
            <a:pathLst>
              <a:path w="946298" h="1414130">
                <a:moveTo>
                  <a:pt x="946298" y="1414130"/>
                </a:moveTo>
                <a:lnTo>
                  <a:pt x="382772" y="1414130"/>
                </a:lnTo>
                <a:lnTo>
                  <a:pt x="372140" y="0"/>
                </a:lnTo>
                <a:lnTo>
                  <a:pt x="0" y="0"/>
                </a:lnTo>
              </a:path>
            </a:pathLst>
          </a:custGeom>
          <a:noFill/>
          <a:ln w="28575">
            <a:solidFill>
              <a:schemeClr val="accent6">
                <a:lumMod val="60000"/>
                <a:lumOff val="40000"/>
              </a:schemeClr>
            </a:solidFill>
            <a:headEnd type="diamond" w="med" len="med"/>
            <a:tailEnd type="diamond"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81912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wipe(left)">
                                      <p:cBhvr>
                                        <p:cTn id="20" dur="500"/>
                                        <p:tgtEl>
                                          <p:spTgt spid="40"/>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p:cTn id="23" dur="500" fill="hold"/>
                                        <p:tgtEl>
                                          <p:spTgt spid="15"/>
                                        </p:tgtEl>
                                        <p:attrNameLst>
                                          <p:attrName>ppt_w</p:attrName>
                                        </p:attrNameLst>
                                      </p:cBhvr>
                                      <p:tavLst>
                                        <p:tav tm="0">
                                          <p:val>
                                            <p:fltVal val="0"/>
                                          </p:val>
                                        </p:tav>
                                        <p:tav tm="100000">
                                          <p:val>
                                            <p:strVal val="#ppt_w"/>
                                          </p:val>
                                        </p:tav>
                                      </p:tavLst>
                                    </p:anim>
                                    <p:anim calcmode="lin" valueType="num">
                                      <p:cBhvr>
                                        <p:cTn id="24" dur="500" fill="hold"/>
                                        <p:tgtEl>
                                          <p:spTgt spid="15"/>
                                        </p:tgtEl>
                                        <p:attrNameLst>
                                          <p:attrName>ppt_h</p:attrName>
                                        </p:attrNameLst>
                                      </p:cBhvr>
                                      <p:tavLst>
                                        <p:tav tm="0">
                                          <p:val>
                                            <p:fltVal val="0"/>
                                          </p:val>
                                        </p:tav>
                                        <p:tav tm="100000">
                                          <p:val>
                                            <p:strVal val="#ppt_h"/>
                                          </p:val>
                                        </p:tav>
                                      </p:tavLst>
                                    </p:anim>
                                    <p:animEffect transition="in" filter="fade">
                                      <p:cBhvr>
                                        <p:cTn id="25" dur="500"/>
                                        <p:tgtEl>
                                          <p:spTgt spid="15"/>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childTnLst>
                          </p:cTn>
                        </p:par>
                        <p:par>
                          <p:cTn id="30" fill="hold">
                            <p:stCondLst>
                              <p:cond delay="1000"/>
                            </p:stCondLst>
                            <p:childTnLst>
                              <p:par>
                                <p:cTn id="31" presetID="53" presetClass="entr" presetSubtype="16" fill="hold" nodeType="afterEffect">
                                  <p:stCondLst>
                                    <p:cond delay="0"/>
                                  </p:stCondLst>
                                  <p:childTnLst>
                                    <p:set>
                                      <p:cBhvr>
                                        <p:cTn id="32" dur="1" fill="hold">
                                          <p:stCondLst>
                                            <p:cond delay="0"/>
                                          </p:stCondLst>
                                        </p:cTn>
                                        <p:tgtEl>
                                          <p:spTgt spid="28"/>
                                        </p:tgtEl>
                                        <p:attrNameLst>
                                          <p:attrName>style.visibility</p:attrName>
                                        </p:attrNameLst>
                                      </p:cBhvr>
                                      <p:to>
                                        <p:strVal val="visible"/>
                                      </p:to>
                                    </p:set>
                                    <p:anim calcmode="lin" valueType="num">
                                      <p:cBhvr>
                                        <p:cTn id="33" dur="500" fill="hold"/>
                                        <p:tgtEl>
                                          <p:spTgt spid="28"/>
                                        </p:tgtEl>
                                        <p:attrNameLst>
                                          <p:attrName>ppt_w</p:attrName>
                                        </p:attrNameLst>
                                      </p:cBhvr>
                                      <p:tavLst>
                                        <p:tav tm="0">
                                          <p:val>
                                            <p:fltVal val="0"/>
                                          </p:val>
                                        </p:tav>
                                        <p:tav tm="100000">
                                          <p:val>
                                            <p:strVal val="#ppt_w"/>
                                          </p:val>
                                        </p:tav>
                                      </p:tavLst>
                                    </p:anim>
                                    <p:anim calcmode="lin" valueType="num">
                                      <p:cBhvr>
                                        <p:cTn id="34" dur="500" fill="hold"/>
                                        <p:tgtEl>
                                          <p:spTgt spid="28"/>
                                        </p:tgtEl>
                                        <p:attrNameLst>
                                          <p:attrName>ppt_h</p:attrName>
                                        </p:attrNameLst>
                                      </p:cBhvr>
                                      <p:tavLst>
                                        <p:tav tm="0">
                                          <p:val>
                                            <p:fltVal val="0"/>
                                          </p:val>
                                        </p:tav>
                                        <p:tav tm="100000">
                                          <p:val>
                                            <p:strVal val="#ppt_h"/>
                                          </p:val>
                                        </p:tav>
                                      </p:tavLst>
                                    </p:anim>
                                    <p:animEffect transition="in" filter="fade">
                                      <p:cBhvr>
                                        <p:cTn id="35" dur="500"/>
                                        <p:tgtEl>
                                          <p:spTgt spid="28"/>
                                        </p:tgtEl>
                                      </p:cBhvr>
                                    </p:animEffect>
                                  </p:childTnLst>
                                </p:cTn>
                              </p:par>
                            </p:childTnLst>
                          </p:cTn>
                        </p:par>
                        <p:par>
                          <p:cTn id="36" fill="hold">
                            <p:stCondLst>
                              <p:cond delay="1500"/>
                            </p:stCondLst>
                            <p:childTnLst>
                              <p:par>
                                <p:cTn id="37" presetID="22" presetClass="entr" presetSubtype="2" fill="hold"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right)">
                                      <p:cBhvr>
                                        <p:cTn id="39" dur="500"/>
                                        <p:tgtEl>
                                          <p:spTgt spid="2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wipe(up)">
                                      <p:cBhvr>
                                        <p:cTn id="44" dur="500"/>
                                        <p:tgtEl>
                                          <p:spTgt spid="6"/>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ppt_w</p:attrName>
                                        </p:attrNameLst>
                                      </p:cBhvr>
                                      <p:tavLst>
                                        <p:tav tm="0">
                                          <p:val>
                                            <p:fltVal val="0"/>
                                          </p:val>
                                        </p:tav>
                                        <p:tav tm="100000">
                                          <p:val>
                                            <p:strVal val="#ppt_w"/>
                                          </p:val>
                                        </p:tav>
                                      </p:tavLst>
                                    </p:anim>
                                    <p:anim calcmode="lin" valueType="num">
                                      <p:cBhvr>
                                        <p:cTn id="48" dur="500" fill="hold"/>
                                        <p:tgtEl>
                                          <p:spTgt spid="16"/>
                                        </p:tgtEl>
                                        <p:attrNameLst>
                                          <p:attrName>ppt_h</p:attrName>
                                        </p:attrNameLst>
                                      </p:cBhvr>
                                      <p:tavLst>
                                        <p:tav tm="0">
                                          <p:val>
                                            <p:fltVal val="0"/>
                                          </p:val>
                                        </p:tav>
                                        <p:tav tm="100000">
                                          <p:val>
                                            <p:strVal val="#ppt_h"/>
                                          </p:val>
                                        </p:tav>
                                      </p:tavLst>
                                    </p:anim>
                                    <p:animEffect transition="in" filter="fade">
                                      <p:cBhvr>
                                        <p:cTn id="49" dur="500"/>
                                        <p:tgtEl>
                                          <p:spTgt spid="16"/>
                                        </p:tgtEl>
                                      </p:cBhvr>
                                    </p:animEffect>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32"/>
                                        </p:tgtEl>
                                        <p:attrNameLst>
                                          <p:attrName>style.visibility</p:attrName>
                                        </p:attrNameLst>
                                      </p:cBhvr>
                                      <p:to>
                                        <p:strVal val="visible"/>
                                      </p:to>
                                    </p:set>
                                    <p:animEffect transition="in" filter="wipe(left)">
                                      <p:cBhvr>
                                        <p:cTn id="53" dur="500"/>
                                        <p:tgtEl>
                                          <p:spTgt spid="32"/>
                                        </p:tgtEl>
                                      </p:cBhvr>
                                    </p:animEffect>
                                  </p:childTnLst>
                                </p:cTn>
                              </p:par>
                            </p:childTnLst>
                          </p:cTn>
                        </p:par>
                        <p:par>
                          <p:cTn id="54" fill="hold">
                            <p:stCondLst>
                              <p:cond delay="1000"/>
                            </p:stCondLst>
                            <p:childTnLst>
                              <p:par>
                                <p:cTn id="55" presetID="53" presetClass="entr" presetSubtype="16" fill="hold" nodeType="afterEffect">
                                  <p:stCondLst>
                                    <p:cond delay="0"/>
                                  </p:stCondLst>
                                  <p:childTnLst>
                                    <p:set>
                                      <p:cBhvr>
                                        <p:cTn id="56" dur="1" fill="hold">
                                          <p:stCondLst>
                                            <p:cond delay="0"/>
                                          </p:stCondLst>
                                        </p:cTn>
                                        <p:tgtEl>
                                          <p:spTgt spid="29"/>
                                        </p:tgtEl>
                                        <p:attrNameLst>
                                          <p:attrName>style.visibility</p:attrName>
                                        </p:attrNameLst>
                                      </p:cBhvr>
                                      <p:to>
                                        <p:strVal val="visible"/>
                                      </p:to>
                                    </p:set>
                                    <p:anim calcmode="lin" valueType="num">
                                      <p:cBhvr>
                                        <p:cTn id="57" dur="500" fill="hold"/>
                                        <p:tgtEl>
                                          <p:spTgt spid="29"/>
                                        </p:tgtEl>
                                        <p:attrNameLst>
                                          <p:attrName>ppt_w</p:attrName>
                                        </p:attrNameLst>
                                      </p:cBhvr>
                                      <p:tavLst>
                                        <p:tav tm="0">
                                          <p:val>
                                            <p:fltVal val="0"/>
                                          </p:val>
                                        </p:tav>
                                        <p:tav tm="100000">
                                          <p:val>
                                            <p:strVal val="#ppt_w"/>
                                          </p:val>
                                        </p:tav>
                                      </p:tavLst>
                                    </p:anim>
                                    <p:anim calcmode="lin" valueType="num">
                                      <p:cBhvr>
                                        <p:cTn id="58" dur="500" fill="hold"/>
                                        <p:tgtEl>
                                          <p:spTgt spid="29"/>
                                        </p:tgtEl>
                                        <p:attrNameLst>
                                          <p:attrName>ppt_h</p:attrName>
                                        </p:attrNameLst>
                                      </p:cBhvr>
                                      <p:tavLst>
                                        <p:tav tm="0">
                                          <p:val>
                                            <p:fltVal val="0"/>
                                          </p:val>
                                        </p:tav>
                                        <p:tav tm="100000">
                                          <p:val>
                                            <p:strVal val="#ppt_h"/>
                                          </p:val>
                                        </p:tav>
                                      </p:tavLst>
                                    </p:anim>
                                    <p:animEffect transition="in" filter="fade">
                                      <p:cBhvr>
                                        <p:cTn id="59" dur="500"/>
                                        <p:tgtEl>
                                          <p:spTgt spid="29"/>
                                        </p:tgtEl>
                                      </p:cBhvr>
                                    </p:animEffect>
                                  </p:childTnLst>
                                </p:cTn>
                              </p:par>
                            </p:childTnLst>
                          </p:cTn>
                        </p:par>
                        <p:par>
                          <p:cTn id="60" fill="hold">
                            <p:stCondLst>
                              <p:cond delay="1500"/>
                            </p:stCondLst>
                            <p:childTnLst>
                              <p:par>
                                <p:cTn id="61" presetID="22" presetClass="entr" presetSubtype="2" fill="hold" nodeType="afterEffect">
                                  <p:stCondLst>
                                    <p:cond delay="0"/>
                                  </p:stCondLst>
                                  <p:childTnLst>
                                    <p:set>
                                      <p:cBhvr>
                                        <p:cTn id="62" dur="1" fill="hold">
                                          <p:stCondLst>
                                            <p:cond delay="0"/>
                                          </p:stCondLst>
                                        </p:cTn>
                                        <p:tgtEl>
                                          <p:spTgt spid="33"/>
                                        </p:tgtEl>
                                        <p:attrNameLst>
                                          <p:attrName>style.visibility</p:attrName>
                                        </p:attrNameLst>
                                      </p:cBhvr>
                                      <p:to>
                                        <p:strVal val="visible"/>
                                      </p:to>
                                    </p:set>
                                    <p:animEffect transition="in" filter="wipe(right)">
                                      <p:cBhvr>
                                        <p:cTn id="63" dur="500"/>
                                        <p:tgtEl>
                                          <p:spTgt spid="33"/>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7"/>
                                        </p:tgtEl>
                                        <p:attrNameLst>
                                          <p:attrName>style.visibility</p:attrName>
                                        </p:attrNameLst>
                                      </p:cBhvr>
                                      <p:to>
                                        <p:strVal val="visible"/>
                                      </p:to>
                                    </p:set>
                                    <p:animEffect transition="in" filter="wipe(up)">
                                      <p:cBhvr>
                                        <p:cTn id="68" dur="500"/>
                                        <p:tgtEl>
                                          <p:spTgt spid="7"/>
                                        </p:tgtEl>
                                      </p:cBhvr>
                                    </p:animEffect>
                                  </p:childTnLst>
                                </p:cTn>
                              </p:par>
                              <p:par>
                                <p:cTn id="69" presetID="53" presetClass="entr" presetSubtype="16" fill="hold" grpId="0" nodeType="withEffect">
                                  <p:stCondLst>
                                    <p:cond delay="0"/>
                                  </p:stCondLst>
                                  <p:childTnLst>
                                    <p:set>
                                      <p:cBhvr>
                                        <p:cTn id="70" dur="1" fill="hold">
                                          <p:stCondLst>
                                            <p:cond delay="0"/>
                                          </p:stCondLst>
                                        </p:cTn>
                                        <p:tgtEl>
                                          <p:spTgt spid="17"/>
                                        </p:tgtEl>
                                        <p:attrNameLst>
                                          <p:attrName>style.visibility</p:attrName>
                                        </p:attrNameLst>
                                      </p:cBhvr>
                                      <p:to>
                                        <p:strVal val="visible"/>
                                      </p:to>
                                    </p:set>
                                    <p:anim calcmode="lin" valueType="num">
                                      <p:cBhvr>
                                        <p:cTn id="71" dur="500" fill="hold"/>
                                        <p:tgtEl>
                                          <p:spTgt spid="17"/>
                                        </p:tgtEl>
                                        <p:attrNameLst>
                                          <p:attrName>ppt_w</p:attrName>
                                        </p:attrNameLst>
                                      </p:cBhvr>
                                      <p:tavLst>
                                        <p:tav tm="0">
                                          <p:val>
                                            <p:fltVal val="0"/>
                                          </p:val>
                                        </p:tav>
                                        <p:tav tm="100000">
                                          <p:val>
                                            <p:strVal val="#ppt_w"/>
                                          </p:val>
                                        </p:tav>
                                      </p:tavLst>
                                    </p:anim>
                                    <p:anim calcmode="lin" valueType="num">
                                      <p:cBhvr>
                                        <p:cTn id="72" dur="500" fill="hold"/>
                                        <p:tgtEl>
                                          <p:spTgt spid="17"/>
                                        </p:tgtEl>
                                        <p:attrNameLst>
                                          <p:attrName>ppt_h</p:attrName>
                                        </p:attrNameLst>
                                      </p:cBhvr>
                                      <p:tavLst>
                                        <p:tav tm="0">
                                          <p:val>
                                            <p:fltVal val="0"/>
                                          </p:val>
                                        </p:tav>
                                        <p:tav tm="100000">
                                          <p:val>
                                            <p:strVal val="#ppt_h"/>
                                          </p:val>
                                        </p:tav>
                                      </p:tavLst>
                                    </p:anim>
                                    <p:animEffect transition="in" filter="fade">
                                      <p:cBhvr>
                                        <p:cTn id="73" dur="500"/>
                                        <p:tgtEl>
                                          <p:spTgt spid="17"/>
                                        </p:tgtEl>
                                      </p:cBhvr>
                                    </p:animEffect>
                                  </p:childTnLst>
                                </p:cTn>
                              </p:par>
                            </p:childTnLst>
                          </p:cTn>
                        </p:par>
                        <p:par>
                          <p:cTn id="74" fill="hold">
                            <p:stCondLst>
                              <p:cond delay="500"/>
                            </p:stCondLst>
                            <p:childTnLst>
                              <p:par>
                                <p:cTn id="75" presetID="22" presetClass="entr" presetSubtype="8" fill="hold" grpId="0" nodeType="after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wipe(left)">
                                      <p:cBhvr>
                                        <p:cTn id="77" dur="500"/>
                                        <p:tgtEl>
                                          <p:spTgt spid="34"/>
                                        </p:tgtEl>
                                      </p:cBhvr>
                                    </p:animEffect>
                                  </p:childTnLst>
                                </p:cTn>
                              </p:par>
                            </p:childTnLst>
                          </p:cTn>
                        </p:par>
                        <p:par>
                          <p:cTn id="78" fill="hold">
                            <p:stCondLst>
                              <p:cond delay="1000"/>
                            </p:stCondLst>
                            <p:childTnLst>
                              <p:par>
                                <p:cTn id="79" presetID="53" presetClass="entr" presetSubtype="16" fill="hold" nodeType="afterEffect">
                                  <p:stCondLst>
                                    <p:cond delay="0"/>
                                  </p:stCondLst>
                                  <p:childTnLst>
                                    <p:set>
                                      <p:cBhvr>
                                        <p:cTn id="80" dur="1" fill="hold">
                                          <p:stCondLst>
                                            <p:cond delay="0"/>
                                          </p:stCondLst>
                                        </p:cTn>
                                        <p:tgtEl>
                                          <p:spTgt spid="35"/>
                                        </p:tgtEl>
                                        <p:attrNameLst>
                                          <p:attrName>style.visibility</p:attrName>
                                        </p:attrNameLst>
                                      </p:cBhvr>
                                      <p:to>
                                        <p:strVal val="visible"/>
                                      </p:to>
                                    </p:set>
                                    <p:anim calcmode="lin" valueType="num">
                                      <p:cBhvr>
                                        <p:cTn id="81" dur="500" fill="hold"/>
                                        <p:tgtEl>
                                          <p:spTgt spid="35"/>
                                        </p:tgtEl>
                                        <p:attrNameLst>
                                          <p:attrName>ppt_w</p:attrName>
                                        </p:attrNameLst>
                                      </p:cBhvr>
                                      <p:tavLst>
                                        <p:tav tm="0">
                                          <p:val>
                                            <p:fltVal val="0"/>
                                          </p:val>
                                        </p:tav>
                                        <p:tav tm="100000">
                                          <p:val>
                                            <p:strVal val="#ppt_w"/>
                                          </p:val>
                                        </p:tav>
                                      </p:tavLst>
                                    </p:anim>
                                    <p:anim calcmode="lin" valueType="num">
                                      <p:cBhvr>
                                        <p:cTn id="82" dur="500" fill="hold"/>
                                        <p:tgtEl>
                                          <p:spTgt spid="35"/>
                                        </p:tgtEl>
                                        <p:attrNameLst>
                                          <p:attrName>ppt_h</p:attrName>
                                        </p:attrNameLst>
                                      </p:cBhvr>
                                      <p:tavLst>
                                        <p:tav tm="0">
                                          <p:val>
                                            <p:fltVal val="0"/>
                                          </p:val>
                                        </p:tav>
                                        <p:tav tm="100000">
                                          <p:val>
                                            <p:strVal val="#ppt_h"/>
                                          </p:val>
                                        </p:tav>
                                      </p:tavLst>
                                    </p:anim>
                                    <p:animEffect transition="in" filter="fade">
                                      <p:cBhvr>
                                        <p:cTn id="83" dur="500"/>
                                        <p:tgtEl>
                                          <p:spTgt spid="35"/>
                                        </p:tgtEl>
                                      </p:cBhvr>
                                    </p:animEffect>
                                  </p:childTnLst>
                                </p:cTn>
                              </p:par>
                            </p:childTnLst>
                          </p:cTn>
                        </p:par>
                        <p:par>
                          <p:cTn id="84" fill="hold">
                            <p:stCondLst>
                              <p:cond delay="1500"/>
                            </p:stCondLst>
                            <p:childTnLst>
                              <p:par>
                                <p:cTn id="85" presetID="22" presetClass="entr" presetSubtype="2" fill="hold" nodeType="after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wipe(right)">
                                      <p:cBhvr>
                                        <p:cTn id="87" dur="500"/>
                                        <p:tgtEl>
                                          <p:spTgt spid="21"/>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1" fill="hold" nodeType="clickEffect">
                                  <p:stCondLst>
                                    <p:cond delay="0"/>
                                  </p:stCondLst>
                                  <p:childTnLst>
                                    <p:set>
                                      <p:cBhvr>
                                        <p:cTn id="91" dur="1" fill="hold">
                                          <p:stCondLst>
                                            <p:cond delay="0"/>
                                          </p:stCondLst>
                                        </p:cTn>
                                        <p:tgtEl>
                                          <p:spTgt spid="41"/>
                                        </p:tgtEl>
                                        <p:attrNameLst>
                                          <p:attrName>style.visibility</p:attrName>
                                        </p:attrNameLst>
                                      </p:cBhvr>
                                      <p:to>
                                        <p:strVal val="visible"/>
                                      </p:to>
                                    </p:set>
                                    <p:animEffect transition="in" filter="wipe(up)">
                                      <p:cBhvr>
                                        <p:cTn id="92" dur="500"/>
                                        <p:tgtEl>
                                          <p:spTgt spid="41"/>
                                        </p:tgtEl>
                                      </p:cBhvr>
                                    </p:animEffect>
                                  </p:childTnLst>
                                </p:cTn>
                              </p:par>
                              <p:par>
                                <p:cTn id="93" presetID="53" presetClass="entr" presetSubtype="16" fill="hold" grpId="0" nodeType="withEffect">
                                  <p:stCondLst>
                                    <p:cond delay="0"/>
                                  </p:stCondLst>
                                  <p:childTnLst>
                                    <p:set>
                                      <p:cBhvr>
                                        <p:cTn id="94" dur="1" fill="hold">
                                          <p:stCondLst>
                                            <p:cond delay="0"/>
                                          </p:stCondLst>
                                        </p:cTn>
                                        <p:tgtEl>
                                          <p:spTgt spid="18"/>
                                        </p:tgtEl>
                                        <p:attrNameLst>
                                          <p:attrName>style.visibility</p:attrName>
                                        </p:attrNameLst>
                                      </p:cBhvr>
                                      <p:to>
                                        <p:strVal val="visible"/>
                                      </p:to>
                                    </p:set>
                                    <p:anim calcmode="lin" valueType="num">
                                      <p:cBhvr>
                                        <p:cTn id="95" dur="500" fill="hold"/>
                                        <p:tgtEl>
                                          <p:spTgt spid="18"/>
                                        </p:tgtEl>
                                        <p:attrNameLst>
                                          <p:attrName>ppt_w</p:attrName>
                                        </p:attrNameLst>
                                      </p:cBhvr>
                                      <p:tavLst>
                                        <p:tav tm="0">
                                          <p:val>
                                            <p:fltVal val="0"/>
                                          </p:val>
                                        </p:tav>
                                        <p:tav tm="100000">
                                          <p:val>
                                            <p:strVal val="#ppt_w"/>
                                          </p:val>
                                        </p:tav>
                                      </p:tavLst>
                                    </p:anim>
                                    <p:anim calcmode="lin" valueType="num">
                                      <p:cBhvr>
                                        <p:cTn id="96" dur="500" fill="hold"/>
                                        <p:tgtEl>
                                          <p:spTgt spid="18"/>
                                        </p:tgtEl>
                                        <p:attrNameLst>
                                          <p:attrName>ppt_h</p:attrName>
                                        </p:attrNameLst>
                                      </p:cBhvr>
                                      <p:tavLst>
                                        <p:tav tm="0">
                                          <p:val>
                                            <p:fltVal val="0"/>
                                          </p:val>
                                        </p:tav>
                                        <p:tav tm="100000">
                                          <p:val>
                                            <p:strVal val="#ppt_h"/>
                                          </p:val>
                                        </p:tav>
                                      </p:tavLst>
                                    </p:anim>
                                    <p:animEffect transition="in" filter="fade">
                                      <p:cBhvr>
                                        <p:cTn id="97" dur="500"/>
                                        <p:tgtEl>
                                          <p:spTgt spid="18"/>
                                        </p:tgtEl>
                                      </p:cBhvr>
                                    </p:animEffect>
                                  </p:childTnLst>
                                </p:cTn>
                              </p:par>
                            </p:childTnLst>
                          </p:cTn>
                        </p:par>
                        <p:par>
                          <p:cTn id="98" fill="hold">
                            <p:stCondLst>
                              <p:cond delay="500"/>
                            </p:stCondLst>
                            <p:childTnLst>
                              <p:par>
                                <p:cTn id="99" presetID="22" presetClass="entr" presetSubtype="2" fill="hold" grpId="0" nodeType="afterEffect">
                                  <p:stCondLst>
                                    <p:cond delay="0"/>
                                  </p:stCondLst>
                                  <p:childTnLst>
                                    <p:set>
                                      <p:cBhvr>
                                        <p:cTn id="100" dur="1" fill="hold">
                                          <p:stCondLst>
                                            <p:cond delay="0"/>
                                          </p:stCondLst>
                                        </p:cTn>
                                        <p:tgtEl>
                                          <p:spTgt spid="49"/>
                                        </p:tgtEl>
                                        <p:attrNameLst>
                                          <p:attrName>style.visibility</p:attrName>
                                        </p:attrNameLst>
                                      </p:cBhvr>
                                      <p:to>
                                        <p:strVal val="visible"/>
                                      </p:to>
                                    </p:set>
                                    <p:animEffect transition="in" filter="wipe(right)">
                                      <p:cBhvr>
                                        <p:cTn id="101" dur="500"/>
                                        <p:tgtEl>
                                          <p:spTgt spid="49"/>
                                        </p:tgtEl>
                                      </p:cBhvr>
                                    </p:animEffect>
                                  </p:childTnLst>
                                </p:cTn>
                              </p:par>
                            </p:childTnLst>
                          </p:cTn>
                        </p:par>
                        <p:par>
                          <p:cTn id="102" fill="hold">
                            <p:stCondLst>
                              <p:cond delay="1000"/>
                            </p:stCondLst>
                            <p:childTnLst>
                              <p:par>
                                <p:cTn id="103" presetID="53" presetClass="entr" presetSubtype="16" fill="hold" nodeType="afterEffect">
                                  <p:stCondLst>
                                    <p:cond delay="0"/>
                                  </p:stCondLst>
                                  <p:childTnLst>
                                    <p:set>
                                      <p:cBhvr>
                                        <p:cTn id="104" dur="1" fill="hold">
                                          <p:stCondLst>
                                            <p:cond delay="0"/>
                                          </p:stCondLst>
                                        </p:cTn>
                                        <p:tgtEl>
                                          <p:spTgt spid="59"/>
                                        </p:tgtEl>
                                        <p:attrNameLst>
                                          <p:attrName>style.visibility</p:attrName>
                                        </p:attrNameLst>
                                      </p:cBhvr>
                                      <p:to>
                                        <p:strVal val="visible"/>
                                      </p:to>
                                    </p:set>
                                    <p:anim calcmode="lin" valueType="num">
                                      <p:cBhvr>
                                        <p:cTn id="105" dur="500" fill="hold"/>
                                        <p:tgtEl>
                                          <p:spTgt spid="59"/>
                                        </p:tgtEl>
                                        <p:attrNameLst>
                                          <p:attrName>ppt_w</p:attrName>
                                        </p:attrNameLst>
                                      </p:cBhvr>
                                      <p:tavLst>
                                        <p:tav tm="0">
                                          <p:val>
                                            <p:fltVal val="0"/>
                                          </p:val>
                                        </p:tav>
                                        <p:tav tm="100000">
                                          <p:val>
                                            <p:strVal val="#ppt_w"/>
                                          </p:val>
                                        </p:tav>
                                      </p:tavLst>
                                    </p:anim>
                                    <p:anim calcmode="lin" valueType="num">
                                      <p:cBhvr>
                                        <p:cTn id="106" dur="500" fill="hold"/>
                                        <p:tgtEl>
                                          <p:spTgt spid="59"/>
                                        </p:tgtEl>
                                        <p:attrNameLst>
                                          <p:attrName>ppt_h</p:attrName>
                                        </p:attrNameLst>
                                      </p:cBhvr>
                                      <p:tavLst>
                                        <p:tav tm="0">
                                          <p:val>
                                            <p:fltVal val="0"/>
                                          </p:val>
                                        </p:tav>
                                        <p:tav tm="100000">
                                          <p:val>
                                            <p:strVal val="#ppt_h"/>
                                          </p:val>
                                        </p:tav>
                                      </p:tavLst>
                                    </p:anim>
                                    <p:animEffect transition="in" filter="fade">
                                      <p:cBhvr>
                                        <p:cTn id="107" dur="500"/>
                                        <p:tgtEl>
                                          <p:spTgt spid="59"/>
                                        </p:tgtEl>
                                      </p:cBhvr>
                                    </p:animEffect>
                                  </p:childTnLst>
                                </p:cTn>
                              </p:par>
                            </p:childTnLst>
                          </p:cTn>
                        </p:par>
                        <p:par>
                          <p:cTn id="108" fill="hold">
                            <p:stCondLst>
                              <p:cond delay="1500"/>
                            </p:stCondLst>
                            <p:childTnLst>
                              <p:par>
                                <p:cTn id="109" presetID="22" presetClass="entr" presetSubtype="8" fill="hold" nodeType="afterEffect">
                                  <p:stCondLst>
                                    <p:cond delay="0"/>
                                  </p:stCondLst>
                                  <p:childTnLst>
                                    <p:set>
                                      <p:cBhvr>
                                        <p:cTn id="110" dur="1" fill="hold">
                                          <p:stCondLst>
                                            <p:cond delay="0"/>
                                          </p:stCondLst>
                                        </p:cTn>
                                        <p:tgtEl>
                                          <p:spTgt spid="46"/>
                                        </p:tgtEl>
                                        <p:attrNameLst>
                                          <p:attrName>style.visibility</p:attrName>
                                        </p:attrNameLst>
                                      </p:cBhvr>
                                      <p:to>
                                        <p:strVal val="visible"/>
                                      </p:to>
                                    </p:set>
                                    <p:animEffect transition="in" filter="wipe(left)">
                                      <p:cBhvr>
                                        <p:cTn id="111" dur="500"/>
                                        <p:tgtEl>
                                          <p:spTgt spid="46"/>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4" fill="hold" grpId="0" nodeType="clickEffect">
                                  <p:stCondLst>
                                    <p:cond delay="0"/>
                                  </p:stCondLst>
                                  <p:childTnLst>
                                    <p:set>
                                      <p:cBhvr>
                                        <p:cTn id="115" dur="1" fill="hold">
                                          <p:stCondLst>
                                            <p:cond delay="0"/>
                                          </p:stCondLst>
                                        </p:cTn>
                                        <p:tgtEl>
                                          <p:spTgt spid="24"/>
                                        </p:tgtEl>
                                        <p:attrNameLst>
                                          <p:attrName>style.visibility</p:attrName>
                                        </p:attrNameLst>
                                      </p:cBhvr>
                                      <p:to>
                                        <p:strVal val="visible"/>
                                      </p:to>
                                    </p:set>
                                    <p:animEffect transition="in" filter="wipe(down)">
                                      <p:cBhvr>
                                        <p:cTn id="116" dur="500"/>
                                        <p:tgtEl>
                                          <p:spTgt spid="24"/>
                                        </p:tgtEl>
                                      </p:cBhvr>
                                    </p:animEffect>
                                  </p:childTnLst>
                                </p:cTn>
                              </p:par>
                              <p:par>
                                <p:cTn id="117" presetID="53" presetClass="entr" presetSubtype="16" fill="hold" grpId="0" nodeType="withEffect">
                                  <p:stCondLst>
                                    <p:cond delay="0"/>
                                  </p:stCondLst>
                                  <p:childTnLst>
                                    <p:set>
                                      <p:cBhvr>
                                        <p:cTn id="118" dur="1" fill="hold">
                                          <p:stCondLst>
                                            <p:cond delay="0"/>
                                          </p:stCondLst>
                                        </p:cTn>
                                        <p:tgtEl>
                                          <p:spTgt spid="37"/>
                                        </p:tgtEl>
                                        <p:attrNameLst>
                                          <p:attrName>style.visibility</p:attrName>
                                        </p:attrNameLst>
                                      </p:cBhvr>
                                      <p:to>
                                        <p:strVal val="visible"/>
                                      </p:to>
                                    </p:set>
                                    <p:anim calcmode="lin" valueType="num">
                                      <p:cBhvr>
                                        <p:cTn id="119" dur="500" fill="hold"/>
                                        <p:tgtEl>
                                          <p:spTgt spid="37"/>
                                        </p:tgtEl>
                                        <p:attrNameLst>
                                          <p:attrName>ppt_w</p:attrName>
                                        </p:attrNameLst>
                                      </p:cBhvr>
                                      <p:tavLst>
                                        <p:tav tm="0">
                                          <p:val>
                                            <p:fltVal val="0"/>
                                          </p:val>
                                        </p:tav>
                                        <p:tav tm="100000">
                                          <p:val>
                                            <p:strVal val="#ppt_w"/>
                                          </p:val>
                                        </p:tav>
                                      </p:tavLst>
                                    </p:anim>
                                    <p:anim calcmode="lin" valueType="num">
                                      <p:cBhvr>
                                        <p:cTn id="120" dur="500" fill="hold"/>
                                        <p:tgtEl>
                                          <p:spTgt spid="37"/>
                                        </p:tgtEl>
                                        <p:attrNameLst>
                                          <p:attrName>ppt_h</p:attrName>
                                        </p:attrNameLst>
                                      </p:cBhvr>
                                      <p:tavLst>
                                        <p:tav tm="0">
                                          <p:val>
                                            <p:fltVal val="0"/>
                                          </p:val>
                                        </p:tav>
                                        <p:tav tm="100000">
                                          <p:val>
                                            <p:strVal val="#ppt_h"/>
                                          </p:val>
                                        </p:tav>
                                      </p:tavLst>
                                    </p:anim>
                                    <p:animEffect transition="in" filter="fade">
                                      <p:cBhvr>
                                        <p:cTn id="121" dur="500"/>
                                        <p:tgtEl>
                                          <p:spTgt spid="37"/>
                                        </p:tgtEl>
                                      </p:cBhvr>
                                    </p:animEffect>
                                  </p:childTnLst>
                                </p:cTn>
                              </p:par>
                            </p:childTnLst>
                          </p:cTn>
                        </p:par>
                        <p:par>
                          <p:cTn id="122" fill="hold">
                            <p:stCondLst>
                              <p:cond delay="500"/>
                            </p:stCondLst>
                            <p:childTnLst>
                              <p:par>
                                <p:cTn id="123" presetID="22" presetClass="entr" presetSubtype="2" fill="hold" grpId="0" nodeType="afterEffect">
                                  <p:stCondLst>
                                    <p:cond delay="0"/>
                                  </p:stCondLst>
                                  <p:childTnLst>
                                    <p:set>
                                      <p:cBhvr>
                                        <p:cTn id="124" dur="1" fill="hold">
                                          <p:stCondLst>
                                            <p:cond delay="0"/>
                                          </p:stCondLst>
                                        </p:cTn>
                                        <p:tgtEl>
                                          <p:spTgt spid="66"/>
                                        </p:tgtEl>
                                        <p:attrNameLst>
                                          <p:attrName>style.visibility</p:attrName>
                                        </p:attrNameLst>
                                      </p:cBhvr>
                                      <p:to>
                                        <p:strVal val="visible"/>
                                      </p:to>
                                    </p:set>
                                    <p:animEffect transition="in" filter="wipe(right)">
                                      <p:cBhvr>
                                        <p:cTn id="125" dur="500"/>
                                        <p:tgtEl>
                                          <p:spTgt spid="66"/>
                                        </p:tgtEl>
                                      </p:cBhvr>
                                    </p:animEffect>
                                  </p:childTnLst>
                                </p:cTn>
                              </p:par>
                            </p:childTnLst>
                          </p:cTn>
                        </p:par>
                        <p:par>
                          <p:cTn id="126" fill="hold">
                            <p:stCondLst>
                              <p:cond delay="1000"/>
                            </p:stCondLst>
                            <p:childTnLst>
                              <p:par>
                                <p:cTn id="127" presetID="53" presetClass="entr" presetSubtype="16" fill="hold" nodeType="afterEffect">
                                  <p:stCondLst>
                                    <p:cond delay="0"/>
                                  </p:stCondLst>
                                  <p:childTnLst>
                                    <p:set>
                                      <p:cBhvr>
                                        <p:cTn id="128" dur="1" fill="hold">
                                          <p:stCondLst>
                                            <p:cond delay="0"/>
                                          </p:stCondLst>
                                        </p:cTn>
                                        <p:tgtEl>
                                          <p:spTgt spid="50"/>
                                        </p:tgtEl>
                                        <p:attrNameLst>
                                          <p:attrName>style.visibility</p:attrName>
                                        </p:attrNameLst>
                                      </p:cBhvr>
                                      <p:to>
                                        <p:strVal val="visible"/>
                                      </p:to>
                                    </p:set>
                                    <p:anim calcmode="lin" valueType="num">
                                      <p:cBhvr>
                                        <p:cTn id="129" dur="500" fill="hold"/>
                                        <p:tgtEl>
                                          <p:spTgt spid="50"/>
                                        </p:tgtEl>
                                        <p:attrNameLst>
                                          <p:attrName>ppt_w</p:attrName>
                                        </p:attrNameLst>
                                      </p:cBhvr>
                                      <p:tavLst>
                                        <p:tav tm="0">
                                          <p:val>
                                            <p:fltVal val="0"/>
                                          </p:val>
                                        </p:tav>
                                        <p:tav tm="100000">
                                          <p:val>
                                            <p:strVal val="#ppt_w"/>
                                          </p:val>
                                        </p:tav>
                                      </p:tavLst>
                                    </p:anim>
                                    <p:anim calcmode="lin" valueType="num">
                                      <p:cBhvr>
                                        <p:cTn id="130" dur="500" fill="hold"/>
                                        <p:tgtEl>
                                          <p:spTgt spid="50"/>
                                        </p:tgtEl>
                                        <p:attrNameLst>
                                          <p:attrName>ppt_h</p:attrName>
                                        </p:attrNameLst>
                                      </p:cBhvr>
                                      <p:tavLst>
                                        <p:tav tm="0">
                                          <p:val>
                                            <p:fltVal val="0"/>
                                          </p:val>
                                        </p:tav>
                                        <p:tav tm="100000">
                                          <p:val>
                                            <p:strVal val="#ppt_h"/>
                                          </p:val>
                                        </p:tav>
                                      </p:tavLst>
                                    </p:anim>
                                    <p:animEffect transition="in" filter="fade">
                                      <p:cBhvr>
                                        <p:cTn id="131" dur="500"/>
                                        <p:tgtEl>
                                          <p:spTgt spid="50"/>
                                        </p:tgtEl>
                                      </p:cBhvr>
                                    </p:animEffect>
                                  </p:childTnLst>
                                </p:cTn>
                              </p:par>
                            </p:childTnLst>
                          </p:cTn>
                        </p:par>
                        <p:par>
                          <p:cTn id="132" fill="hold">
                            <p:stCondLst>
                              <p:cond delay="1500"/>
                            </p:stCondLst>
                            <p:childTnLst>
                              <p:par>
                                <p:cTn id="133" presetID="22" presetClass="entr" presetSubtype="8" fill="hold" nodeType="afterEffect">
                                  <p:stCondLst>
                                    <p:cond delay="0"/>
                                  </p:stCondLst>
                                  <p:childTnLst>
                                    <p:set>
                                      <p:cBhvr>
                                        <p:cTn id="134" dur="1" fill="hold">
                                          <p:stCondLst>
                                            <p:cond delay="0"/>
                                          </p:stCondLst>
                                        </p:cTn>
                                        <p:tgtEl>
                                          <p:spTgt spid="54"/>
                                        </p:tgtEl>
                                        <p:attrNameLst>
                                          <p:attrName>style.visibility</p:attrName>
                                        </p:attrNameLst>
                                      </p:cBhvr>
                                      <p:to>
                                        <p:strVal val="visible"/>
                                      </p:to>
                                    </p:set>
                                    <p:animEffect transition="in" filter="wipe(left)">
                                      <p:cBhvr>
                                        <p:cTn id="135" dur="500"/>
                                        <p:tgtEl>
                                          <p:spTgt spid="54"/>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4" fill="hold" grpId="0" nodeType="clickEffect">
                                  <p:stCondLst>
                                    <p:cond delay="0"/>
                                  </p:stCondLst>
                                  <p:childTnLst>
                                    <p:set>
                                      <p:cBhvr>
                                        <p:cTn id="139" dur="1" fill="hold">
                                          <p:stCondLst>
                                            <p:cond delay="0"/>
                                          </p:stCondLst>
                                        </p:cTn>
                                        <p:tgtEl>
                                          <p:spTgt spid="19"/>
                                        </p:tgtEl>
                                        <p:attrNameLst>
                                          <p:attrName>style.visibility</p:attrName>
                                        </p:attrNameLst>
                                      </p:cBhvr>
                                      <p:to>
                                        <p:strVal val="visible"/>
                                      </p:to>
                                    </p:set>
                                    <p:animEffect transition="in" filter="wipe(down)">
                                      <p:cBhvr>
                                        <p:cTn id="140" dur="500"/>
                                        <p:tgtEl>
                                          <p:spTgt spid="19"/>
                                        </p:tgtEl>
                                      </p:cBhvr>
                                    </p:animEffect>
                                  </p:childTnLst>
                                </p:cTn>
                              </p:par>
                              <p:par>
                                <p:cTn id="141" presetID="53" presetClass="entr" presetSubtype="16" fill="hold" grpId="0" nodeType="withEffect">
                                  <p:stCondLst>
                                    <p:cond delay="0"/>
                                  </p:stCondLst>
                                  <p:childTnLst>
                                    <p:set>
                                      <p:cBhvr>
                                        <p:cTn id="142" dur="1" fill="hold">
                                          <p:stCondLst>
                                            <p:cond delay="0"/>
                                          </p:stCondLst>
                                        </p:cTn>
                                        <p:tgtEl>
                                          <p:spTgt spid="38"/>
                                        </p:tgtEl>
                                        <p:attrNameLst>
                                          <p:attrName>style.visibility</p:attrName>
                                        </p:attrNameLst>
                                      </p:cBhvr>
                                      <p:to>
                                        <p:strVal val="visible"/>
                                      </p:to>
                                    </p:set>
                                    <p:anim calcmode="lin" valueType="num">
                                      <p:cBhvr>
                                        <p:cTn id="143" dur="500" fill="hold"/>
                                        <p:tgtEl>
                                          <p:spTgt spid="38"/>
                                        </p:tgtEl>
                                        <p:attrNameLst>
                                          <p:attrName>ppt_w</p:attrName>
                                        </p:attrNameLst>
                                      </p:cBhvr>
                                      <p:tavLst>
                                        <p:tav tm="0">
                                          <p:val>
                                            <p:fltVal val="0"/>
                                          </p:val>
                                        </p:tav>
                                        <p:tav tm="100000">
                                          <p:val>
                                            <p:strVal val="#ppt_w"/>
                                          </p:val>
                                        </p:tav>
                                      </p:tavLst>
                                    </p:anim>
                                    <p:anim calcmode="lin" valueType="num">
                                      <p:cBhvr>
                                        <p:cTn id="144" dur="500" fill="hold"/>
                                        <p:tgtEl>
                                          <p:spTgt spid="38"/>
                                        </p:tgtEl>
                                        <p:attrNameLst>
                                          <p:attrName>ppt_h</p:attrName>
                                        </p:attrNameLst>
                                      </p:cBhvr>
                                      <p:tavLst>
                                        <p:tav tm="0">
                                          <p:val>
                                            <p:fltVal val="0"/>
                                          </p:val>
                                        </p:tav>
                                        <p:tav tm="100000">
                                          <p:val>
                                            <p:strVal val="#ppt_h"/>
                                          </p:val>
                                        </p:tav>
                                      </p:tavLst>
                                    </p:anim>
                                    <p:animEffect transition="in" filter="fade">
                                      <p:cBhvr>
                                        <p:cTn id="145" dur="500"/>
                                        <p:tgtEl>
                                          <p:spTgt spid="38"/>
                                        </p:tgtEl>
                                      </p:cBhvr>
                                    </p:animEffect>
                                  </p:childTnLst>
                                </p:cTn>
                              </p:par>
                            </p:childTnLst>
                          </p:cTn>
                        </p:par>
                        <p:par>
                          <p:cTn id="146" fill="hold">
                            <p:stCondLst>
                              <p:cond delay="500"/>
                            </p:stCondLst>
                            <p:childTnLst>
                              <p:par>
                                <p:cTn id="147" presetID="22" presetClass="entr" presetSubtype="2" fill="hold" grpId="0" nodeType="afterEffect">
                                  <p:stCondLst>
                                    <p:cond delay="0"/>
                                  </p:stCondLst>
                                  <p:childTnLst>
                                    <p:set>
                                      <p:cBhvr>
                                        <p:cTn id="148" dur="1" fill="hold">
                                          <p:stCondLst>
                                            <p:cond delay="0"/>
                                          </p:stCondLst>
                                        </p:cTn>
                                        <p:tgtEl>
                                          <p:spTgt spid="62"/>
                                        </p:tgtEl>
                                        <p:attrNameLst>
                                          <p:attrName>style.visibility</p:attrName>
                                        </p:attrNameLst>
                                      </p:cBhvr>
                                      <p:to>
                                        <p:strVal val="visible"/>
                                      </p:to>
                                    </p:set>
                                    <p:animEffect transition="in" filter="wipe(right)">
                                      <p:cBhvr>
                                        <p:cTn id="149" dur="500"/>
                                        <p:tgtEl>
                                          <p:spTgt spid="62"/>
                                        </p:tgtEl>
                                      </p:cBhvr>
                                    </p:animEffect>
                                  </p:childTnLst>
                                </p:cTn>
                              </p:par>
                            </p:childTnLst>
                          </p:cTn>
                        </p:par>
                        <p:par>
                          <p:cTn id="150" fill="hold">
                            <p:stCondLst>
                              <p:cond delay="1000"/>
                            </p:stCondLst>
                            <p:childTnLst>
                              <p:par>
                                <p:cTn id="151" presetID="53" presetClass="entr" presetSubtype="16" fill="hold" nodeType="afterEffect">
                                  <p:stCondLst>
                                    <p:cond delay="0"/>
                                  </p:stCondLst>
                                  <p:childTnLst>
                                    <p:set>
                                      <p:cBhvr>
                                        <p:cTn id="152" dur="1" fill="hold">
                                          <p:stCondLst>
                                            <p:cond delay="0"/>
                                          </p:stCondLst>
                                        </p:cTn>
                                        <p:tgtEl>
                                          <p:spTgt spid="63"/>
                                        </p:tgtEl>
                                        <p:attrNameLst>
                                          <p:attrName>style.visibility</p:attrName>
                                        </p:attrNameLst>
                                      </p:cBhvr>
                                      <p:to>
                                        <p:strVal val="visible"/>
                                      </p:to>
                                    </p:set>
                                    <p:anim calcmode="lin" valueType="num">
                                      <p:cBhvr>
                                        <p:cTn id="153" dur="500" fill="hold"/>
                                        <p:tgtEl>
                                          <p:spTgt spid="63"/>
                                        </p:tgtEl>
                                        <p:attrNameLst>
                                          <p:attrName>ppt_w</p:attrName>
                                        </p:attrNameLst>
                                      </p:cBhvr>
                                      <p:tavLst>
                                        <p:tav tm="0">
                                          <p:val>
                                            <p:fltVal val="0"/>
                                          </p:val>
                                        </p:tav>
                                        <p:tav tm="100000">
                                          <p:val>
                                            <p:strVal val="#ppt_w"/>
                                          </p:val>
                                        </p:tav>
                                      </p:tavLst>
                                    </p:anim>
                                    <p:anim calcmode="lin" valueType="num">
                                      <p:cBhvr>
                                        <p:cTn id="154" dur="500" fill="hold"/>
                                        <p:tgtEl>
                                          <p:spTgt spid="63"/>
                                        </p:tgtEl>
                                        <p:attrNameLst>
                                          <p:attrName>ppt_h</p:attrName>
                                        </p:attrNameLst>
                                      </p:cBhvr>
                                      <p:tavLst>
                                        <p:tav tm="0">
                                          <p:val>
                                            <p:fltVal val="0"/>
                                          </p:val>
                                        </p:tav>
                                        <p:tav tm="100000">
                                          <p:val>
                                            <p:strVal val="#ppt_h"/>
                                          </p:val>
                                        </p:tav>
                                      </p:tavLst>
                                    </p:anim>
                                    <p:animEffect transition="in" filter="fade">
                                      <p:cBhvr>
                                        <p:cTn id="155" dur="500"/>
                                        <p:tgtEl>
                                          <p:spTgt spid="63"/>
                                        </p:tgtEl>
                                      </p:cBhvr>
                                    </p:animEffect>
                                  </p:childTnLst>
                                </p:cTn>
                              </p:par>
                            </p:childTnLst>
                          </p:cTn>
                        </p:par>
                        <p:par>
                          <p:cTn id="156" fill="hold">
                            <p:stCondLst>
                              <p:cond delay="1500"/>
                            </p:stCondLst>
                            <p:childTnLst>
                              <p:par>
                                <p:cTn id="157" presetID="22" presetClass="entr" presetSubtype="8" fill="hold" nodeType="afterEffect">
                                  <p:stCondLst>
                                    <p:cond delay="0"/>
                                  </p:stCondLst>
                                  <p:childTnLst>
                                    <p:set>
                                      <p:cBhvr>
                                        <p:cTn id="158" dur="1" fill="hold">
                                          <p:stCondLst>
                                            <p:cond delay="0"/>
                                          </p:stCondLst>
                                        </p:cTn>
                                        <p:tgtEl>
                                          <p:spTgt spid="56"/>
                                        </p:tgtEl>
                                        <p:attrNameLst>
                                          <p:attrName>style.visibility</p:attrName>
                                        </p:attrNameLst>
                                      </p:cBhvr>
                                      <p:to>
                                        <p:strVal val="visible"/>
                                      </p:to>
                                    </p:set>
                                    <p:animEffect transition="in" filter="wipe(left)">
                                      <p:cBhvr>
                                        <p:cTn id="159"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4" grpId="0" animBg="1"/>
      <p:bldP spid="16" grpId="0" animBg="1"/>
      <p:bldP spid="17" grpId="0" animBg="1"/>
      <p:bldP spid="3" grpId="0" animBg="1"/>
      <p:bldP spid="19" grpId="0" animBg="1"/>
      <p:bldP spid="24" grpId="0" animBg="1"/>
      <p:bldP spid="37" grpId="0" animBg="1"/>
      <p:bldP spid="38" grpId="0" animBg="1"/>
      <p:bldP spid="18" grpId="0" animBg="1"/>
      <p:bldP spid="15" grpId="0" animBg="1"/>
      <p:bldP spid="10" grpId="0" animBg="1"/>
      <p:bldP spid="32" grpId="0" animBg="1"/>
      <p:bldP spid="34" grpId="0" animBg="1"/>
      <p:bldP spid="49" grpId="0" animBg="1"/>
      <p:bldP spid="62" grpId="0" animBg="1"/>
      <p:bldP spid="66"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230F86A-6060-28D3-2CB2-FBB5AE182838}"/>
              </a:ext>
            </a:extLst>
          </p:cNvPr>
          <p:cNvGrpSpPr/>
          <p:nvPr/>
        </p:nvGrpSpPr>
        <p:grpSpPr>
          <a:xfrm>
            <a:off x="4059936" y="621792"/>
            <a:ext cx="2615184" cy="768096"/>
            <a:chOff x="1371600" y="743712"/>
            <a:chExt cx="2036064" cy="768096"/>
          </a:xfrm>
        </p:grpSpPr>
        <p:sp>
          <p:nvSpPr>
            <p:cNvPr id="4" name="Callout: Double Bent Line 3">
              <a:extLst>
                <a:ext uri="{FF2B5EF4-FFF2-40B4-BE49-F238E27FC236}">
                  <a16:creationId xmlns:a16="http://schemas.microsoft.com/office/drawing/2014/main" id="{DF8F7F34-DBAE-2973-042E-27C3D4B12892}"/>
                </a:ext>
              </a:extLst>
            </p:cNvPr>
            <p:cNvSpPr/>
            <p:nvPr/>
          </p:nvSpPr>
          <p:spPr>
            <a:xfrm>
              <a:off x="1371600" y="743712"/>
              <a:ext cx="2036064" cy="768096"/>
            </a:xfrm>
            <a:prstGeom prst="borderCallout3">
              <a:avLst>
                <a:gd name="adj1" fmla="val 18750"/>
                <a:gd name="adj2" fmla="val -8333"/>
                <a:gd name="adj3" fmla="val 18750"/>
                <a:gd name="adj4" fmla="val -16667"/>
                <a:gd name="adj5" fmla="val 100000"/>
                <a:gd name="adj6" fmla="val -16667"/>
                <a:gd name="adj7" fmla="val 255820"/>
                <a:gd name="adj8" fmla="val 79092"/>
              </a:avLst>
            </a:prstGeom>
            <a:solidFill>
              <a:schemeClr val="tx2">
                <a:lumMod val="20000"/>
                <a:lumOff val="80000"/>
              </a:schemeClr>
            </a:solidFill>
            <a:ln w="28575">
              <a:solidFill>
                <a:srgbClr val="00B0F0"/>
              </a:solidFill>
              <a:headEnd type="diamond" w="med" len="med"/>
              <a:tailEnd type="diamond" w="med" len="med"/>
            </a:ln>
            <a:effectLst>
              <a:outerShdw blurRad="50800" dist="38100" dir="2700000" algn="tl" rotWithShape="0">
                <a:prstClr val="black">
                  <a:alpha val="40000"/>
                </a:prstClr>
              </a:outerShdw>
            </a:effectLst>
            <a:scene3d>
              <a:camera prst="perspectiveRelaxedModerately"/>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8CAC9B44-F19A-0875-AB5D-06F1D1E2409C}"/>
                </a:ext>
              </a:extLst>
            </p:cNvPr>
            <p:cNvSpPr txBox="1"/>
            <p:nvPr/>
          </p:nvSpPr>
          <p:spPr>
            <a:xfrm>
              <a:off x="1475232" y="1050143"/>
              <a:ext cx="1865376" cy="399148"/>
            </a:xfrm>
            <a:prstGeom prst="rect">
              <a:avLst/>
            </a:prstGeom>
            <a:noFill/>
          </p:spPr>
          <p:txBody>
            <a:bodyPr wrap="square" rtlCol="0">
              <a:spAutoFit/>
            </a:bodyPr>
            <a:lstStyle/>
            <a:p>
              <a:pPr>
                <a:lnSpc>
                  <a:spcPct val="115000"/>
                </a:lnSpc>
                <a:spcAft>
                  <a:spcPts val="800"/>
                </a:spcAft>
              </a:pPr>
              <a:r>
                <a:rPr lang="en-GB" sz="1800" b="1" kern="100" dirty="0">
                  <a:effectLst/>
                  <a:latin typeface="NikoshBAN" panose="02000000000000000000" pitchFamily="2" charset="0"/>
                  <a:ea typeface="Aptos" panose="020B0004020202020204" pitchFamily="34" charset="0"/>
                  <a:cs typeface="NikoshBAN" panose="02000000000000000000" pitchFamily="2" charset="0"/>
                </a:rPr>
                <a:t>🔎 ২.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সার্চ</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ইঞ্জিন</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কী</a:t>
              </a:r>
              <a:r>
                <a:rPr lang="en-GB" sz="1800" b="1" kern="100" dirty="0">
                  <a:effectLst/>
                  <a:latin typeface="NikoshBAN" panose="02000000000000000000" pitchFamily="2" charset="0"/>
                  <a:ea typeface="Aptos" panose="020B0004020202020204" pitchFamily="34" charset="0"/>
                  <a:cs typeface="NikoshBAN" panose="02000000000000000000" pitchFamily="2" charset="0"/>
                </a:rPr>
                <a:t>?</a:t>
              </a:r>
              <a:endParaRPr lang="en-GB" sz="1800" kern="100" dirty="0">
                <a:effectLst/>
                <a:latin typeface="NikoshBAN" panose="02000000000000000000" pitchFamily="2" charset="0"/>
                <a:ea typeface="Aptos" panose="020B0004020202020204" pitchFamily="34" charset="0"/>
                <a:cs typeface="NikoshBAN" panose="02000000000000000000" pitchFamily="2" charset="0"/>
              </a:endParaRPr>
            </a:p>
          </p:txBody>
        </p:sp>
      </p:grpSp>
      <p:grpSp>
        <p:nvGrpSpPr>
          <p:cNvPr id="9" name="Group 8">
            <a:extLst>
              <a:ext uri="{FF2B5EF4-FFF2-40B4-BE49-F238E27FC236}">
                <a16:creationId xmlns:a16="http://schemas.microsoft.com/office/drawing/2014/main" id="{9A8CA888-6136-E017-C702-46A7B92DC6C9}"/>
              </a:ext>
            </a:extLst>
          </p:cNvPr>
          <p:cNvGrpSpPr/>
          <p:nvPr/>
        </p:nvGrpSpPr>
        <p:grpSpPr>
          <a:xfrm>
            <a:off x="664464" y="2417061"/>
            <a:ext cx="10863072" cy="1011938"/>
            <a:chOff x="664464" y="2417064"/>
            <a:chExt cx="10863072" cy="568257"/>
          </a:xfrm>
        </p:grpSpPr>
        <p:sp>
          <p:nvSpPr>
            <p:cNvPr id="7" name="Rectangle: Folded Corner 6">
              <a:extLst>
                <a:ext uri="{FF2B5EF4-FFF2-40B4-BE49-F238E27FC236}">
                  <a16:creationId xmlns:a16="http://schemas.microsoft.com/office/drawing/2014/main" id="{854B4AFB-B93A-7557-A1E0-FE42540C1D8B}"/>
                </a:ext>
              </a:extLst>
            </p:cNvPr>
            <p:cNvSpPr/>
            <p:nvPr/>
          </p:nvSpPr>
          <p:spPr>
            <a:xfrm>
              <a:off x="664464" y="2417064"/>
              <a:ext cx="10863072" cy="568257"/>
            </a:xfrm>
            <a:prstGeom prst="foldedCorner">
              <a:avLst/>
            </a:prstGeom>
            <a:solidFill>
              <a:schemeClr val="bg1">
                <a:lumMod val="85000"/>
              </a:schemeClr>
            </a:solidFill>
            <a:ln>
              <a:solidFill>
                <a:schemeClr val="accent6"/>
              </a:solidFill>
            </a:ln>
            <a:scene3d>
              <a:camera prst="perspectiveRelaxedModerately"/>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8F989FF3-4C1A-64B1-9B4F-28F04F2C646F}"/>
                </a:ext>
              </a:extLst>
            </p:cNvPr>
            <p:cNvSpPr txBox="1"/>
            <p:nvPr/>
          </p:nvSpPr>
          <p:spPr>
            <a:xfrm>
              <a:off x="1078992" y="2586309"/>
              <a:ext cx="10448544" cy="224899"/>
            </a:xfrm>
            <a:prstGeom prst="rect">
              <a:avLst/>
            </a:prstGeom>
            <a:noFill/>
          </p:spPr>
          <p:txBody>
            <a:bodyPr wrap="square" rtlCol="0">
              <a:spAutoFit/>
            </a:bodyPr>
            <a:lstStyle/>
            <a:p>
              <a:pPr>
                <a:lnSpc>
                  <a:spcPct val="115000"/>
                </a:lnSpc>
                <a:spcAft>
                  <a:spcPts val="800"/>
                </a:spcAft>
              </a:pP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সার্চ</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ইঞ্জিন</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600" b="1" kern="100" dirty="0">
                  <a:effectLst/>
                  <a:latin typeface="NikoshBAN" panose="02000000000000000000" pitchFamily="2" charset="0"/>
                  <a:ea typeface="Aptos" panose="020B0004020202020204" pitchFamily="34" charset="0"/>
                  <a:cs typeface="NikoshBAN" panose="02000000000000000000" pitchFamily="2" charset="0"/>
                </a:rPr>
                <a:t>Search Engine</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হলো</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এমন</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একটি</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অনলাইন</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ব্যবস্থা</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যার</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মাধ্যমে</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ইন্টারনেটে</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প্রয়োজনীয়</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তথ্য</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খুঁজে</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বের</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করা</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যায়</a:t>
              </a:r>
              <a:r>
                <a:rPr lang="en-GB" sz="1800" b="1" kern="100" dirty="0">
                  <a:effectLst/>
                  <a:latin typeface="NikoshBAN" panose="02000000000000000000" pitchFamily="2" charset="0"/>
                  <a:ea typeface="Aptos" panose="020B0004020202020204" pitchFamily="34" charset="0"/>
                  <a:cs typeface="NikoshBAN" panose="02000000000000000000" pitchFamily="2" charset="0"/>
                </a:rPr>
                <a:t>।</a:t>
              </a:r>
              <a:endParaRPr lang="en-GB" sz="1800" kern="100" dirty="0">
                <a:effectLst/>
                <a:latin typeface="NikoshBAN" panose="02000000000000000000" pitchFamily="2" charset="0"/>
                <a:ea typeface="Aptos" panose="020B0004020202020204" pitchFamily="34" charset="0"/>
                <a:cs typeface="NikoshBAN" panose="02000000000000000000" pitchFamily="2" charset="0"/>
              </a:endParaRPr>
            </a:p>
          </p:txBody>
        </p:sp>
      </p:grpSp>
      <p:sp>
        <p:nvSpPr>
          <p:cNvPr id="10" name="Rectangle 2">
            <a:extLst>
              <a:ext uri="{FF2B5EF4-FFF2-40B4-BE49-F238E27FC236}">
                <a16:creationId xmlns:a16="http://schemas.microsoft.com/office/drawing/2014/main" id="{03E4B999-6664-835C-8A8E-96F3269DBC99}"/>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0522234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anim calcmode="lin" valueType="num">
                                      <p:cBhvr>
                                        <p:cTn id="11" dur="1000" fill="hold"/>
                                        <p:tgtEl>
                                          <p:spTgt spid="9"/>
                                        </p:tgtEl>
                                        <p:attrNameLst>
                                          <p:attrName>ppt_x</p:attrName>
                                        </p:attrNameLst>
                                      </p:cBhvr>
                                      <p:tavLst>
                                        <p:tav tm="0">
                                          <p:val>
                                            <p:strVal val="#ppt_x"/>
                                          </p:val>
                                        </p:tav>
                                        <p:tav tm="100000">
                                          <p:val>
                                            <p:strVal val="#ppt_x"/>
                                          </p:val>
                                        </p:tav>
                                      </p:tavLst>
                                    </p:anim>
                                    <p:anim calcmode="lin" valueType="num">
                                      <p:cBhvr>
                                        <p:cTn id="1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91FF11B9-7288-0191-7D0F-AEC9C9CBF198}"/>
              </a:ext>
            </a:extLst>
          </p:cNvPr>
          <p:cNvGrpSpPr/>
          <p:nvPr/>
        </p:nvGrpSpPr>
        <p:grpSpPr>
          <a:xfrm>
            <a:off x="7145502" y="3643868"/>
            <a:ext cx="3036744" cy="720000"/>
            <a:chOff x="7115174" y="3268162"/>
            <a:chExt cx="3257864" cy="720000"/>
          </a:xfrm>
        </p:grpSpPr>
        <p:sp>
          <p:nvSpPr>
            <p:cNvPr id="8" name="Rectangle: Rounded Corners 7">
              <a:extLst>
                <a:ext uri="{FF2B5EF4-FFF2-40B4-BE49-F238E27FC236}">
                  <a16:creationId xmlns:a16="http://schemas.microsoft.com/office/drawing/2014/main" id="{322B6EE8-E6CA-3391-924F-750DDF5082CD}"/>
                </a:ext>
              </a:extLst>
            </p:cNvPr>
            <p:cNvSpPr/>
            <p:nvPr/>
          </p:nvSpPr>
          <p:spPr>
            <a:xfrm>
              <a:off x="7115174" y="3268162"/>
              <a:ext cx="3257864" cy="720000"/>
            </a:xfrm>
            <a:prstGeom prst="roundRect">
              <a:avLst>
                <a:gd name="adj" fmla="val 50000"/>
              </a:avLst>
            </a:prstGeom>
            <a:solidFill>
              <a:srgbClr val="00B0F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846BD387-F428-CD79-9378-62A52416E6A2}"/>
                </a:ext>
              </a:extLst>
            </p:cNvPr>
            <p:cNvSpPr txBox="1"/>
            <p:nvPr/>
          </p:nvSpPr>
          <p:spPr>
            <a:xfrm>
              <a:off x="7835174" y="3410980"/>
              <a:ext cx="2188924" cy="400494"/>
            </a:xfrm>
            <a:prstGeom prst="rect">
              <a:avLst/>
            </a:prstGeom>
            <a:noFill/>
          </p:spPr>
          <p:txBody>
            <a:bodyPr wrap="square" rtlCol="0">
              <a:spAutoFit/>
            </a:bodyPr>
            <a:lstStyle/>
            <a:p>
              <a:pPr lvl="0">
                <a:lnSpc>
                  <a:spcPct val="115000"/>
                </a:lnSpc>
                <a:spcAft>
                  <a:spcPts val="800"/>
                </a:spcAft>
                <a:buSzPts val="1000"/>
                <a:tabLst>
                  <a:tab pos="457200" algn="l"/>
                </a:tabLst>
              </a:pPr>
              <a:r>
                <a:rPr lang="en-GB" sz="1800" b="1" kern="100" dirty="0">
                  <a:effectLst/>
                  <a:latin typeface="NikoshBAN" panose="02000000000000000000" pitchFamily="2" charset="0"/>
                  <a:ea typeface="Aptos" panose="020B0004020202020204" pitchFamily="34" charset="0"/>
                  <a:cs typeface="Times New Roman" panose="02020603050405020304" pitchFamily="18" charset="0"/>
                </a:rPr>
                <a:t>Yahoo</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grpSp>
        <p:nvGrpSpPr>
          <p:cNvPr id="10" name="Group 9">
            <a:extLst>
              <a:ext uri="{FF2B5EF4-FFF2-40B4-BE49-F238E27FC236}">
                <a16:creationId xmlns:a16="http://schemas.microsoft.com/office/drawing/2014/main" id="{305D9E80-7BC1-568F-EB77-CB0FC6678153}"/>
              </a:ext>
            </a:extLst>
          </p:cNvPr>
          <p:cNvGrpSpPr/>
          <p:nvPr/>
        </p:nvGrpSpPr>
        <p:grpSpPr>
          <a:xfrm>
            <a:off x="7115174" y="2178356"/>
            <a:ext cx="3036744" cy="720000"/>
            <a:chOff x="7115174" y="2178356"/>
            <a:chExt cx="3257864" cy="720000"/>
          </a:xfrm>
        </p:grpSpPr>
        <p:sp>
          <p:nvSpPr>
            <p:cNvPr id="11" name="Rectangle: Rounded Corners 10">
              <a:extLst>
                <a:ext uri="{FF2B5EF4-FFF2-40B4-BE49-F238E27FC236}">
                  <a16:creationId xmlns:a16="http://schemas.microsoft.com/office/drawing/2014/main" id="{36A59252-8EB1-A364-D295-1C198C02CAB4}"/>
                </a:ext>
              </a:extLst>
            </p:cNvPr>
            <p:cNvSpPr/>
            <p:nvPr/>
          </p:nvSpPr>
          <p:spPr>
            <a:xfrm>
              <a:off x="7115174" y="2178356"/>
              <a:ext cx="3257864" cy="720000"/>
            </a:xfrm>
            <a:prstGeom prst="roundRect">
              <a:avLst>
                <a:gd name="adj" fmla="val 50000"/>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82DAF3E6-C64B-C152-31AF-4E034BBBF4C0}"/>
                </a:ext>
              </a:extLst>
            </p:cNvPr>
            <p:cNvSpPr txBox="1"/>
            <p:nvPr/>
          </p:nvSpPr>
          <p:spPr>
            <a:xfrm>
              <a:off x="7943850" y="2314198"/>
              <a:ext cx="2023578" cy="400494"/>
            </a:xfrm>
            <a:prstGeom prst="rect">
              <a:avLst/>
            </a:prstGeom>
            <a:noFill/>
          </p:spPr>
          <p:txBody>
            <a:bodyPr wrap="square" rtlCol="0">
              <a:spAutoFit/>
            </a:bodyPr>
            <a:lstStyle/>
            <a:p>
              <a:pPr>
                <a:lnSpc>
                  <a:spcPct val="115000"/>
                </a:lnSpc>
                <a:spcAft>
                  <a:spcPts val="800"/>
                </a:spcAft>
                <a:buSzPts val="1000"/>
                <a:tabLst>
                  <a:tab pos="457200" algn="l"/>
                </a:tabLst>
              </a:pPr>
              <a:r>
                <a:rPr lang="en-GB" sz="1800" b="1" kern="100" dirty="0">
                  <a:effectLst/>
                  <a:latin typeface="NikoshBAN" panose="02000000000000000000" pitchFamily="2" charset="0"/>
                  <a:ea typeface="Aptos" panose="020B0004020202020204" pitchFamily="34" charset="0"/>
                  <a:cs typeface="Times New Roman" panose="02020603050405020304" pitchFamily="18" charset="0"/>
                </a:rPr>
                <a:t>Bing</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sp>
        <p:nvSpPr>
          <p:cNvPr id="13" name="Block Arc 12">
            <a:extLst>
              <a:ext uri="{FF2B5EF4-FFF2-40B4-BE49-F238E27FC236}">
                <a16:creationId xmlns:a16="http://schemas.microsoft.com/office/drawing/2014/main" id="{61B7DB9D-2EFD-0385-430A-DF9323A9EFD8}"/>
              </a:ext>
            </a:extLst>
          </p:cNvPr>
          <p:cNvSpPr/>
          <p:nvPr/>
        </p:nvSpPr>
        <p:spPr>
          <a:xfrm>
            <a:off x="2224573" y="2079000"/>
            <a:ext cx="2700000" cy="2700000"/>
          </a:xfrm>
          <a:prstGeom prst="blockArc">
            <a:avLst>
              <a:gd name="adj1" fmla="val 16258449"/>
              <a:gd name="adj2" fmla="val 18862380"/>
              <a:gd name="adj3" fmla="val 3344"/>
            </a:avLst>
          </a:prstGeom>
          <a:solidFill>
            <a:srgbClr val="042433"/>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4" name="Block Arc 13">
            <a:extLst>
              <a:ext uri="{FF2B5EF4-FFF2-40B4-BE49-F238E27FC236}">
                <a16:creationId xmlns:a16="http://schemas.microsoft.com/office/drawing/2014/main" id="{8B42B8C9-6634-6714-9813-5D2F2715C6C8}"/>
              </a:ext>
            </a:extLst>
          </p:cNvPr>
          <p:cNvSpPr/>
          <p:nvPr/>
        </p:nvSpPr>
        <p:spPr>
          <a:xfrm rot="2579249">
            <a:off x="2224573" y="2079000"/>
            <a:ext cx="2700000" cy="2700000"/>
          </a:xfrm>
          <a:prstGeom prst="blockArc">
            <a:avLst>
              <a:gd name="adj1" fmla="val 16258449"/>
              <a:gd name="adj2" fmla="val 18862380"/>
              <a:gd name="adj3" fmla="val 3344"/>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C000"/>
              </a:solidFill>
            </a:endParaRPr>
          </a:p>
        </p:txBody>
      </p:sp>
      <p:sp>
        <p:nvSpPr>
          <p:cNvPr id="15" name="Block Arc 14">
            <a:extLst>
              <a:ext uri="{FF2B5EF4-FFF2-40B4-BE49-F238E27FC236}">
                <a16:creationId xmlns:a16="http://schemas.microsoft.com/office/drawing/2014/main" id="{2DD26BD9-6D1A-A810-B637-8EBD9621411D}"/>
              </a:ext>
            </a:extLst>
          </p:cNvPr>
          <p:cNvSpPr/>
          <p:nvPr/>
        </p:nvSpPr>
        <p:spPr>
          <a:xfrm rot="5170643">
            <a:off x="2224573" y="2079000"/>
            <a:ext cx="2700000" cy="2700000"/>
          </a:xfrm>
          <a:prstGeom prst="blockArc">
            <a:avLst>
              <a:gd name="adj1" fmla="val 16258449"/>
              <a:gd name="adj2" fmla="val 18862380"/>
              <a:gd name="adj3" fmla="val 3344"/>
            </a:avLst>
          </a:prstGeom>
          <a:solidFill>
            <a:srgbClr val="00B0F0"/>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6" name="Block Arc 15">
            <a:extLst>
              <a:ext uri="{FF2B5EF4-FFF2-40B4-BE49-F238E27FC236}">
                <a16:creationId xmlns:a16="http://schemas.microsoft.com/office/drawing/2014/main" id="{5EC22AE3-3741-701E-0FB9-9BB57B011BEA}"/>
              </a:ext>
            </a:extLst>
          </p:cNvPr>
          <p:cNvSpPr/>
          <p:nvPr/>
        </p:nvSpPr>
        <p:spPr>
          <a:xfrm rot="7719057">
            <a:off x="2214041" y="2089533"/>
            <a:ext cx="2700000" cy="2700000"/>
          </a:xfrm>
          <a:prstGeom prst="blockArc">
            <a:avLst>
              <a:gd name="adj1" fmla="val 16258449"/>
              <a:gd name="adj2" fmla="val 18862380"/>
              <a:gd name="adj3" fmla="val 3344"/>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7" name="Arc 16">
            <a:extLst>
              <a:ext uri="{FF2B5EF4-FFF2-40B4-BE49-F238E27FC236}">
                <a16:creationId xmlns:a16="http://schemas.microsoft.com/office/drawing/2014/main" id="{6DA2A937-9229-3FD9-7DC4-1C0C55CEF599}"/>
              </a:ext>
            </a:extLst>
          </p:cNvPr>
          <p:cNvSpPr/>
          <p:nvPr/>
        </p:nvSpPr>
        <p:spPr>
          <a:xfrm>
            <a:off x="1560832" y="1444788"/>
            <a:ext cx="3960000" cy="3960000"/>
          </a:xfrm>
          <a:prstGeom prst="arc">
            <a:avLst>
              <a:gd name="adj1" fmla="val 16200000"/>
              <a:gd name="adj2" fmla="val 5213675"/>
            </a:avLst>
          </a:prstGeom>
          <a:ln>
            <a:headEnd type="oval" w="med" len="med"/>
            <a:tailEnd type="oval"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a:p>
        </p:txBody>
      </p:sp>
      <p:sp>
        <p:nvSpPr>
          <p:cNvPr id="18" name="Oval 17">
            <a:extLst>
              <a:ext uri="{FF2B5EF4-FFF2-40B4-BE49-F238E27FC236}">
                <a16:creationId xmlns:a16="http://schemas.microsoft.com/office/drawing/2014/main" id="{61584F86-6915-0C5D-09EB-54B8599BD510}"/>
              </a:ext>
            </a:extLst>
          </p:cNvPr>
          <p:cNvSpPr/>
          <p:nvPr/>
        </p:nvSpPr>
        <p:spPr>
          <a:xfrm>
            <a:off x="7076926" y="2176684"/>
            <a:ext cx="720000" cy="720000"/>
          </a:xfrm>
          <a:prstGeom prst="ellipse">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rPr>
              <a:t>02</a:t>
            </a:r>
          </a:p>
        </p:txBody>
      </p:sp>
      <p:sp>
        <p:nvSpPr>
          <p:cNvPr id="19" name="Oval 18">
            <a:extLst>
              <a:ext uri="{FF2B5EF4-FFF2-40B4-BE49-F238E27FC236}">
                <a16:creationId xmlns:a16="http://schemas.microsoft.com/office/drawing/2014/main" id="{4306246B-5683-51B1-0B6F-787902DD967B}"/>
              </a:ext>
            </a:extLst>
          </p:cNvPr>
          <p:cNvSpPr/>
          <p:nvPr/>
        </p:nvSpPr>
        <p:spPr>
          <a:xfrm>
            <a:off x="7064793" y="3651986"/>
            <a:ext cx="720000" cy="720000"/>
          </a:xfrm>
          <a:prstGeom prst="ellipse">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rPr>
              <a:t>03</a:t>
            </a:r>
          </a:p>
        </p:txBody>
      </p:sp>
      <p:grpSp>
        <p:nvGrpSpPr>
          <p:cNvPr id="21" name="Group 20">
            <a:extLst>
              <a:ext uri="{FF2B5EF4-FFF2-40B4-BE49-F238E27FC236}">
                <a16:creationId xmlns:a16="http://schemas.microsoft.com/office/drawing/2014/main" id="{08342F66-3B1F-AB89-255C-EAD561CAFBAD}"/>
              </a:ext>
            </a:extLst>
          </p:cNvPr>
          <p:cNvGrpSpPr/>
          <p:nvPr/>
        </p:nvGrpSpPr>
        <p:grpSpPr>
          <a:xfrm>
            <a:off x="6611858" y="1088550"/>
            <a:ext cx="2891551" cy="720000"/>
            <a:chOff x="6611858" y="1088550"/>
            <a:chExt cx="3257864" cy="720000"/>
          </a:xfrm>
        </p:grpSpPr>
        <p:sp>
          <p:nvSpPr>
            <p:cNvPr id="22" name="Rectangle: Rounded Corners 21">
              <a:extLst>
                <a:ext uri="{FF2B5EF4-FFF2-40B4-BE49-F238E27FC236}">
                  <a16:creationId xmlns:a16="http://schemas.microsoft.com/office/drawing/2014/main" id="{0AB67854-9D83-FE82-120F-7B2A8CBD02AE}"/>
                </a:ext>
              </a:extLst>
            </p:cNvPr>
            <p:cNvSpPr/>
            <p:nvPr/>
          </p:nvSpPr>
          <p:spPr>
            <a:xfrm>
              <a:off x="6611858" y="1088550"/>
              <a:ext cx="3257864" cy="720000"/>
            </a:xfrm>
            <a:prstGeom prst="roundRect">
              <a:avLst>
                <a:gd name="adj" fmla="val 50000"/>
              </a:avLst>
            </a:prstGeom>
            <a:solidFill>
              <a:srgbClr val="15608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F0B5EEA3-8922-6B67-A29C-243BCDE289BE}"/>
                </a:ext>
              </a:extLst>
            </p:cNvPr>
            <p:cNvSpPr txBox="1"/>
            <p:nvPr/>
          </p:nvSpPr>
          <p:spPr>
            <a:xfrm>
              <a:off x="7407909" y="1244541"/>
              <a:ext cx="2095499" cy="400494"/>
            </a:xfrm>
            <a:prstGeom prst="rect">
              <a:avLst/>
            </a:prstGeom>
            <a:noFill/>
          </p:spPr>
          <p:txBody>
            <a:bodyPr wrap="square" rtlCol="0">
              <a:spAutoFit/>
            </a:bodyPr>
            <a:lstStyle/>
            <a:p>
              <a:pPr lvl="0">
                <a:lnSpc>
                  <a:spcPct val="115000"/>
                </a:lnSpc>
                <a:spcAft>
                  <a:spcPts val="800"/>
                </a:spcAft>
                <a:buSzPts val="1000"/>
                <a:tabLst>
                  <a:tab pos="457200" algn="l"/>
                </a:tabLst>
              </a:pPr>
              <a:r>
                <a:rPr lang="en-GB" sz="1800" b="1" kern="100" dirty="0">
                  <a:effectLst/>
                  <a:latin typeface="NikoshBAN" panose="02000000000000000000" pitchFamily="2" charset="0"/>
                  <a:ea typeface="Aptos" panose="020B0004020202020204" pitchFamily="34" charset="0"/>
                  <a:cs typeface="Times New Roman" panose="02020603050405020304" pitchFamily="18" charset="0"/>
                </a:rPr>
                <a:t>Google</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grpSp>
        <p:nvGrpSpPr>
          <p:cNvPr id="24" name="Group 23">
            <a:extLst>
              <a:ext uri="{FF2B5EF4-FFF2-40B4-BE49-F238E27FC236}">
                <a16:creationId xmlns:a16="http://schemas.microsoft.com/office/drawing/2014/main" id="{8752FBC9-ADF0-B7A8-BD18-27369F1377A8}"/>
              </a:ext>
            </a:extLst>
          </p:cNvPr>
          <p:cNvGrpSpPr/>
          <p:nvPr/>
        </p:nvGrpSpPr>
        <p:grpSpPr>
          <a:xfrm>
            <a:off x="2314575" y="2169000"/>
            <a:ext cx="2520000" cy="2520000"/>
            <a:chOff x="2314575" y="2169000"/>
            <a:chExt cx="2520000" cy="2520000"/>
          </a:xfrm>
        </p:grpSpPr>
        <p:sp>
          <p:nvSpPr>
            <p:cNvPr id="25" name="Oval 24">
              <a:extLst>
                <a:ext uri="{FF2B5EF4-FFF2-40B4-BE49-F238E27FC236}">
                  <a16:creationId xmlns:a16="http://schemas.microsoft.com/office/drawing/2014/main" id="{AF23AF01-7A90-9CE3-A8A3-BD197ABE1C34}"/>
                </a:ext>
              </a:extLst>
            </p:cNvPr>
            <p:cNvSpPr/>
            <p:nvPr/>
          </p:nvSpPr>
          <p:spPr>
            <a:xfrm>
              <a:off x="2314575" y="2169000"/>
              <a:ext cx="2520000" cy="2520000"/>
            </a:xfrm>
            <a:prstGeom prst="ellipse">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Box 26">
              <a:extLst>
                <a:ext uri="{FF2B5EF4-FFF2-40B4-BE49-F238E27FC236}">
                  <a16:creationId xmlns:a16="http://schemas.microsoft.com/office/drawing/2014/main" id="{34D18044-2B67-85AE-45DD-C2A78F741DCA}"/>
                </a:ext>
              </a:extLst>
            </p:cNvPr>
            <p:cNvSpPr txBox="1"/>
            <p:nvPr/>
          </p:nvSpPr>
          <p:spPr>
            <a:xfrm>
              <a:off x="2658984" y="3386192"/>
              <a:ext cx="2000250" cy="400494"/>
            </a:xfrm>
            <a:prstGeom prst="rect">
              <a:avLst/>
            </a:prstGeom>
            <a:noFill/>
          </p:spPr>
          <p:txBody>
            <a:bodyPr wrap="square" rtlCol="0">
              <a:spAutoFit/>
            </a:bodyPr>
            <a:lstStyle/>
            <a:p>
              <a:pPr>
                <a:lnSpc>
                  <a:spcPct val="115000"/>
                </a:lnSpc>
                <a:spcAft>
                  <a:spcPts val="800"/>
                </a:spcAft>
              </a:pP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সার্চ</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ইঞ্জিন</a:t>
              </a:r>
              <a:r>
                <a:rPr lang="en-GB" sz="1800" b="1" kern="100" dirty="0">
                  <a:effectLst/>
                  <a:latin typeface="NikoshBAN" panose="02000000000000000000" pitchFamily="2" charset="0"/>
                  <a:ea typeface="Aptos" panose="020B0004020202020204" pitchFamily="34" charset="0"/>
                  <a:cs typeface="NikoshBAN" panose="02000000000000000000" pitchFamily="2" charset="0"/>
                </a:rPr>
                <a:t> </a:t>
              </a:r>
              <a:r>
                <a:rPr lang="en-GB" sz="1800" b="1" kern="100" dirty="0" err="1">
                  <a:effectLst/>
                  <a:latin typeface="NikoshBAN" panose="02000000000000000000" pitchFamily="2" charset="0"/>
                  <a:ea typeface="Aptos" panose="020B0004020202020204" pitchFamily="34" charset="0"/>
                  <a:cs typeface="NikoshBAN" panose="02000000000000000000" pitchFamily="2" charset="0"/>
                </a:rPr>
                <a:t>উদাহরন</a:t>
              </a:r>
              <a:endParaRPr lang="en-GB" sz="1800" kern="100" dirty="0">
                <a:effectLst/>
                <a:latin typeface="NikoshBAN" panose="02000000000000000000" pitchFamily="2" charset="0"/>
                <a:ea typeface="Aptos" panose="020B0004020202020204" pitchFamily="34" charset="0"/>
                <a:cs typeface="NikoshBAN" panose="02000000000000000000" pitchFamily="2" charset="0"/>
              </a:endParaRPr>
            </a:p>
          </p:txBody>
        </p:sp>
      </p:grpSp>
      <p:sp>
        <p:nvSpPr>
          <p:cNvPr id="28" name="Freeform: Shape 27">
            <a:extLst>
              <a:ext uri="{FF2B5EF4-FFF2-40B4-BE49-F238E27FC236}">
                <a16:creationId xmlns:a16="http://schemas.microsoft.com/office/drawing/2014/main" id="{84950717-E372-080B-CA9F-B44FA532819F}"/>
              </a:ext>
            </a:extLst>
          </p:cNvPr>
          <p:cNvSpPr/>
          <p:nvPr/>
        </p:nvSpPr>
        <p:spPr>
          <a:xfrm>
            <a:off x="4457700" y="1244541"/>
            <a:ext cx="2094846" cy="401379"/>
          </a:xfrm>
          <a:custGeom>
            <a:avLst/>
            <a:gdLst>
              <a:gd name="connsiteX0" fmla="*/ 0 w 2148840"/>
              <a:gd name="connsiteY0" fmla="*/ 320040 h 320040"/>
              <a:gd name="connsiteX1" fmla="*/ 160020 w 2148840"/>
              <a:gd name="connsiteY1" fmla="*/ 0 h 320040"/>
              <a:gd name="connsiteX2" fmla="*/ 2148840 w 2148840"/>
              <a:gd name="connsiteY2" fmla="*/ 38100 h 320040"/>
              <a:gd name="connsiteX3" fmla="*/ 2148840 w 2148840"/>
              <a:gd name="connsiteY3" fmla="*/ 38100 h 320040"/>
            </a:gdLst>
            <a:ahLst/>
            <a:cxnLst>
              <a:cxn ang="0">
                <a:pos x="connsiteX0" y="connsiteY0"/>
              </a:cxn>
              <a:cxn ang="0">
                <a:pos x="connsiteX1" y="connsiteY1"/>
              </a:cxn>
              <a:cxn ang="0">
                <a:pos x="connsiteX2" y="connsiteY2"/>
              </a:cxn>
              <a:cxn ang="0">
                <a:pos x="connsiteX3" y="connsiteY3"/>
              </a:cxn>
            </a:cxnLst>
            <a:rect l="l" t="t" r="r" b="b"/>
            <a:pathLst>
              <a:path w="2148840" h="320040">
                <a:moveTo>
                  <a:pt x="0" y="320040"/>
                </a:moveTo>
                <a:lnTo>
                  <a:pt x="160020" y="0"/>
                </a:lnTo>
                <a:lnTo>
                  <a:pt x="2148840" y="38100"/>
                </a:lnTo>
                <a:lnTo>
                  <a:pt x="2148840" y="38100"/>
                </a:lnTo>
              </a:path>
            </a:pathLst>
          </a:custGeom>
          <a:noFill/>
          <a:ln>
            <a:headEnd type="diamond" w="med" len="med"/>
            <a:tailEnd type="diamond"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Shape 28">
            <a:extLst>
              <a:ext uri="{FF2B5EF4-FFF2-40B4-BE49-F238E27FC236}">
                <a16:creationId xmlns:a16="http://schemas.microsoft.com/office/drawing/2014/main" id="{E991269A-50AA-6E25-F199-CF74D1543366}"/>
              </a:ext>
            </a:extLst>
          </p:cNvPr>
          <p:cNvSpPr/>
          <p:nvPr/>
        </p:nvSpPr>
        <p:spPr>
          <a:xfrm>
            <a:off x="5338060" y="2611797"/>
            <a:ext cx="1721823" cy="115296"/>
          </a:xfrm>
          <a:custGeom>
            <a:avLst/>
            <a:gdLst>
              <a:gd name="connsiteX0" fmla="*/ 0 w 1790700"/>
              <a:gd name="connsiteY0" fmla="*/ 0 h 106680"/>
              <a:gd name="connsiteX1" fmla="*/ 236220 w 1790700"/>
              <a:gd name="connsiteY1" fmla="*/ 106680 h 106680"/>
              <a:gd name="connsiteX2" fmla="*/ 1790700 w 1790700"/>
              <a:gd name="connsiteY2" fmla="*/ 91440 h 106680"/>
            </a:gdLst>
            <a:ahLst/>
            <a:cxnLst>
              <a:cxn ang="0">
                <a:pos x="connsiteX0" y="connsiteY0"/>
              </a:cxn>
              <a:cxn ang="0">
                <a:pos x="connsiteX1" y="connsiteY1"/>
              </a:cxn>
              <a:cxn ang="0">
                <a:pos x="connsiteX2" y="connsiteY2"/>
              </a:cxn>
            </a:cxnLst>
            <a:rect l="l" t="t" r="r" b="b"/>
            <a:pathLst>
              <a:path w="1790700" h="106680">
                <a:moveTo>
                  <a:pt x="0" y="0"/>
                </a:moveTo>
                <a:lnTo>
                  <a:pt x="236220" y="106680"/>
                </a:lnTo>
                <a:lnTo>
                  <a:pt x="1790700" y="91440"/>
                </a:lnTo>
              </a:path>
            </a:pathLst>
          </a:custGeom>
          <a:noFill/>
          <a:ln>
            <a:solidFill>
              <a:srgbClr val="FFC000"/>
            </a:solidFill>
            <a:headEnd type="diamond" w="med" len="med"/>
            <a:tailEnd type="diamond"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Shape 29">
            <a:extLst>
              <a:ext uri="{FF2B5EF4-FFF2-40B4-BE49-F238E27FC236}">
                <a16:creationId xmlns:a16="http://schemas.microsoft.com/office/drawing/2014/main" id="{1D41C80D-1974-2A76-8E72-A6F9EF3B8670}"/>
              </a:ext>
            </a:extLst>
          </p:cNvPr>
          <p:cNvSpPr/>
          <p:nvPr/>
        </p:nvSpPr>
        <p:spPr>
          <a:xfrm>
            <a:off x="5390901" y="4030981"/>
            <a:ext cx="1607787" cy="188596"/>
          </a:xfrm>
          <a:custGeom>
            <a:avLst/>
            <a:gdLst>
              <a:gd name="connsiteX0" fmla="*/ 0 w 1584960"/>
              <a:gd name="connsiteY0" fmla="*/ 243840 h 243840"/>
              <a:gd name="connsiteX1" fmla="*/ 205740 w 1584960"/>
              <a:gd name="connsiteY1" fmla="*/ 0 h 243840"/>
              <a:gd name="connsiteX2" fmla="*/ 1584960 w 1584960"/>
              <a:gd name="connsiteY2" fmla="*/ 22860 h 243840"/>
            </a:gdLst>
            <a:ahLst/>
            <a:cxnLst>
              <a:cxn ang="0">
                <a:pos x="connsiteX0" y="connsiteY0"/>
              </a:cxn>
              <a:cxn ang="0">
                <a:pos x="connsiteX1" y="connsiteY1"/>
              </a:cxn>
              <a:cxn ang="0">
                <a:pos x="connsiteX2" y="connsiteY2"/>
              </a:cxn>
            </a:cxnLst>
            <a:rect l="l" t="t" r="r" b="b"/>
            <a:pathLst>
              <a:path w="1584960" h="243840">
                <a:moveTo>
                  <a:pt x="0" y="243840"/>
                </a:moveTo>
                <a:lnTo>
                  <a:pt x="205740" y="0"/>
                </a:lnTo>
                <a:lnTo>
                  <a:pt x="1584960" y="22860"/>
                </a:lnTo>
              </a:path>
            </a:pathLst>
          </a:custGeom>
          <a:noFill/>
          <a:ln>
            <a:solidFill>
              <a:srgbClr val="00B0F0"/>
            </a:solidFill>
            <a:headEnd type="diamond" w="med" len="med"/>
            <a:tailEnd type="diamond"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C067BA1D-BD2D-4203-7FD6-DF7CC49F7954}"/>
              </a:ext>
            </a:extLst>
          </p:cNvPr>
          <p:cNvSpPr/>
          <p:nvPr/>
        </p:nvSpPr>
        <p:spPr>
          <a:xfrm>
            <a:off x="4391025" y="1622161"/>
            <a:ext cx="115295" cy="115295"/>
          </a:xfrm>
          <a:prstGeom prst="ellipse">
            <a:avLst/>
          </a:prstGeom>
          <a:solidFill>
            <a:srgbClr val="0E476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63500"/>
            <a:bevelB w="0" h="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893F8920-A24E-A5F8-22B8-E3AB4565CE4B}"/>
              </a:ext>
            </a:extLst>
          </p:cNvPr>
          <p:cNvSpPr/>
          <p:nvPr/>
        </p:nvSpPr>
        <p:spPr>
          <a:xfrm>
            <a:off x="5268791" y="2523129"/>
            <a:ext cx="115295" cy="115295"/>
          </a:xfrm>
          <a:prstGeom prst="ellipse">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63500"/>
            <a:bevelB w="0" h="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0A0B7403-B144-FB67-5D5B-17A1E67900CB}"/>
              </a:ext>
            </a:extLst>
          </p:cNvPr>
          <p:cNvSpPr/>
          <p:nvPr/>
        </p:nvSpPr>
        <p:spPr>
          <a:xfrm>
            <a:off x="5288625" y="4202431"/>
            <a:ext cx="115295" cy="115295"/>
          </a:xfrm>
          <a:prstGeom prst="ellipse">
            <a:avLst/>
          </a:prstGeom>
          <a:solidFill>
            <a:srgbClr val="00B0F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63500"/>
            <a:bevelB w="0" h="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163E870D-84AB-FBB0-FB75-A8B8EA2E79C7}"/>
              </a:ext>
            </a:extLst>
          </p:cNvPr>
          <p:cNvSpPr/>
          <p:nvPr/>
        </p:nvSpPr>
        <p:spPr>
          <a:xfrm>
            <a:off x="4809278" y="4849649"/>
            <a:ext cx="115295" cy="115295"/>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63500"/>
            <a:bevelB w="0" h="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F6A27234-CF6C-E475-A508-9D51F4C27B08}"/>
              </a:ext>
            </a:extLst>
          </p:cNvPr>
          <p:cNvSpPr/>
          <p:nvPr/>
        </p:nvSpPr>
        <p:spPr>
          <a:xfrm>
            <a:off x="6594822" y="1085375"/>
            <a:ext cx="720000" cy="720000"/>
          </a:xfrm>
          <a:prstGeom prst="ellipse">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rPr>
              <a:t>01</a:t>
            </a:r>
          </a:p>
        </p:txBody>
      </p:sp>
      <p:sp>
        <p:nvSpPr>
          <p:cNvPr id="3" name="Freeform: Shape 2">
            <a:extLst>
              <a:ext uri="{FF2B5EF4-FFF2-40B4-BE49-F238E27FC236}">
                <a16:creationId xmlns:a16="http://schemas.microsoft.com/office/drawing/2014/main" id="{65E7DD96-A044-7DB3-9289-37233D6EEB8C}"/>
              </a:ext>
            </a:extLst>
          </p:cNvPr>
          <p:cNvSpPr/>
          <p:nvPr/>
        </p:nvSpPr>
        <p:spPr>
          <a:xfrm>
            <a:off x="4861922" y="4935109"/>
            <a:ext cx="1944124" cy="556678"/>
          </a:xfrm>
          <a:custGeom>
            <a:avLst/>
            <a:gdLst>
              <a:gd name="connsiteX0" fmla="*/ 10391 w 2202872"/>
              <a:gd name="connsiteY0" fmla="*/ 0 h 529936"/>
              <a:gd name="connsiteX1" fmla="*/ 0 w 2202872"/>
              <a:gd name="connsiteY1" fmla="*/ 529936 h 529936"/>
              <a:gd name="connsiteX2" fmla="*/ 2202872 w 2202872"/>
              <a:gd name="connsiteY2" fmla="*/ 519546 h 529936"/>
            </a:gdLst>
            <a:ahLst/>
            <a:cxnLst>
              <a:cxn ang="0">
                <a:pos x="connsiteX0" y="connsiteY0"/>
              </a:cxn>
              <a:cxn ang="0">
                <a:pos x="connsiteX1" y="connsiteY1"/>
              </a:cxn>
              <a:cxn ang="0">
                <a:pos x="connsiteX2" y="connsiteY2"/>
              </a:cxn>
            </a:cxnLst>
            <a:rect l="l" t="t" r="r" b="b"/>
            <a:pathLst>
              <a:path w="2202872" h="529936">
                <a:moveTo>
                  <a:pt x="10391" y="0"/>
                </a:moveTo>
                <a:lnTo>
                  <a:pt x="0" y="529936"/>
                </a:lnTo>
                <a:lnTo>
                  <a:pt x="2202872" y="519546"/>
                </a:lnTo>
              </a:path>
            </a:pathLst>
          </a:custGeom>
          <a:noFill/>
          <a:ln w="19050">
            <a:solidFill>
              <a:srgbClr val="FF0000"/>
            </a:solidFill>
            <a:headEnd type="diamond" w="med" len="med"/>
            <a:tailEnd type="diamond"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3">
            <a:extLst>
              <a:ext uri="{FF2B5EF4-FFF2-40B4-BE49-F238E27FC236}">
                <a16:creationId xmlns:a16="http://schemas.microsoft.com/office/drawing/2014/main" id="{29EC7346-A599-A626-953B-1ADEC8838D91}"/>
              </a:ext>
            </a:extLst>
          </p:cNvPr>
          <p:cNvGrpSpPr/>
          <p:nvPr/>
        </p:nvGrpSpPr>
        <p:grpSpPr>
          <a:xfrm>
            <a:off x="6954822" y="5056020"/>
            <a:ext cx="2791851" cy="720000"/>
            <a:chOff x="7115174" y="3268162"/>
            <a:chExt cx="3257864" cy="720000"/>
          </a:xfrm>
          <a:solidFill>
            <a:srgbClr val="FF0000"/>
          </a:solidFill>
          <a:scene3d>
            <a:camera prst="orthographicFront">
              <a:rot lat="0" lon="0" rev="0"/>
            </a:camera>
            <a:lightRig rig="balanced" dir="t">
              <a:rot lat="0" lon="0" rev="8700000"/>
            </a:lightRig>
          </a:scene3d>
        </p:grpSpPr>
        <p:sp>
          <p:nvSpPr>
            <p:cNvPr id="5" name="Rectangle: Rounded Corners 4">
              <a:extLst>
                <a:ext uri="{FF2B5EF4-FFF2-40B4-BE49-F238E27FC236}">
                  <a16:creationId xmlns:a16="http://schemas.microsoft.com/office/drawing/2014/main" id="{0FCE75D3-5096-9C17-F2C0-7E061BDDFDC2}"/>
                </a:ext>
              </a:extLst>
            </p:cNvPr>
            <p:cNvSpPr/>
            <p:nvPr/>
          </p:nvSpPr>
          <p:spPr>
            <a:xfrm>
              <a:off x="7115174" y="3268162"/>
              <a:ext cx="3257864" cy="720000"/>
            </a:xfrm>
            <a:prstGeom prst="roundRect">
              <a:avLst>
                <a:gd name="adj" fmla="val 50000"/>
              </a:avLst>
            </a:prstGeom>
            <a:grpFill/>
            <a:ln>
              <a:noFill/>
            </a:ln>
            <a:effectLst>
              <a:outerShdw blurRad="44450" dist="27940" dir="5400000" algn="ctr">
                <a:srgbClr val="000000">
                  <a:alpha val="32000"/>
                </a:srgbClr>
              </a:outerShdw>
            </a:effectLst>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8DAFDC7-6282-1A75-CEBC-59DF65943E72}"/>
                </a:ext>
              </a:extLst>
            </p:cNvPr>
            <p:cNvSpPr txBox="1"/>
            <p:nvPr/>
          </p:nvSpPr>
          <p:spPr>
            <a:xfrm>
              <a:off x="8083683" y="3410980"/>
              <a:ext cx="2005486" cy="400494"/>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a:lnSpc>
                  <a:spcPct val="115000"/>
                </a:lnSpc>
                <a:spcAft>
                  <a:spcPts val="800"/>
                </a:spcAft>
                <a:buSzPts val="1000"/>
                <a:tabLst>
                  <a:tab pos="457200" algn="l"/>
                </a:tabLst>
              </a:pPr>
              <a:r>
                <a:rPr lang="en-GB" sz="1800" b="1" kern="100" dirty="0">
                  <a:effectLst/>
                  <a:latin typeface="NikoshBAN" panose="02000000000000000000" pitchFamily="2" charset="0"/>
                  <a:ea typeface="Aptos" panose="020B0004020202020204" pitchFamily="34" charset="0"/>
                  <a:cs typeface="Times New Roman" panose="02020603050405020304" pitchFamily="18" charset="0"/>
                </a:rPr>
                <a:t>DuckDuckGo</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sp>
        <p:nvSpPr>
          <p:cNvPr id="20" name="Oval 19">
            <a:extLst>
              <a:ext uri="{FF2B5EF4-FFF2-40B4-BE49-F238E27FC236}">
                <a16:creationId xmlns:a16="http://schemas.microsoft.com/office/drawing/2014/main" id="{1334AEDE-9564-B209-B2EA-36558944D77F}"/>
              </a:ext>
            </a:extLst>
          </p:cNvPr>
          <p:cNvSpPr/>
          <p:nvPr/>
        </p:nvSpPr>
        <p:spPr>
          <a:xfrm>
            <a:off x="6878396" y="5056020"/>
            <a:ext cx="720000" cy="720000"/>
          </a:xfrm>
          <a:prstGeom prst="ellipse">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rPr>
              <a:t>04</a:t>
            </a:r>
          </a:p>
        </p:txBody>
      </p:sp>
    </p:spTree>
    <p:extLst>
      <p:ext uri="{BB962C8B-B14F-4D97-AF65-F5344CB8AC3E}">
        <p14:creationId xmlns:p14="http://schemas.microsoft.com/office/powerpoint/2010/main" val="10606746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par>
                          <p:cTn id="20" fill="hold">
                            <p:stCondLst>
                              <p:cond delay="500"/>
                            </p:stCondLst>
                            <p:childTnLst>
                              <p:par>
                                <p:cTn id="21" presetID="53" presetClass="entr" presetSubtype="16"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 calcmode="lin" valueType="num">
                                      <p:cBhvr>
                                        <p:cTn id="23" dur="500" fill="hold"/>
                                        <p:tgtEl>
                                          <p:spTgt spid="32"/>
                                        </p:tgtEl>
                                        <p:attrNameLst>
                                          <p:attrName>ppt_w</p:attrName>
                                        </p:attrNameLst>
                                      </p:cBhvr>
                                      <p:tavLst>
                                        <p:tav tm="0">
                                          <p:val>
                                            <p:fltVal val="0"/>
                                          </p:val>
                                        </p:tav>
                                        <p:tav tm="100000">
                                          <p:val>
                                            <p:strVal val="#ppt_w"/>
                                          </p:val>
                                        </p:tav>
                                      </p:tavLst>
                                    </p:anim>
                                    <p:anim calcmode="lin" valueType="num">
                                      <p:cBhvr>
                                        <p:cTn id="24" dur="500" fill="hold"/>
                                        <p:tgtEl>
                                          <p:spTgt spid="32"/>
                                        </p:tgtEl>
                                        <p:attrNameLst>
                                          <p:attrName>ppt_h</p:attrName>
                                        </p:attrNameLst>
                                      </p:cBhvr>
                                      <p:tavLst>
                                        <p:tav tm="0">
                                          <p:val>
                                            <p:fltVal val="0"/>
                                          </p:val>
                                        </p:tav>
                                        <p:tav tm="100000">
                                          <p:val>
                                            <p:strVal val="#ppt_h"/>
                                          </p:val>
                                        </p:tav>
                                      </p:tavLst>
                                    </p:anim>
                                    <p:animEffect transition="in" filter="fade">
                                      <p:cBhvr>
                                        <p:cTn id="25" dur="500"/>
                                        <p:tgtEl>
                                          <p:spTgt spid="32"/>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wipe(left)">
                                      <p:cBhvr>
                                        <p:cTn id="29" dur="500"/>
                                        <p:tgtEl>
                                          <p:spTgt spid="28"/>
                                        </p:tgtEl>
                                      </p:cBhvr>
                                    </p:animEffect>
                                  </p:childTnLst>
                                </p:cTn>
                              </p:par>
                            </p:childTnLst>
                          </p:cTn>
                        </p:par>
                        <p:par>
                          <p:cTn id="30" fill="hold">
                            <p:stCondLst>
                              <p:cond delay="1500"/>
                            </p:stCondLst>
                            <p:childTnLst>
                              <p:par>
                                <p:cTn id="31" presetID="31" presetClass="entr" presetSubtype="0" fill="hold" grpId="0" nodeType="afterEffect">
                                  <p:stCondLst>
                                    <p:cond delay="0"/>
                                  </p:stCondLst>
                                  <p:childTnLst>
                                    <p:set>
                                      <p:cBhvr>
                                        <p:cTn id="32" dur="1" fill="hold">
                                          <p:stCondLst>
                                            <p:cond delay="0"/>
                                          </p:stCondLst>
                                        </p:cTn>
                                        <p:tgtEl>
                                          <p:spTgt spid="36"/>
                                        </p:tgtEl>
                                        <p:attrNameLst>
                                          <p:attrName>style.visibility</p:attrName>
                                        </p:attrNameLst>
                                      </p:cBhvr>
                                      <p:to>
                                        <p:strVal val="visible"/>
                                      </p:to>
                                    </p:set>
                                    <p:anim calcmode="lin" valueType="num">
                                      <p:cBhvr>
                                        <p:cTn id="33" dur="1000" fill="hold"/>
                                        <p:tgtEl>
                                          <p:spTgt spid="36"/>
                                        </p:tgtEl>
                                        <p:attrNameLst>
                                          <p:attrName>ppt_w</p:attrName>
                                        </p:attrNameLst>
                                      </p:cBhvr>
                                      <p:tavLst>
                                        <p:tav tm="0">
                                          <p:val>
                                            <p:fltVal val="0"/>
                                          </p:val>
                                        </p:tav>
                                        <p:tav tm="100000">
                                          <p:val>
                                            <p:strVal val="#ppt_w"/>
                                          </p:val>
                                        </p:tav>
                                      </p:tavLst>
                                    </p:anim>
                                    <p:anim calcmode="lin" valueType="num">
                                      <p:cBhvr>
                                        <p:cTn id="34" dur="1000" fill="hold"/>
                                        <p:tgtEl>
                                          <p:spTgt spid="36"/>
                                        </p:tgtEl>
                                        <p:attrNameLst>
                                          <p:attrName>ppt_h</p:attrName>
                                        </p:attrNameLst>
                                      </p:cBhvr>
                                      <p:tavLst>
                                        <p:tav tm="0">
                                          <p:val>
                                            <p:fltVal val="0"/>
                                          </p:val>
                                        </p:tav>
                                        <p:tav tm="100000">
                                          <p:val>
                                            <p:strVal val="#ppt_h"/>
                                          </p:val>
                                        </p:tav>
                                      </p:tavLst>
                                    </p:anim>
                                    <p:anim calcmode="lin" valueType="num">
                                      <p:cBhvr>
                                        <p:cTn id="35" dur="1000" fill="hold"/>
                                        <p:tgtEl>
                                          <p:spTgt spid="36"/>
                                        </p:tgtEl>
                                        <p:attrNameLst>
                                          <p:attrName>style.rotation</p:attrName>
                                        </p:attrNameLst>
                                      </p:cBhvr>
                                      <p:tavLst>
                                        <p:tav tm="0">
                                          <p:val>
                                            <p:fltVal val="90"/>
                                          </p:val>
                                        </p:tav>
                                        <p:tav tm="100000">
                                          <p:val>
                                            <p:fltVal val="0"/>
                                          </p:val>
                                        </p:tav>
                                      </p:tavLst>
                                    </p:anim>
                                    <p:animEffect transition="in" filter="fade">
                                      <p:cBhvr>
                                        <p:cTn id="36" dur="1000"/>
                                        <p:tgtEl>
                                          <p:spTgt spid="36"/>
                                        </p:tgtEl>
                                      </p:cBhvr>
                                    </p:animEffect>
                                  </p:childTnLst>
                                </p:cTn>
                              </p:par>
                            </p:childTnLst>
                          </p:cTn>
                        </p:par>
                        <p:par>
                          <p:cTn id="37" fill="hold">
                            <p:stCondLst>
                              <p:cond delay="2500"/>
                            </p:stCondLst>
                            <p:childTnLst>
                              <p:par>
                                <p:cTn id="38" presetID="12" presetClass="entr" presetSubtype="2" fill="hold" nodeType="afterEffect">
                                  <p:stCondLst>
                                    <p:cond delay="0"/>
                                  </p:stCondLst>
                                  <p:childTnLst>
                                    <p:set>
                                      <p:cBhvr>
                                        <p:cTn id="39" dur="1" fill="hold">
                                          <p:stCondLst>
                                            <p:cond delay="0"/>
                                          </p:stCondLst>
                                        </p:cTn>
                                        <p:tgtEl>
                                          <p:spTgt spid="21"/>
                                        </p:tgtEl>
                                        <p:attrNameLst>
                                          <p:attrName>style.visibility</p:attrName>
                                        </p:attrNameLst>
                                      </p:cBhvr>
                                      <p:to>
                                        <p:strVal val="visible"/>
                                      </p:to>
                                    </p:set>
                                    <p:anim calcmode="lin" valueType="num">
                                      <p:cBhvr additive="base">
                                        <p:cTn id="40" dur="500"/>
                                        <p:tgtEl>
                                          <p:spTgt spid="21"/>
                                        </p:tgtEl>
                                        <p:attrNameLst>
                                          <p:attrName>ppt_x</p:attrName>
                                        </p:attrNameLst>
                                      </p:cBhvr>
                                      <p:tavLst>
                                        <p:tav tm="0">
                                          <p:val>
                                            <p:strVal val="#ppt_x+#ppt_w*1.125000"/>
                                          </p:val>
                                        </p:tav>
                                        <p:tav tm="100000">
                                          <p:val>
                                            <p:strVal val="#ppt_x"/>
                                          </p:val>
                                        </p:tav>
                                      </p:tavLst>
                                    </p:anim>
                                    <p:animEffect transition="in" filter="wipe(left)">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ipe(left)">
                                      <p:cBhvr>
                                        <p:cTn id="46" dur="500"/>
                                        <p:tgtEl>
                                          <p:spTgt spid="14"/>
                                        </p:tgtEl>
                                      </p:cBhvr>
                                    </p:animEffect>
                                  </p:childTnLst>
                                </p:cTn>
                              </p:par>
                            </p:childTnLst>
                          </p:cTn>
                        </p:par>
                        <p:par>
                          <p:cTn id="47" fill="hold">
                            <p:stCondLst>
                              <p:cond delay="500"/>
                            </p:stCondLst>
                            <p:childTnLst>
                              <p:par>
                                <p:cTn id="48" presetID="53" presetClass="entr" presetSubtype="16" fill="hold" grpId="0" nodeType="afterEffect">
                                  <p:stCondLst>
                                    <p:cond delay="0"/>
                                  </p:stCondLst>
                                  <p:childTnLst>
                                    <p:set>
                                      <p:cBhvr>
                                        <p:cTn id="49" dur="1" fill="hold">
                                          <p:stCondLst>
                                            <p:cond delay="0"/>
                                          </p:stCondLst>
                                        </p:cTn>
                                        <p:tgtEl>
                                          <p:spTgt spid="33"/>
                                        </p:tgtEl>
                                        <p:attrNameLst>
                                          <p:attrName>style.visibility</p:attrName>
                                        </p:attrNameLst>
                                      </p:cBhvr>
                                      <p:to>
                                        <p:strVal val="visible"/>
                                      </p:to>
                                    </p:set>
                                    <p:anim calcmode="lin" valueType="num">
                                      <p:cBhvr>
                                        <p:cTn id="50" dur="500" fill="hold"/>
                                        <p:tgtEl>
                                          <p:spTgt spid="33"/>
                                        </p:tgtEl>
                                        <p:attrNameLst>
                                          <p:attrName>ppt_w</p:attrName>
                                        </p:attrNameLst>
                                      </p:cBhvr>
                                      <p:tavLst>
                                        <p:tav tm="0">
                                          <p:val>
                                            <p:fltVal val="0"/>
                                          </p:val>
                                        </p:tav>
                                        <p:tav tm="100000">
                                          <p:val>
                                            <p:strVal val="#ppt_w"/>
                                          </p:val>
                                        </p:tav>
                                      </p:tavLst>
                                    </p:anim>
                                    <p:anim calcmode="lin" valueType="num">
                                      <p:cBhvr>
                                        <p:cTn id="51" dur="500" fill="hold"/>
                                        <p:tgtEl>
                                          <p:spTgt spid="33"/>
                                        </p:tgtEl>
                                        <p:attrNameLst>
                                          <p:attrName>ppt_h</p:attrName>
                                        </p:attrNameLst>
                                      </p:cBhvr>
                                      <p:tavLst>
                                        <p:tav tm="0">
                                          <p:val>
                                            <p:fltVal val="0"/>
                                          </p:val>
                                        </p:tav>
                                        <p:tav tm="100000">
                                          <p:val>
                                            <p:strVal val="#ppt_h"/>
                                          </p:val>
                                        </p:tav>
                                      </p:tavLst>
                                    </p:anim>
                                    <p:animEffect transition="in" filter="fade">
                                      <p:cBhvr>
                                        <p:cTn id="52" dur="500"/>
                                        <p:tgtEl>
                                          <p:spTgt spid="33"/>
                                        </p:tgtEl>
                                      </p:cBhvr>
                                    </p:animEffect>
                                  </p:childTnLst>
                                </p:cTn>
                              </p:par>
                            </p:childTnLst>
                          </p:cTn>
                        </p:par>
                        <p:par>
                          <p:cTn id="53" fill="hold">
                            <p:stCondLst>
                              <p:cond delay="1000"/>
                            </p:stCondLst>
                            <p:childTnLst>
                              <p:par>
                                <p:cTn id="54" presetID="22" presetClass="entr" presetSubtype="8" fill="hold" grpId="0" nodeType="afterEffect">
                                  <p:stCondLst>
                                    <p:cond delay="0"/>
                                  </p:stCondLst>
                                  <p:childTnLst>
                                    <p:set>
                                      <p:cBhvr>
                                        <p:cTn id="55" dur="1" fill="hold">
                                          <p:stCondLst>
                                            <p:cond delay="0"/>
                                          </p:stCondLst>
                                        </p:cTn>
                                        <p:tgtEl>
                                          <p:spTgt spid="29"/>
                                        </p:tgtEl>
                                        <p:attrNameLst>
                                          <p:attrName>style.visibility</p:attrName>
                                        </p:attrNameLst>
                                      </p:cBhvr>
                                      <p:to>
                                        <p:strVal val="visible"/>
                                      </p:to>
                                    </p:set>
                                    <p:animEffect transition="in" filter="wipe(left)">
                                      <p:cBhvr>
                                        <p:cTn id="56" dur="500"/>
                                        <p:tgtEl>
                                          <p:spTgt spid="29"/>
                                        </p:tgtEl>
                                      </p:cBhvr>
                                    </p:animEffect>
                                  </p:childTnLst>
                                </p:cTn>
                              </p:par>
                            </p:childTnLst>
                          </p:cTn>
                        </p:par>
                        <p:par>
                          <p:cTn id="57" fill="hold">
                            <p:stCondLst>
                              <p:cond delay="1500"/>
                            </p:stCondLst>
                            <p:childTnLst>
                              <p:par>
                                <p:cTn id="58" presetID="31" presetClass="entr" presetSubtype="0" fill="hold" grpId="0" nodeType="afterEffect">
                                  <p:stCondLst>
                                    <p:cond delay="0"/>
                                  </p:stCondLst>
                                  <p:childTnLst>
                                    <p:set>
                                      <p:cBhvr>
                                        <p:cTn id="59" dur="1" fill="hold">
                                          <p:stCondLst>
                                            <p:cond delay="0"/>
                                          </p:stCondLst>
                                        </p:cTn>
                                        <p:tgtEl>
                                          <p:spTgt spid="18"/>
                                        </p:tgtEl>
                                        <p:attrNameLst>
                                          <p:attrName>style.visibility</p:attrName>
                                        </p:attrNameLst>
                                      </p:cBhvr>
                                      <p:to>
                                        <p:strVal val="visible"/>
                                      </p:to>
                                    </p:set>
                                    <p:anim calcmode="lin" valueType="num">
                                      <p:cBhvr>
                                        <p:cTn id="60" dur="1000" fill="hold"/>
                                        <p:tgtEl>
                                          <p:spTgt spid="18"/>
                                        </p:tgtEl>
                                        <p:attrNameLst>
                                          <p:attrName>ppt_w</p:attrName>
                                        </p:attrNameLst>
                                      </p:cBhvr>
                                      <p:tavLst>
                                        <p:tav tm="0">
                                          <p:val>
                                            <p:fltVal val="0"/>
                                          </p:val>
                                        </p:tav>
                                        <p:tav tm="100000">
                                          <p:val>
                                            <p:strVal val="#ppt_w"/>
                                          </p:val>
                                        </p:tav>
                                      </p:tavLst>
                                    </p:anim>
                                    <p:anim calcmode="lin" valueType="num">
                                      <p:cBhvr>
                                        <p:cTn id="61" dur="1000" fill="hold"/>
                                        <p:tgtEl>
                                          <p:spTgt spid="18"/>
                                        </p:tgtEl>
                                        <p:attrNameLst>
                                          <p:attrName>ppt_h</p:attrName>
                                        </p:attrNameLst>
                                      </p:cBhvr>
                                      <p:tavLst>
                                        <p:tav tm="0">
                                          <p:val>
                                            <p:fltVal val="0"/>
                                          </p:val>
                                        </p:tav>
                                        <p:tav tm="100000">
                                          <p:val>
                                            <p:strVal val="#ppt_h"/>
                                          </p:val>
                                        </p:tav>
                                      </p:tavLst>
                                    </p:anim>
                                    <p:anim calcmode="lin" valueType="num">
                                      <p:cBhvr>
                                        <p:cTn id="62" dur="1000" fill="hold"/>
                                        <p:tgtEl>
                                          <p:spTgt spid="18"/>
                                        </p:tgtEl>
                                        <p:attrNameLst>
                                          <p:attrName>style.rotation</p:attrName>
                                        </p:attrNameLst>
                                      </p:cBhvr>
                                      <p:tavLst>
                                        <p:tav tm="0">
                                          <p:val>
                                            <p:fltVal val="90"/>
                                          </p:val>
                                        </p:tav>
                                        <p:tav tm="100000">
                                          <p:val>
                                            <p:fltVal val="0"/>
                                          </p:val>
                                        </p:tav>
                                      </p:tavLst>
                                    </p:anim>
                                    <p:animEffect transition="in" filter="fade">
                                      <p:cBhvr>
                                        <p:cTn id="63" dur="1000"/>
                                        <p:tgtEl>
                                          <p:spTgt spid="18"/>
                                        </p:tgtEl>
                                      </p:cBhvr>
                                    </p:animEffect>
                                  </p:childTnLst>
                                </p:cTn>
                              </p:par>
                            </p:childTnLst>
                          </p:cTn>
                        </p:par>
                        <p:par>
                          <p:cTn id="64" fill="hold">
                            <p:stCondLst>
                              <p:cond delay="2500"/>
                            </p:stCondLst>
                            <p:childTnLst>
                              <p:par>
                                <p:cTn id="65" presetID="12" presetClass="entr" presetSubtype="2" fill="hold" nodeType="afterEffect">
                                  <p:stCondLst>
                                    <p:cond delay="0"/>
                                  </p:stCondLst>
                                  <p:childTnLst>
                                    <p:set>
                                      <p:cBhvr>
                                        <p:cTn id="66" dur="1" fill="hold">
                                          <p:stCondLst>
                                            <p:cond delay="0"/>
                                          </p:stCondLst>
                                        </p:cTn>
                                        <p:tgtEl>
                                          <p:spTgt spid="10"/>
                                        </p:tgtEl>
                                        <p:attrNameLst>
                                          <p:attrName>style.visibility</p:attrName>
                                        </p:attrNameLst>
                                      </p:cBhvr>
                                      <p:to>
                                        <p:strVal val="visible"/>
                                      </p:to>
                                    </p:set>
                                    <p:anim calcmode="lin" valueType="num">
                                      <p:cBhvr additive="base">
                                        <p:cTn id="67" dur="500"/>
                                        <p:tgtEl>
                                          <p:spTgt spid="10"/>
                                        </p:tgtEl>
                                        <p:attrNameLst>
                                          <p:attrName>ppt_x</p:attrName>
                                        </p:attrNameLst>
                                      </p:cBhvr>
                                      <p:tavLst>
                                        <p:tav tm="0">
                                          <p:val>
                                            <p:strVal val="#ppt_x+#ppt_w*1.125000"/>
                                          </p:val>
                                        </p:tav>
                                        <p:tav tm="100000">
                                          <p:val>
                                            <p:strVal val="#ppt_x"/>
                                          </p:val>
                                        </p:tav>
                                      </p:tavLst>
                                    </p:anim>
                                    <p:animEffect transition="in" filter="wipe(left)">
                                      <p:cBhvr>
                                        <p:cTn id="68" dur="500"/>
                                        <p:tgtEl>
                                          <p:spTgt spid="10"/>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2"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animEffect transition="in" filter="wipe(right)">
                                      <p:cBhvr>
                                        <p:cTn id="73" dur="500"/>
                                        <p:tgtEl>
                                          <p:spTgt spid="15"/>
                                        </p:tgtEl>
                                      </p:cBhvr>
                                    </p:animEffect>
                                  </p:childTnLst>
                                </p:cTn>
                              </p:par>
                            </p:childTnLst>
                          </p:cTn>
                        </p:par>
                        <p:par>
                          <p:cTn id="74" fill="hold">
                            <p:stCondLst>
                              <p:cond delay="500"/>
                            </p:stCondLst>
                            <p:childTnLst>
                              <p:par>
                                <p:cTn id="75" presetID="53" presetClass="entr" presetSubtype="16" fill="hold" grpId="0" nodeType="afterEffect">
                                  <p:stCondLst>
                                    <p:cond delay="0"/>
                                  </p:stCondLst>
                                  <p:childTnLst>
                                    <p:set>
                                      <p:cBhvr>
                                        <p:cTn id="76" dur="1" fill="hold">
                                          <p:stCondLst>
                                            <p:cond delay="0"/>
                                          </p:stCondLst>
                                        </p:cTn>
                                        <p:tgtEl>
                                          <p:spTgt spid="34"/>
                                        </p:tgtEl>
                                        <p:attrNameLst>
                                          <p:attrName>style.visibility</p:attrName>
                                        </p:attrNameLst>
                                      </p:cBhvr>
                                      <p:to>
                                        <p:strVal val="visible"/>
                                      </p:to>
                                    </p:set>
                                    <p:anim calcmode="lin" valueType="num">
                                      <p:cBhvr>
                                        <p:cTn id="77" dur="500" fill="hold"/>
                                        <p:tgtEl>
                                          <p:spTgt spid="34"/>
                                        </p:tgtEl>
                                        <p:attrNameLst>
                                          <p:attrName>ppt_w</p:attrName>
                                        </p:attrNameLst>
                                      </p:cBhvr>
                                      <p:tavLst>
                                        <p:tav tm="0">
                                          <p:val>
                                            <p:fltVal val="0"/>
                                          </p:val>
                                        </p:tav>
                                        <p:tav tm="100000">
                                          <p:val>
                                            <p:strVal val="#ppt_w"/>
                                          </p:val>
                                        </p:tav>
                                      </p:tavLst>
                                    </p:anim>
                                    <p:anim calcmode="lin" valueType="num">
                                      <p:cBhvr>
                                        <p:cTn id="78" dur="500" fill="hold"/>
                                        <p:tgtEl>
                                          <p:spTgt spid="34"/>
                                        </p:tgtEl>
                                        <p:attrNameLst>
                                          <p:attrName>ppt_h</p:attrName>
                                        </p:attrNameLst>
                                      </p:cBhvr>
                                      <p:tavLst>
                                        <p:tav tm="0">
                                          <p:val>
                                            <p:fltVal val="0"/>
                                          </p:val>
                                        </p:tav>
                                        <p:tav tm="100000">
                                          <p:val>
                                            <p:strVal val="#ppt_h"/>
                                          </p:val>
                                        </p:tav>
                                      </p:tavLst>
                                    </p:anim>
                                    <p:animEffect transition="in" filter="fade">
                                      <p:cBhvr>
                                        <p:cTn id="79" dur="500"/>
                                        <p:tgtEl>
                                          <p:spTgt spid="34"/>
                                        </p:tgtEl>
                                      </p:cBhvr>
                                    </p:animEffect>
                                  </p:childTnLst>
                                </p:cTn>
                              </p:par>
                            </p:childTnLst>
                          </p:cTn>
                        </p:par>
                        <p:par>
                          <p:cTn id="80" fill="hold">
                            <p:stCondLst>
                              <p:cond delay="1000"/>
                            </p:stCondLst>
                            <p:childTnLst>
                              <p:par>
                                <p:cTn id="81" presetID="22" presetClass="entr" presetSubtype="8" fill="hold" grpId="0" nodeType="afterEffect">
                                  <p:stCondLst>
                                    <p:cond delay="0"/>
                                  </p:stCondLst>
                                  <p:childTnLst>
                                    <p:set>
                                      <p:cBhvr>
                                        <p:cTn id="82" dur="1" fill="hold">
                                          <p:stCondLst>
                                            <p:cond delay="0"/>
                                          </p:stCondLst>
                                        </p:cTn>
                                        <p:tgtEl>
                                          <p:spTgt spid="30"/>
                                        </p:tgtEl>
                                        <p:attrNameLst>
                                          <p:attrName>style.visibility</p:attrName>
                                        </p:attrNameLst>
                                      </p:cBhvr>
                                      <p:to>
                                        <p:strVal val="visible"/>
                                      </p:to>
                                    </p:set>
                                    <p:animEffect transition="in" filter="wipe(left)">
                                      <p:cBhvr>
                                        <p:cTn id="83" dur="500"/>
                                        <p:tgtEl>
                                          <p:spTgt spid="30"/>
                                        </p:tgtEl>
                                      </p:cBhvr>
                                    </p:animEffect>
                                  </p:childTnLst>
                                </p:cTn>
                              </p:par>
                            </p:childTnLst>
                          </p:cTn>
                        </p:par>
                        <p:par>
                          <p:cTn id="84" fill="hold">
                            <p:stCondLst>
                              <p:cond delay="1500"/>
                            </p:stCondLst>
                            <p:childTnLst>
                              <p:par>
                                <p:cTn id="85" presetID="31" presetClass="entr" presetSubtype="0" fill="hold" grpId="0" nodeType="afterEffect">
                                  <p:stCondLst>
                                    <p:cond delay="0"/>
                                  </p:stCondLst>
                                  <p:childTnLst>
                                    <p:set>
                                      <p:cBhvr>
                                        <p:cTn id="86" dur="1" fill="hold">
                                          <p:stCondLst>
                                            <p:cond delay="0"/>
                                          </p:stCondLst>
                                        </p:cTn>
                                        <p:tgtEl>
                                          <p:spTgt spid="19"/>
                                        </p:tgtEl>
                                        <p:attrNameLst>
                                          <p:attrName>style.visibility</p:attrName>
                                        </p:attrNameLst>
                                      </p:cBhvr>
                                      <p:to>
                                        <p:strVal val="visible"/>
                                      </p:to>
                                    </p:set>
                                    <p:anim calcmode="lin" valueType="num">
                                      <p:cBhvr>
                                        <p:cTn id="87" dur="1000" fill="hold"/>
                                        <p:tgtEl>
                                          <p:spTgt spid="19"/>
                                        </p:tgtEl>
                                        <p:attrNameLst>
                                          <p:attrName>ppt_w</p:attrName>
                                        </p:attrNameLst>
                                      </p:cBhvr>
                                      <p:tavLst>
                                        <p:tav tm="0">
                                          <p:val>
                                            <p:fltVal val="0"/>
                                          </p:val>
                                        </p:tav>
                                        <p:tav tm="100000">
                                          <p:val>
                                            <p:strVal val="#ppt_w"/>
                                          </p:val>
                                        </p:tav>
                                      </p:tavLst>
                                    </p:anim>
                                    <p:anim calcmode="lin" valueType="num">
                                      <p:cBhvr>
                                        <p:cTn id="88" dur="1000" fill="hold"/>
                                        <p:tgtEl>
                                          <p:spTgt spid="19"/>
                                        </p:tgtEl>
                                        <p:attrNameLst>
                                          <p:attrName>ppt_h</p:attrName>
                                        </p:attrNameLst>
                                      </p:cBhvr>
                                      <p:tavLst>
                                        <p:tav tm="0">
                                          <p:val>
                                            <p:fltVal val="0"/>
                                          </p:val>
                                        </p:tav>
                                        <p:tav tm="100000">
                                          <p:val>
                                            <p:strVal val="#ppt_h"/>
                                          </p:val>
                                        </p:tav>
                                      </p:tavLst>
                                    </p:anim>
                                    <p:anim calcmode="lin" valueType="num">
                                      <p:cBhvr>
                                        <p:cTn id="89" dur="1000" fill="hold"/>
                                        <p:tgtEl>
                                          <p:spTgt spid="19"/>
                                        </p:tgtEl>
                                        <p:attrNameLst>
                                          <p:attrName>style.rotation</p:attrName>
                                        </p:attrNameLst>
                                      </p:cBhvr>
                                      <p:tavLst>
                                        <p:tav tm="0">
                                          <p:val>
                                            <p:fltVal val="90"/>
                                          </p:val>
                                        </p:tav>
                                        <p:tav tm="100000">
                                          <p:val>
                                            <p:fltVal val="0"/>
                                          </p:val>
                                        </p:tav>
                                      </p:tavLst>
                                    </p:anim>
                                    <p:animEffect transition="in" filter="fade">
                                      <p:cBhvr>
                                        <p:cTn id="90" dur="1000"/>
                                        <p:tgtEl>
                                          <p:spTgt spid="19"/>
                                        </p:tgtEl>
                                      </p:cBhvr>
                                    </p:animEffect>
                                  </p:childTnLst>
                                </p:cTn>
                              </p:par>
                            </p:childTnLst>
                          </p:cTn>
                        </p:par>
                        <p:par>
                          <p:cTn id="91" fill="hold">
                            <p:stCondLst>
                              <p:cond delay="2500"/>
                            </p:stCondLst>
                            <p:childTnLst>
                              <p:par>
                                <p:cTn id="92" presetID="12" presetClass="entr" presetSubtype="2" fill="hold" nodeType="afterEffect">
                                  <p:stCondLst>
                                    <p:cond delay="0"/>
                                  </p:stCondLst>
                                  <p:childTnLst>
                                    <p:set>
                                      <p:cBhvr>
                                        <p:cTn id="93" dur="1" fill="hold">
                                          <p:stCondLst>
                                            <p:cond delay="0"/>
                                          </p:stCondLst>
                                        </p:cTn>
                                        <p:tgtEl>
                                          <p:spTgt spid="7"/>
                                        </p:tgtEl>
                                        <p:attrNameLst>
                                          <p:attrName>style.visibility</p:attrName>
                                        </p:attrNameLst>
                                      </p:cBhvr>
                                      <p:to>
                                        <p:strVal val="visible"/>
                                      </p:to>
                                    </p:set>
                                    <p:anim calcmode="lin" valueType="num">
                                      <p:cBhvr additive="base">
                                        <p:cTn id="94" dur="500"/>
                                        <p:tgtEl>
                                          <p:spTgt spid="7"/>
                                        </p:tgtEl>
                                        <p:attrNameLst>
                                          <p:attrName>ppt_x</p:attrName>
                                        </p:attrNameLst>
                                      </p:cBhvr>
                                      <p:tavLst>
                                        <p:tav tm="0">
                                          <p:val>
                                            <p:strVal val="#ppt_x+#ppt_w*1.125000"/>
                                          </p:val>
                                        </p:tav>
                                        <p:tav tm="100000">
                                          <p:val>
                                            <p:strVal val="#ppt_x"/>
                                          </p:val>
                                        </p:tav>
                                      </p:tavLst>
                                    </p:anim>
                                    <p:animEffect transition="in" filter="wipe(left)">
                                      <p:cBhvr>
                                        <p:cTn id="95" dur="500"/>
                                        <p:tgtEl>
                                          <p:spTgt spid="7"/>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2" fill="hold" grpId="0" nodeType="clickEffect">
                                  <p:stCondLst>
                                    <p:cond delay="0"/>
                                  </p:stCondLst>
                                  <p:childTnLst>
                                    <p:set>
                                      <p:cBhvr>
                                        <p:cTn id="99" dur="1" fill="hold">
                                          <p:stCondLst>
                                            <p:cond delay="0"/>
                                          </p:stCondLst>
                                        </p:cTn>
                                        <p:tgtEl>
                                          <p:spTgt spid="16"/>
                                        </p:tgtEl>
                                        <p:attrNameLst>
                                          <p:attrName>style.visibility</p:attrName>
                                        </p:attrNameLst>
                                      </p:cBhvr>
                                      <p:to>
                                        <p:strVal val="visible"/>
                                      </p:to>
                                    </p:set>
                                    <p:animEffect transition="in" filter="wipe(right)">
                                      <p:cBhvr>
                                        <p:cTn id="100" dur="500"/>
                                        <p:tgtEl>
                                          <p:spTgt spid="16"/>
                                        </p:tgtEl>
                                      </p:cBhvr>
                                    </p:animEffect>
                                  </p:childTnLst>
                                </p:cTn>
                              </p:par>
                            </p:childTnLst>
                          </p:cTn>
                        </p:par>
                        <p:par>
                          <p:cTn id="101" fill="hold">
                            <p:stCondLst>
                              <p:cond delay="500"/>
                            </p:stCondLst>
                            <p:childTnLst>
                              <p:par>
                                <p:cTn id="102" presetID="53" presetClass="entr" presetSubtype="16" fill="hold" grpId="0" nodeType="afterEffect">
                                  <p:stCondLst>
                                    <p:cond delay="0"/>
                                  </p:stCondLst>
                                  <p:childTnLst>
                                    <p:set>
                                      <p:cBhvr>
                                        <p:cTn id="103" dur="1" fill="hold">
                                          <p:stCondLst>
                                            <p:cond delay="0"/>
                                          </p:stCondLst>
                                        </p:cTn>
                                        <p:tgtEl>
                                          <p:spTgt spid="35"/>
                                        </p:tgtEl>
                                        <p:attrNameLst>
                                          <p:attrName>style.visibility</p:attrName>
                                        </p:attrNameLst>
                                      </p:cBhvr>
                                      <p:to>
                                        <p:strVal val="visible"/>
                                      </p:to>
                                    </p:set>
                                    <p:anim calcmode="lin" valueType="num">
                                      <p:cBhvr>
                                        <p:cTn id="104" dur="500" fill="hold"/>
                                        <p:tgtEl>
                                          <p:spTgt spid="35"/>
                                        </p:tgtEl>
                                        <p:attrNameLst>
                                          <p:attrName>ppt_w</p:attrName>
                                        </p:attrNameLst>
                                      </p:cBhvr>
                                      <p:tavLst>
                                        <p:tav tm="0">
                                          <p:val>
                                            <p:fltVal val="0"/>
                                          </p:val>
                                        </p:tav>
                                        <p:tav tm="100000">
                                          <p:val>
                                            <p:strVal val="#ppt_w"/>
                                          </p:val>
                                        </p:tav>
                                      </p:tavLst>
                                    </p:anim>
                                    <p:anim calcmode="lin" valueType="num">
                                      <p:cBhvr>
                                        <p:cTn id="105" dur="500" fill="hold"/>
                                        <p:tgtEl>
                                          <p:spTgt spid="35"/>
                                        </p:tgtEl>
                                        <p:attrNameLst>
                                          <p:attrName>ppt_h</p:attrName>
                                        </p:attrNameLst>
                                      </p:cBhvr>
                                      <p:tavLst>
                                        <p:tav tm="0">
                                          <p:val>
                                            <p:fltVal val="0"/>
                                          </p:val>
                                        </p:tav>
                                        <p:tav tm="100000">
                                          <p:val>
                                            <p:strVal val="#ppt_h"/>
                                          </p:val>
                                        </p:tav>
                                      </p:tavLst>
                                    </p:anim>
                                    <p:animEffect transition="in" filter="fade">
                                      <p:cBhvr>
                                        <p:cTn id="106" dur="500"/>
                                        <p:tgtEl>
                                          <p:spTgt spid="35"/>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3"/>
                                        </p:tgtEl>
                                        <p:attrNameLst>
                                          <p:attrName>style.visibility</p:attrName>
                                        </p:attrNameLst>
                                      </p:cBhvr>
                                      <p:to>
                                        <p:strVal val="visible"/>
                                      </p:to>
                                    </p:set>
                                    <p:animEffect transition="in" filter="wipe(left)">
                                      <p:cBhvr>
                                        <p:cTn id="110" dur="500"/>
                                        <p:tgtEl>
                                          <p:spTgt spid="3"/>
                                        </p:tgtEl>
                                      </p:cBhvr>
                                    </p:animEffect>
                                  </p:childTnLst>
                                </p:cTn>
                              </p:par>
                            </p:childTnLst>
                          </p:cTn>
                        </p:par>
                        <p:par>
                          <p:cTn id="111" fill="hold">
                            <p:stCondLst>
                              <p:cond delay="1500"/>
                            </p:stCondLst>
                            <p:childTnLst>
                              <p:par>
                                <p:cTn id="112" presetID="31" presetClass="entr" presetSubtype="0" fill="hold" grpId="0" nodeType="afterEffect">
                                  <p:stCondLst>
                                    <p:cond delay="0"/>
                                  </p:stCondLst>
                                  <p:childTnLst>
                                    <p:set>
                                      <p:cBhvr>
                                        <p:cTn id="113" dur="1" fill="hold">
                                          <p:stCondLst>
                                            <p:cond delay="0"/>
                                          </p:stCondLst>
                                        </p:cTn>
                                        <p:tgtEl>
                                          <p:spTgt spid="20"/>
                                        </p:tgtEl>
                                        <p:attrNameLst>
                                          <p:attrName>style.visibility</p:attrName>
                                        </p:attrNameLst>
                                      </p:cBhvr>
                                      <p:to>
                                        <p:strVal val="visible"/>
                                      </p:to>
                                    </p:set>
                                    <p:anim calcmode="lin" valueType="num">
                                      <p:cBhvr>
                                        <p:cTn id="114" dur="1000" fill="hold"/>
                                        <p:tgtEl>
                                          <p:spTgt spid="20"/>
                                        </p:tgtEl>
                                        <p:attrNameLst>
                                          <p:attrName>ppt_w</p:attrName>
                                        </p:attrNameLst>
                                      </p:cBhvr>
                                      <p:tavLst>
                                        <p:tav tm="0">
                                          <p:val>
                                            <p:fltVal val="0"/>
                                          </p:val>
                                        </p:tav>
                                        <p:tav tm="100000">
                                          <p:val>
                                            <p:strVal val="#ppt_w"/>
                                          </p:val>
                                        </p:tav>
                                      </p:tavLst>
                                    </p:anim>
                                    <p:anim calcmode="lin" valueType="num">
                                      <p:cBhvr>
                                        <p:cTn id="115" dur="1000" fill="hold"/>
                                        <p:tgtEl>
                                          <p:spTgt spid="20"/>
                                        </p:tgtEl>
                                        <p:attrNameLst>
                                          <p:attrName>ppt_h</p:attrName>
                                        </p:attrNameLst>
                                      </p:cBhvr>
                                      <p:tavLst>
                                        <p:tav tm="0">
                                          <p:val>
                                            <p:fltVal val="0"/>
                                          </p:val>
                                        </p:tav>
                                        <p:tav tm="100000">
                                          <p:val>
                                            <p:strVal val="#ppt_h"/>
                                          </p:val>
                                        </p:tav>
                                      </p:tavLst>
                                    </p:anim>
                                    <p:anim calcmode="lin" valueType="num">
                                      <p:cBhvr>
                                        <p:cTn id="116" dur="1000" fill="hold"/>
                                        <p:tgtEl>
                                          <p:spTgt spid="20"/>
                                        </p:tgtEl>
                                        <p:attrNameLst>
                                          <p:attrName>style.rotation</p:attrName>
                                        </p:attrNameLst>
                                      </p:cBhvr>
                                      <p:tavLst>
                                        <p:tav tm="0">
                                          <p:val>
                                            <p:fltVal val="90"/>
                                          </p:val>
                                        </p:tav>
                                        <p:tav tm="100000">
                                          <p:val>
                                            <p:fltVal val="0"/>
                                          </p:val>
                                        </p:tav>
                                      </p:tavLst>
                                    </p:anim>
                                    <p:animEffect transition="in" filter="fade">
                                      <p:cBhvr>
                                        <p:cTn id="117" dur="1000"/>
                                        <p:tgtEl>
                                          <p:spTgt spid="20"/>
                                        </p:tgtEl>
                                      </p:cBhvr>
                                    </p:animEffect>
                                  </p:childTnLst>
                                </p:cTn>
                              </p:par>
                            </p:childTnLst>
                          </p:cTn>
                        </p:par>
                        <p:par>
                          <p:cTn id="118" fill="hold">
                            <p:stCondLst>
                              <p:cond delay="2500"/>
                            </p:stCondLst>
                            <p:childTnLst>
                              <p:par>
                                <p:cTn id="119" presetID="12" presetClass="entr" presetSubtype="2" fill="hold" nodeType="afterEffect">
                                  <p:stCondLst>
                                    <p:cond delay="0"/>
                                  </p:stCondLst>
                                  <p:childTnLst>
                                    <p:set>
                                      <p:cBhvr>
                                        <p:cTn id="120" dur="1" fill="hold">
                                          <p:stCondLst>
                                            <p:cond delay="0"/>
                                          </p:stCondLst>
                                        </p:cTn>
                                        <p:tgtEl>
                                          <p:spTgt spid="4"/>
                                        </p:tgtEl>
                                        <p:attrNameLst>
                                          <p:attrName>style.visibility</p:attrName>
                                        </p:attrNameLst>
                                      </p:cBhvr>
                                      <p:to>
                                        <p:strVal val="visible"/>
                                      </p:to>
                                    </p:set>
                                    <p:anim calcmode="lin" valueType="num">
                                      <p:cBhvr additive="base">
                                        <p:cTn id="121" dur="500"/>
                                        <p:tgtEl>
                                          <p:spTgt spid="4"/>
                                        </p:tgtEl>
                                        <p:attrNameLst>
                                          <p:attrName>ppt_x</p:attrName>
                                        </p:attrNameLst>
                                      </p:cBhvr>
                                      <p:tavLst>
                                        <p:tav tm="0">
                                          <p:val>
                                            <p:strVal val="#ppt_x+#ppt_w*1.125000"/>
                                          </p:val>
                                        </p:tav>
                                        <p:tav tm="100000">
                                          <p:val>
                                            <p:strVal val="#ppt_x"/>
                                          </p:val>
                                        </p:tav>
                                      </p:tavLst>
                                    </p:anim>
                                    <p:animEffect transition="in" filter="wipe(left)">
                                      <p:cBhvr>
                                        <p:cTn id="1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8" grpId="0" animBg="1"/>
      <p:bldP spid="29" grpId="0" animBg="1"/>
      <p:bldP spid="30" grpId="0" animBg="1"/>
      <p:bldP spid="32" grpId="0" animBg="1"/>
      <p:bldP spid="33" grpId="0" animBg="1"/>
      <p:bldP spid="34" grpId="0" animBg="1"/>
      <p:bldP spid="35" grpId="0" animBg="1"/>
      <p:bldP spid="36" grpId="0" animBg="1"/>
      <p:bldP spid="3"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1ED023C-79AF-6F39-4CBD-1EB3CE940708}"/>
              </a:ext>
            </a:extLst>
          </p:cNvPr>
          <p:cNvSpPr txBox="1">
            <a:spLocks/>
          </p:cNvSpPr>
          <p:nvPr/>
        </p:nvSpPr>
        <p:spPr>
          <a:xfrm>
            <a:off x="270164" y="133671"/>
            <a:ext cx="2805545" cy="357693"/>
          </a:xfrm>
          <a:prstGeom prst="rect">
            <a:avLst/>
          </a:prstGeom>
          <a:noFill/>
          <a:ln w="28575">
            <a:noFill/>
          </a:ln>
        </p:spPr>
        <p:txBody>
          <a:bodyPr vert="horz" lIns="91440" tIns="45720" rIns="91440" bIns="45720" rtlCol="0" anchor="b">
            <a:noAutofit/>
          </a:bodyPr>
          <a:lstStyle>
            <a:lvl1pPr algn="l" defTabSz="457200" rtl="0" eaLnBrk="1" latinLnBrk="0" hangingPunct="1">
              <a:spcBef>
                <a:spcPct val="0"/>
              </a:spcBef>
              <a:buNone/>
              <a:defRPr sz="4000" b="0" kern="1200" cap="none">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000" b="1" dirty="0">
                <a:latin typeface="NikoshBAN" panose="02000000000000000000" pitchFamily="2" charset="0"/>
                <a:cs typeface="NikoshBAN" panose="02000000000000000000" pitchFamily="2" charset="0"/>
              </a:rPr>
              <a:t>🧑‍💻 ৩. </a:t>
            </a:r>
            <a:r>
              <a:rPr lang="en-GB" sz="2000" b="1" dirty="0" err="1">
                <a:latin typeface="NikoshBAN" panose="02000000000000000000" pitchFamily="2" charset="0"/>
                <a:cs typeface="NikoshBAN" panose="02000000000000000000" pitchFamily="2" charset="0"/>
              </a:rPr>
              <a:t>শিক্ষা-সংশ্লিষ্ট</a:t>
            </a:r>
            <a:r>
              <a:rPr lang="en-GB" sz="2000" b="1" dirty="0">
                <a:latin typeface="NikoshBAN" panose="02000000000000000000" pitchFamily="2" charset="0"/>
                <a:cs typeface="NikoshBAN" panose="02000000000000000000" pitchFamily="2" charset="0"/>
              </a:rPr>
              <a:t> </a:t>
            </a:r>
            <a:r>
              <a:rPr lang="en-GB" sz="2000" b="1" dirty="0" err="1">
                <a:latin typeface="NikoshBAN" panose="02000000000000000000" pitchFamily="2" charset="0"/>
                <a:cs typeface="NikoshBAN" panose="02000000000000000000" pitchFamily="2" charset="0"/>
              </a:rPr>
              <a:t>তথ্য</a:t>
            </a:r>
            <a:r>
              <a:rPr lang="en-GB" sz="2000" b="1" dirty="0">
                <a:latin typeface="NikoshBAN" panose="02000000000000000000" pitchFamily="2" charset="0"/>
                <a:cs typeface="NikoshBAN" panose="02000000000000000000" pitchFamily="2" charset="0"/>
              </a:rPr>
              <a:t> </a:t>
            </a:r>
            <a:r>
              <a:rPr lang="en-GB" sz="2000" b="1" dirty="0" err="1">
                <a:latin typeface="NikoshBAN" panose="02000000000000000000" pitchFamily="2" charset="0"/>
                <a:cs typeface="NikoshBAN" panose="02000000000000000000" pitchFamily="2" charset="0"/>
              </a:rPr>
              <a:t>কী</a:t>
            </a:r>
            <a:r>
              <a:rPr lang="en-GB" sz="2000" b="1" dirty="0">
                <a:latin typeface="NikoshBAN" panose="02000000000000000000" pitchFamily="2" charset="0"/>
                <a:cs typeface="NikoshBAN" panose="02000000000000000000" pitchFamily="2" charset="0"/>
              </a:rPr>
              <a:t>?</a:t>
            </a:r>
            <a:endParaRPr lang="en-GB" sz="2000" dirty="0">
              <a:latin typeface="NikoshBAN" panose="02000000000000000000" pitchFamily="2" charset="0"/>
              <a:cs typeface="NikoshBAN" panose="02000000000000000000" pitchFamily="2" charset="0"/>
            </a:endParaRPr>
          </a:p>
        </p:txBody>
      </p:sp>
      <p:sp>
        <p:nvSpPr>
          <p:cNvPr id="15" name="Rectangle 3">
            <a:extLst>
              <a:ext uri="{FF2B5EF4-FFF2-40B4-BE49-F238E27FC236}">
                <a16:creationId xmlns:a16="http://schemas.microsoft.com/office/drawing/2014/main" id="{B3493326-CB7B-D7EE-F5AD-A73868C8DEE3}"/>
              </a:ext>
            </a:extLst>
          </p:cNvPr>
          <p:cNvSpPr>
            <a:spLocks noChangeArrowheads="1"/>
          </p:cNvSpPr>
          <p:nvPr/>
        </p:nvSpPr>
        <p:spPr bwMode="auto">
          <a:xfrm>
            <a:off x="659103" y="491364"/>
            <a:ext cx="7684797" cy="2641717"/>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r>
              <a:rPr lang="en-GB" b="1" dirty="0" err="1">
                <a:latin typeface="NikoshBAN" panose="02000000000000000000" pitchFamily="2" charset="0"/>
                <a:cs typeface="NikoshBAN" panose="02000000000000000000" pitchFamily="2" charset="0"/>
              </a:rPr>
              <a:t>শিক্ষার্থীদের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পড়াশোনার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কাজে</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প্রয়োজন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হয়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এমন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শিক্ষা-সংশ্লিষ্ট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যায়</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যেমন</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পাঠ্যবইয়ের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বিষয়</a:t>
            </a:r>
            <a:br>
              <a:rPr lang="en-GB" b="1" dirty="0">
                <a:latin typeface="NikoshBAN" panose="02000000000000000000" pitchFamily="2" charset="0"/>
                <a:cs typeface="NikoshBAN" panose="02000000000000000000" pitchFamily="2" charset="0"/>
              </a:rPr>
            </a:b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বিজ্ঞান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বিষয়ক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br>
              <a:rPr lang="en-GB" b="1" dirty="0">
                <a:latin typeface="NikoshBAN" panose="02000000000000000000" pitchFamily="2" charset="0"/>
                <a:cs typeface="NikoshBAN" panose="02000000000000000000" pitchFamily="2" charset="0"/>
              </a:rPr>
            </a:b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পৃথিবী</a:t>
            </a:r>
            <a:r>
              <a:rPr lang="en-GB" b="1" dirty="0">
                <a:latin typeface="NikoshBAN" panose="02000000000000000000" pitchFamily="2" charset="0"/>
                <a:cs typeface="NikoshBAN" panose="02000000000000000000" pitchFamily="2" charset="0"/>
              </a:rPr>
              <a:t> ও </a:t>
            </a:r>
            <a:r>
              <a:rPr lang="en-GB" b="1" dirty="0" err="1">
                <a:latin typeface="NikoshBAN" panose="02000000000000000000" pitchFamily="2" charset="0"/>
                <a:cs typeface="NikoshBAN" panose="02000000000000000000" pitchFamily="2" charset="0"/>
              </a:rPr>
              <a:t>পরিবেশ</a:t>
            </a:r>
            <a:br>
              <a:rPr lang="en-GB" b="1" dirty="0">
                <a:latin typeface="NikoshBAN" panose="02000000000000000000" pitchFamily="2" charset="0"/>
                <a:cs typeface="NikoshBAN" panose="02000000000000000000" pitchFamily="2" charset="0"/>
              </a:rPr>
            </a:b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গণিতের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সূত্র</a:t>
            </a:r>
            <a:r>
              <a:rPr lang="en-GB" b="1" dirty="0">
                <a:latin typeface="NikoshBAN" panose="02000000000000000000" pitchFamily="2" charset="0"/>
                <a:cs typeface="NikoshBAN" panose="02000000000000000000" pitchFamily="2" charset="0"/>
              </a:rPr>
              <a:t> ও </a:t>
            </a:r>
            <a:r>
              <a:rPr lang="en-GB" b="1" dirty="0" err="1">
                <a:latin typeface="NikoshBAN" panose="02000000000000000000" pitchFamily="2" charset="0"/>
                <a:cs typeface="NikoshBAN" panose="02000000000000000000" pitchFamily="2" charset="0"/>
              </a:rPr>
              <a:t>সমাধান</a:t>
            </a:r>
            <a:br>
              <a:rPr lang="en-GB" b="1" dirty="0">
                <a:latin typeface="NikoshBAN" panose="02000000000000000000" pitchFamily="2" charset="0"/>
                <a:cs typeface="NikoshBAN" panose="02000000000000000000" pitchFamily="2" charset="0"/>
              </a:rPr>
            </a:br>
            <a:r>
              <a:rPr lang="en-GB" b="1" dirty="0">
                <a:latin typeface="NikoshBAN" panose="02000000000000000000" pitchFamily="2" charset="0"/>
                <a:cs typeface="NikoshBAN" panose="02000000000000000000" pitchFamily="2" charset="0"/>
              </a:rPr>
              <a:t>💻 ICT </a:t>
            </a:r>
            <a:r>
              <a:rPr lang="en-GB" b="1" dirty="0" err="1">
                <a:latin typeface="NikoshBAN" panose="02000000000000000000" pitchFamily="2" charset="0"/>
                <a:cs typeface="NikoshBAN" panose="02000000000000000000" pitchFamily="2" charset="0"/>
              </a:rPr>
              <a:t>বিষয়ক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br>
              <a:rPr lang="en-GB" b="1" dirty="0">
                <a:latin typeface="NikoshBAN" panose="02000000000000000000" pitchFamily="2" charset="0"/>
                <a:cs typeface="NikoshBAN" panose="02000000000000000000" pitchFamily="2" charset="0"/>
              </a:rPr>
            </a:b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অভিধান</a:t>
            </a:r>
            <a:r>
              <a:rPr lang="en-GB" b="1" dirty="0">
                <a:latin typeface="NikoshBAN" panose="02000000000000000000" pitchFamily="2" charset="0"/>
                <a:cs typeface="NikoshBAN" panose="02000000000000000000" pitchFamily="2" charset="0"/>
              </a:rPr>
              <a:t> ও </a:t>
            </a:r>
            <a:r>
              <a:rPr lang="en-GB" b="1" dirty="0" err="1">
                <a:latin typeface="NikoshBAN" panose="02000000000000000000" pitchFamily="2" charset="0"/>
                <a:cs typeface="NikoshBAN" panose="02000000000000000000" pitchFamily="2" charset="0"/>
              </a:rPr>
              <a:t>বিশ্বকোষ</a:t>
            </a:r>
            <a:br>
              <a:rPr lang="en-GB" b="1" dirty="0">
                <a:latin typeface="NikoshBAN" panose="02000000000000000000" pitchFamily="2" charset="0"/>
                <a:cs typeface="NikoshBAN" panose="02000000000000000000" pitchFamily="2" charset="0"/>
              </a:rPr>
            </a:b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পরীক্ষার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প্রস্তুতিমূলক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endParaRPr lang="en-GB" dirty="0">
              <a:latin typeface="NikoshBAN" panose="02000000000000000000" pitchFamily="2" charset="0"/>
              <a:cs typeface="NikoshBAN" panose="02000000000000000000" pitchFamily="2" charset="0"/>
            </a:endParaRPr>
          </a:p>
        </p:txBody>
      </p:sp>
      <p:sp>
        <p:nvSpPr>
          <p:cNvPr id="18" name="Title 1">
            <a:extLst>
              <a:ext uri="{FF2B5EF4-FFF2-40B4-BE49-F238E27FC236}">
                <a16:creationId xmlns:a16="http://schemas.microsoft.com/office/drawing/2014/main" id="{B4B6ED3E-419F-A55C-A859-04194F837470}"/>
              </a:ext>
            </a:extLst>
          </p:cNvPr>
          <p:cNvSpPr txBox="1">
            <a:spLocks/>
          </p:cNvSpPr>
          <p:nvPr/>
        </p:nvSpPr>
        <p:spPr>
          <a:xfrm>
            <a:off x="270164" y="3257871"/>
            <a:ext cx="3252354" cy="357693"/>
          </a:xfrm>
          <a:prstGeom prst="rect">
            <a:avLst/>
          </a:prstGeom>
          <a:noFill/>
          <a:ln w="28575">
            <a:noFill/>
          </a:ln>
        </p:spPr>
        <p:txBody>
          <a:bodyPr vert="horz" lIns="91440" tIns="45720" rIns="91440" bIns="45720" rtlCol="0" anchor="b">
            <a:noAutofit/>
          </a:bodyPr>
          <a:lstStyle>
            <a:lvl1pPr algn="l" defTabSz="457200" rtl="0" eaLnBrk="1" latinLnBrk="0" hangingPunct="1">
              <a:spcBef>
                <a:spcPct val="0"/>
              </a:spcBef>
              <a:buNone/>
              <a:defRPr sz="4000" b="0" kern="1200" cap="none">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1800" b="1" dirty="0">
                <a:latin typeface="NikoshBAN" panose="02000000000000000000" pitchFamily="2" charset="0"/>
                <a:cs typeface="NikoshBAN" panose="02000000000000000000" pitchFamily="2" charset="0"/>
              </a:rPr>
              <a:t>🌐 ৪. </a:t>
            </a:r>
            <a:r>
              <a:rPr lang="en-GB" sz="1800" b="1" dirty="0" err="1">
                <a:latin typeface="NikoshBAN" panose="02000000000000000000" pitchFamily="2" charset="0"/>
                <a:cs typeface="NikoshBAN" panose="02000000000000000000" pitchFamily="2" charset="0"/>
              </a:rPr>
              <a:t>কীভাবে</a:t>
            </a:r>
            <a:r>
              <a:rPr lang="en-GB" sz="1800" b="1" dirty="0">
                <a:latin typeface="NikoshBAN" panose="02000000000000000000" pitchFamily="2" charset="0"/>
                <a:cs typeface="NikoshBAN" panose="02000000000000000000" pitchFamily="2" charset="0"/>
              </a:rPr>
              <a:t> </a:t>
            </a:r>
            <a:r>
              <a:rPr lang="en-GB" sz="1800" b="1" dirty="0" err="1">
                <a:latin typeface="NikoshBAN" panose="02000000000000000000" pitchFamily="2" charset="0"/>
                <a:cs typeface="NikoshBAN" panose="02000000000000000000" pitchFamily="2" charset="0"/>
              </a:rPr>
              <a:t>তথ্য</a:t>
            </a:r>
            <a:r>
              <a:rPr lang="en-GB" sz="1800" b="1" dirty="0">
                <a:latin typeface="NikoshBAN" panose="02000000000000000000" pitchFamily="2" charset="0"/>
                <a:cs typeface="NikoshBAN" panose="02000000000000000000" pitchFamily="2" charset="0"/>
              </a:rPr>
              <a:t> </a:t>
            </a:r>
            <a:r>
              <a:rPr lang="en-GB" sz="1800" b="1" dirty="0" err="1">
                <a:latin typeface="NikoshBAN" panose="02000000000000000000" pitchFamily="2" charset="0"/>
                <a:cs typeface="NikoshBAN" panose="02000000000000000000" pitchFamily="2" charset="0"/>
              </a:rPr>
              <a:t>অনুসন্ধান</a:t>
            </a:r>
            <a:r>
              <a:rPr lang="en-GB" sz="1800" b="1" dirty="0">
                <a:latin typeface="NikoshBAN" panose="02000000000000000000" pitchFamily="2" charset="0"/>
                <a:cs typeface="NikoshBAN" panose="02000000000000000000" pitchFamily="2" charset="0"/>
              </a:rPr>
              <a:t> </a:t>
            </a:r>
            <a:r>
              <a:rPr lang="en-GB" sz="1800" b="1" dirty="0" err="1">
                <a:latin typeface="NikoshBAN" panose="02000000000000000000" pitchFamily="2" charset="0"/>
                <a:cs typeface="NikoshBAN" panose="02000000000000000000" pitchFamily="2" charset="0"/>
              </a:rPr>
              <a:t>করব</a:t>
            </a:r>
            <a:r>
              <a:rPr lang="en-GB" sz="1800" b="1" dirty="0">
                <a:latin typeface="NikoshBAN" panose="02000000000000000000" pitchFamily="2" charset="0"/>
                <a:cs typeface="NikoshBAN" panose="02000000000000000000" pitchFamily="2" charset="0"/>
              </a:rPr>
              <a:t>?</a:t>
            </a:r>
            <a:endParaRPr lang="en-GB" sz="1800" dirty="0">
              <a:latin typeface="NikoshBAN" panose="02000000000000000000" pitchFamily="2" charset="0"/>
              <a:cs typeface="NikoshBAN" panose="02000000000000000000" pitchFamily="2" charset="0"/>
            </a:endParaRPr>
          </a:p>
        </p:txBody>
      </p:sp>
      <p:sp>
        <p:nvSpPr>
          <p:cNvPr id="19" name="Rectangle 3">
            <a:extLst>
              <a:ext uri="{FF2B5EF4-FFF2-40B4-BE49-F238E27FC236}">
                <a16:creationId xmlns:a16="http://schemas.microsoft.com/office/drawing/2014/main" id="{FACB4879-A834-4807-C1A7-125AC5711967}"/>
              </a:ext>
            </a:extLst>
          </p:cNvPr>
          <p:cNvSpPr>
            <a:spLocks noChangeArrowheads="1"/>
          </p:cNvSpPr>
          <p:nvPr/>
        </p:nvSpPr>
        <p:spPr bwMode="auto">
          <a:xfrm>
            <a:off x="659102" y="3544789"/>
            <a:ext cx="7684797" cy="2364718"/>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01568" numCol="1" anchor="ctr" anchorCtr="0" compatLnSpc="1">
            <a:prstTxWarp prst="textNoShape">
              <a:avLst/>
            </a:prstTxWarp>
            <a:spAutoFit/>
          </a:bodyPr>
          <a:lstStyle/>
          <a:p>
            <a:r>
              <a:rPr lang="en-GB" b="1" dirty="0" err="1">
                <a:latin typeface="NikoshBAN" panose="02000000000000000000" pitchFamily="2" charset="0"/>
                <a:cs typeface="NikoshBAN" panose="02000000000000000000" pitchFamily="2" charset="0"/>
              </a:rPr>
              <a:t>ধরা</a:t>
            </a:r>
            <a:r>
              <a:rPr lang="en-GB" b="1" dirty="0"/>
              <a:t> </a:t>
            </a:r>
            <a:r>
              <a:rPr lang="en-GB" b="1" dirty="0" err="1">
                <a:latin typeface="NikoshBAN" panose="02000000000000000000" pitchFamily="2" charset="0"/>
                <a:cs typeface="NikoshBAN" panose="02000000000000000000" pitchFamily="2" charset="0"/>
              </a:rPr>
              <a:t>যাক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আমরা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সৌরজগ</a:t>
            </a:r>
            <a:r>
              <a:rPr lang="en-GB" b="1" dirty="0">
                <a:latin typeface="NikoshBAN" panose="02000000000000000000" pitchFamily="2" charset="0"/>
                <a:cs typeface="NikoshBAN" panose="02000000000000000000" pitchFamily="2" charset="0"/>
              </a:rPr>
              <a:t>ৎ </a:t>
            </a:r>
            <a:r>
              <a:rPr lang="en-GB" b="1" dirty="0" err="1">
                <a:latin typeface="NikoshBAN" panose="02000000000000000000" pitchFamily="2" charset="0"/>
                <a:cs typeface="NikoshBAN" panose="02000000000000000000" pitchFamily="2" charset="0"/>
              </a:rPr>
              <a:t>সম্পর্কে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খুঁজতে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চাই</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ধাপ</a:t>
            </a:r>
            <a:r>
              <a:rPr lang="en-GB" b="1" dirty="0">
                <a:latin typeface="NikoshBAN" panose="02000000000000000000" pitchFamily="2" charset="0"/>
                <a:cs typeface="NikoshBAN" panose="02000000000000000000" pitchFamily="2" charset="0"/>
              </a:rPr>
              <a:t>–১</a:t>
            </a:r>
            <a:r>
              <a:rPr lang="en-GB"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কম্পিউটার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মোবাইলে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একটি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ওয়েব</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ব্রাউজার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চালু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ধাপ</a:t>
            </a:r>
            <a:r>
              <a:rPr lang="en-GB" b="1" dirty="0">
                <a:latin typeface="NikoshBAN" panose="02000000000000000000" pitchFamily="2" charset="0"/>
                <a:cs typeface="NikoshBAN" panose="02000000000000000000" pitchFamily="2" charset="0"/>
              </a:rPr>
              <a:t>–২</a:t>
            </a:r>
            <a:r>
              <a:rPr lang="en-GB"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ব্রাউজারের</a:t>
            </a:r>
            <a:r>
              <a:rPr lang="en-GB" b="1" dirty="0">
                <a:latin typeface="NikoshBAN" panose="02000000000000000000" pitchFamily="2" charset="0"/>
                <a:cs typeface="NikoshBAN" panose="02000000000000000000" pitchFamily="2" charset="0"/>
              </a:rPr>
              <a:t> Address Bar-এ </a:t>
            </a:r>
            <a:r>
              <a:rPr lang="en-GB" b="1" dirty="0" err="1">
                <a:latin typeface="NikoshBAN" panose="02000000000000000000" pitchFamily="2" charset="0"/>
                <a:cs typeface="NikoshBAN" panose="02000000000000000000" pitchFamily="2" charset="0"/>
              </a:rPr>
              <a:t>সার্চ</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ইঞ্জিনের</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ঠিকানা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লিখে</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প্রবেশ</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ধাপ</a:t>
            </a:r>
            <a:r>
              <a:rPr lang="en-GB" b="1" dirty="0">
                <a:latin typeface="NikoshBAN" panose="02000000000000000000" pitchFamily="2" charset="0"/>
                <a:cs typeface="NikoshBAN" panose="02000000000000000000" pitchFamily="2" charset="0"/>
              </a:rPr>
              <a:t>–৩</a:t>
            </a:r>
            <a:r>
              <a:rPr lang="en-GB" dirty="0">
                <a:latin typeface="NikoshBAN" panose="02000000000000000000" pitchFamily="2" charset="0"/>
                <a:cs typeface="NikoshBAN" panose="02000000000000000000" pitchFamily="2" charset="0"/>
              </a:rPr>
              <a:t>: </a:t>
            </a:r>
            <a:r>
              <a:rPr lang="en-GB" b="1" dirty="0">
                <a:latin typeface="NikoshBAN" panose="02000000000000000000" pitchFamily="2" charset="0"/>
                <a:cs typeface="NikoshBAN" panose="02000000000000000000" pitchFamily="2" charset="0"/>
              </a:rPr>
              <a:t>Search Box-এ </a:t>
            </a:r>
            <a:r>
              <a:rPr lang="en-GB" b="1" dirty="0" err="1">
                <a:latin typeface="NikoshBAN" panose="02000000000000000000" pitchFamily="2" charset="0"/>
                <a:cs typeface="NikoshBAN" panose="02000000000000000000" pitchFamily="2" charset="0"/>
              </a:rPr>
              <a:t>প্রয়োজনীয়</a:t>
            </a:r>
            <a:r>
              <a:rPr lang="en-GB" b="1" dirty="0">
                <a:latin typeface="NikoshBAN" panose="02000000000000000000" pitchFamily="2" charset="0"/>
                <a:cs typeface="NikoshBAN" panose="02000000000000000000" pitchFamily="2" charset="0"/>
              </a:rPr>
              <a:t> Keyword </a:t>
            </a:r>
            <a:r>
              <a:rPr lang="en-GB" b="1" dirty="0" err="1">
                <a:latin typeface="NikoshBAN" panose="02000000000000000000" pitchFamily="2" charset="0"/>
                <a:cs typeface="NikoshBAN" panose="02000000000000000000" pitchFamily="2" charset="0"/>
              </a:rPr>
              <a:t>বা</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মূল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শব্দ</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লিখো</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উদাহরণ</a:t>
            </a:r>
            <a:r>
              <a:rPr lang="en-GB" b="1" dirty="0">
                <a:latin typeface="NikoshBAN" panose="02000000000000000000" pitchFamily="2" charset="0"/>
                <a:cs typeface="NikoshBAN" panose="02000000000000000000" pitchFamily="2" charset="0"/>
              </a:rPr>
              <a:t>:</a:t>
            </a:r>
            <a:r>
              <a:rPr lang="en-GB"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সৌরজগ</a:t>
            </a:r>
            <a:r>
              <a:rPr lang="en-GB" b="1" dirty="0">
                <a:latin typeface="NikoshBAN" panose="02000000000000000000" pitchFamily="2" charset="0"/>
                <a:cs typeface="NikoshBAN" panose="02000000000000000000" pitchFamily="2" charset="0"/>
              </a:rPr>
              <a:t>ৎ </a:t>
            </a:r>
            <a:r>
              <a:rPr lang="en-GB" b="1" dirty="0" err="1">
                <a:latin typeface="NikoshBAN" panose="02000000000000000000" pitchFamily="2" charset="0"/>
                <a:cs typeface="NikoshBAN" panose="02000000000000000000" pitchFamily="2" charset="0"/>
              </a:rPr>
              <a:t>সম্পর্কে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ধাপ</a:t>
            </a:r>
            <a:r>
              <a:rPr lang="en-GB" b="1" dirty="0">
                <a:latin typeface="NikoshBAN" panose="02000000000000000000" pitchFamily="2" charset="0"/>
                <a:cs typeface="NikoshBAN" panose="02000000000000000000" pitchFamily="2" charset="0"/>
              </a:rPr>
              <a:t>–৪</a:t>
            </a:r>
            <a:r>
              <a:rPr lang="en-GB" dirty="0">
                <a:latin typeface="NikoshBAN" panose="02000000000000000000" pitchFamily="2" charset="0"/>
                <a:cs typeface="NikoshBAN" panose="02000000000000000000" pitchFamily="2" charset="0"/>
              </a:rPr>
              <a:t>: </a:t>
            </a:r>
            <a:r>
              <a:rPr lang="en-GB" b="1" dirty="0">
                <a:latin typeface="NikoshBAN" panose="02000000000000000000" pitchFamily="2" charset="0"/>
                <a:cs typeface="NikoshBAN" panose="02000000000000000000" pitchFamily="2" charset="0"/>
              </a:rPr>
              <a:t>Search/Enter </a:t>
            </a:r>
            <a:r>
              <a:rPr lang="en-GB" b="1" dirty="0" err="1">
                <a:latin typeface="NikoshBAN" panose="02000000000000000000" pitchFamily="2" charset="0"/>
                <a:cs typeface="NikoshBAN" panose="02000000000000000000" pitchFamily="2" charset="0"/>
              </a:rPr>
              <a:t>চাপো</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ধাপ</a:t>
            </a:r>
            <a:r>
              <a:rPr lang="en-GB" b="1" dirty="0">
                <a:latin typeface="NikoshBAN" panose="02000000000000000000" pitchFamily="2" charset="0"/>
                <a:cs typeface="NikoshBAN" panose="02000000000000000000" pitchFamily="2" charset="0"/>
              </a:rPr>
              <a:t>–৫</a:t>
            </a:r>
            <a:r>
              <a:rPr lang="en-GB"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প্রাপ্ত</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ফলাফলগুলো</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থেকে</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প্রয়োজনীয়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ওয়েবসাইট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নির্বাচন</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a:p>
            <a:r>
              <a:rPr lang="en-GB" b="1" dirty="0" err="1">
                <a:latin typeface="NikoshBAN" panose="02000000000000000000" pitchFamily="2" charset="0"/>
                <a:cs typeface="NikoshBAN" panose="02000000000000000000" pitchFamily="2" charset="0"/>
              </a:rPr>
              <a:t>ধাপ</a:t>
            </a:r>
            <a:r>
              <a:rPr lang="en-GB" b="1" dirty="0">
                <a:latin typeface="NikoshBAN" panose="02000000000000000000" pitchFamily="2" charset="0"/>
                <a:cs typeface="NikoshBAN" panose="02000000000000000000" pitchFamily="2" charset="0"/>
              </a:rPr>
              <a:t>–৬</a:t>
            </a:r>
            <a:r>
              <a:rPr lang="en-GB"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পড়ো</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এবং</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প্রয়োজনীয়</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তথ্য</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সংগ্রহ</a:t>
            </a:r>
            <a:r>
              <a:rPr lang="en-GB" b="1" dirty="0">
                <a:latin typeface="NikoshBAN" panose="02000000000000000000" pitchFamily="2" charset="0"/>
                <a:cs typeface="NikoshBAN" panose="02000000000000000000" pitchFamily="2" charset="0"/>
              </a:rPr>
              <a:t> </a:t>
            </a:r>
            <a:r>
              <a:rPr lang="en-GB" b="1" dirty="0" err="1">
                <a:latin typeface="NikoshBAN" panose="02000000000000000000" pitchFamily="2" charset="0"/>
                <a:cs typeface="NikoshBAN" panose="02000000000000000000" pitchFamily="2" charset="0"/>
              </a:rPr>
              <a:t>করো</a:t>
            </a:r>
            <a:r>
              <a:rPr lang="en-GB" b="1" dirty="0">
                <a:latin typeface="NikoshBAN" panose="02000000000000000000" pitchFamily="2" charset="0"/>
                <a:cs typeface="NikoshBAN" panose="02000000000000000000" pitchFamily="2" charset="0"/>
              </a:rPr>
              <a:t>।</a:t>
            </a:r>
            <a:endParaRPr lang="en-GB" dirty="0">
              <a:latin typeface="NikoshBAN" panose="02000000000000000000" pitchFamily="2" charset="0"/>
              <a:cs typeface="NikoshBAN" panose="02000000000000000000" pitchFamily="2" charset="0"/>
            </a:endParaRPr>
          </a:p>
        </p:txBody>
      </p:sp>
      <p:pic>
        <p:nvPicPr>
          <p:cNvPr id="20" name="Picture 19" descr="Image">
            <a:extLst>
              <a:ext uri="{FF2B5EF4-FFF2-40B4-BE49-F238E27FC236}">
                <a16:creationId xmlns:a16="http://schemas.microsoft.com/office/drawing/2014/main" id="{16FDD842-8260-3C39-EB7F-E095B7B62D3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5788" y="2828515"/>
            <a:ext cx="3045460" cy="1712595"/>
          </a:xfrm>
          <a:prstGeom prst="snip2DiagRect">
            <a:avLst/>
          </a:prstGeom>
          <a:solidFill>
            <a:srgbClr val="FFFFFF">
              <a:shade val="85000"/>
            </a:srgbClr>
          </a:solidFill>
          <a:ln w="88900" cap="sq">
            <a:noFill/>
            <a:miter lim="800000"/>
          </a:ln>
          <a:effectLst/>
          <a:scene3d>
            <a:camera prst="orthographicFront">
              <a:rot lat="0" lon="0" rev="0"/>
            </a:camera>
            <a:lightRig rig="contrasting" dir="t">
              <a:rot lat="0" lon="0" rev="7800000"/>
            </a:lightRig>
          </a:scene3d>
          <a:sp3d>
            <a:bevelT w="139700" h="139700"/>
          </a:sp3d>
        </p:spPr>
      </p:pic>
      <p:pic>
        <p:nvPicPr>
          <p:cNvPr id="21" name="Picture 20" descr="Image">
            <a:extLst>
              <a:ext uri="{FF2B5EF4-FFF2-40B4-BE49-F238E27FC236}">
                <a16:creationId xmlns:a16="http://schemas.microsoft.com/office/drawing/2014/main" id="{8121B28A-118B-4725-9640-C29CA9CF710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95786" y="4640829"/>
            <a:ext cx="3045461" cy="1914525"/>
          </a:xfrm>
          <a:prstGeom prst="rect">
            <a:avLst/>
          </a:prstGeom>
          <a:noFill/>
          <a:ln>
            <a:noFill/>
          </a:ln>
          <a:effectLst/>
          <a:scene3d>
            <a:camera prst="orthographicFront">
              <a:rot lat="0" lon="0" rev="0"/>
            </a:camera>
            <a:lightRig rig="contrasting" dir="t">
              <a:rot lat="0" lon="0" rev="7800000"/>
            </a:lightRig>
          </a:scene3d>
          <a:sp3d>
            <a:bevelT w="139700" h="139700"/>
          </a:sp3d>
        </p:spPr>
      </p:pic>
    </p:spTree>
    <p:custDataLst>
      <p:tags r:id="rId1"/>
    </p:custDataLst>
    <p:extLst>
      <p:ext uri="{BB962C8B-B14F-4D97-AF65-F5344CB8AC3E}">
        <p14:creationId xmlns:p14="http://schemas.microsoft.com/office/powerpoint/2010/main" val="820901291"/>
      </p:ext>
    </p:extLst>
  </p:cSld>
  <p:clrMapOvr>
    <a:masterClrMapping/>
  </p:clrMapOvr>
  <mc:AlternateContent xmlns:mc="http://schemas.openxmlformats.org/markup-compatibility/2006" xmlns:p14="http://schemas.microsoft.com/office/powerpoint/2010/main">
    <mc:Choice Requires="p14">
      <p:transition spd="slow" p14:dur="1250" advTm="8810">
        <p14:flip dir="r"/>
      </p:transition>
    </mc:Choice>
    <mc:Fallback xmlns="">
      <p:transition spd="slow" advTm="881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p:cTn id="20" dur="500" fill="hold"/>
                                        <p:tgtEl>
                                          <p:spTgt spid="18"/>
                                        </p:tgtEl>
                                        <p:attrNameLst>
                                          <p:attrName>ppt_w</p:attrName>
                                        </p:attrNameLst>
                                      </p:cBhvr>
                                      <p:tavLst>
                                        <p:tav tm="0">
                                          <p:val>
                                            <p:fltVal val="0"/>
                                          </p:val>
                                        </p:tav>
                                        <p:tav tm="100000">
                                          <p:val>
                                            <p:strVal val="#ppt_w"/>
                                          </p:val>
                                        </p:tav>
                                      </p:tavLst>
                                    </p:anim>
                                    <p:anim calcmode="lin" valueType="num">
                                      <p:cBhvr>
                                        <p:cTn id="21" dur="500" fill="hold"/>
                                        <p:tgtEl>
                                          <p:spTgt spid="18"/>
                                        </p:tgtEl>
                                        <p:attrNameLst>
                                          <p:attrName>ppt_h</p:attrName>
                                        </p:attrNameLst>
                                      </p:cBhvr>
                                      <p:tavLst>
                                        <p:tav tm="0">
                                          <p:val>
                                            <p:fltVal val="0"/>
                                          </p:val>
                                        </p:tav>
                                        <p:tav tm="100000">
                                          <p:val>
                                            <p:strVal val="#ppt_h"/>
                                          </p:val>
                                        </p:tav>
                                      </p:tavLst>
                                    </p:anim>
                                    <p:animEffect transition="in" filter="fade">
                                      <p:cBhvr>
                                        <p:cTn id="22" dur="500"/>
                                        <p:tgtEl>
                                          <p:spTgt spid="18"/>
                                        </p:tgtEl>
                                      </p:cBhvr>
                                    </p:animEffect>
                                  </p:childTnLst>
                                </p:cTn>
                              </p:par>
                            </p:childTnLst>
                          </p:cTn>
                        </p:par>
                        <p:par>
                          <p:cTn id="23" fill="hold">
                            <p:stCondLst>
                              <p:cond delay="500"/>
                            </p:stCondLst>
                            <p:childTnLst>
                              <p:par>
                                <p:cTn id="24" presetID="53" presetClass="entr" presetSubtype="16" fill="hold" grpId="0" nodeType="after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p:cTn id="26" dur="500" fill="hold"/>
                                        <p:tgtEl>
                                          <p:spTgt spid="19"/>
                                        </p:tgtEl>
                                        <p:attrNameLst>
                                          <p:attrName>ppt_w</p:attrName>
                                        </p:attrNameLst>
                                      </p:cBhvr>
                                      <p:tavLst>
                                        <p:tav tm="0">
                                          <p:val>
                                            <p:fltVal val="0"/>
                                          </p:val>
                                        </p:tav>
                                        <p:tav tm="100000">
                                          <p:val>
                                            <p:strVal val="#ppt_w"/>
                                          </p:val>
                                        </p:tav>
                                      </p:tavLst>
                                    </p:anim>
                                    <p:anim calcmode="lin" valueType="num">
                                      <p:cBhvr>
                                        <p:cTn id="27" dur="500" fill="hold"/>
                                        <p:tgtEl>
                                          <p:spTgt spid="19"/>
                                        </p:tgtEl>
                                        <p:attrNameLst>
                                          <p:attrName>ppt_h</p:attrName>
                                        </p:attrNameLst>
                                      </p:cBhvr>
                                      <p:tavLst>
                                        <p:tav tm="0">
                                          <p:val>
                                            <p:fltVal val="0"/>
                                          </p:val>
                                        </p:tav>
                                        <p:tav tm="100000">
                                          <p:val>
                                            <p:strVal val="#ppt_h"/>
                                          </p:val>
                                        </p:tav>
                                      </p:tavLst>
                                    </p:anim>
                                    <p:animEffect transition="in" filter="fade">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barn(inVertical)">
                                      <p:cBhvr>
                                        <p:cTn id="33" dur="500"/>
                                        <p:tgtEl>
                                          <p:spTgt spid="20"/>
                                        </p:tgtEl>
                                      </p:cBhvr>
                                    </p:animEffect>
                                  </p:childTnLst>
                                </p:cTn>
                              </p:par>
                              <p:par>
                                <p:cTn id="34" presetID="16" presetClass="entr" presetSubtype="21"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barn(inVertical)">
                                      <p:cBhvr>
                                        <p:cTn id="3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p:bldP spid="18" grpId="0" animBg="1"/>
      <p:bldP spid="19"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7"/>
</p:tagLst>
</file>

<file path=ppt/tags/tag10.xml><?xml version="1.0" encoding="utf-8"?>
<p:tagLst xmlns:a="http://schemas.openxmlformats.org/drawingml/2006/main" xmlns:r="http://schemas.openxmlformats.org/officeDocument/2006/relationships" xmlns:p="http://schemas.openxmlformats.org/presentationml/2006/main">
  <p:tag name="TIMING" val="|2.5"/>
</p:tagLst>
</file>

<file path=ppt/tags/tag2.xml><?xml version="1.0" encoding="utf-8"?>
<p:tagLst xmlns:a="http://schemas.openxmlformats.org/drawingml/2006/main" xmlns:r="http://schemas.openxmlformats.org/officeDocument/2006/relationships" xmlns:p="http://schemas.openxmlformats.org/presentationml/2006/main">
  <p:tag name="TIMING" val="|1|1.1|2.9|1.1|1.3"/>
</p:tagLst>
</file>

<file path=ppt/tags/tag3.xml><?xml version="1.0" encoding="utf-8"?>
<p:tagLst xmlns:a="http://schemas.openxmlformats.org/drawingml/2006/main" xmlns:r="http://schemas.openxmlformats.org/officeDocument/2006/relationships" xmlns:p="http://schemas.openxmlformats.org/presentationml/2006/main">
  <p:tag name="TIMING" val="|1.2|1.6|2.3|2.2"/>
</p:tagLst>
</file>

<file path=ppt/tags/tag4.xml><?xml version="1.0" encoding="utf-8"?>
<p:tagLst xmlns:a="http://schemas.openxmlformats.org/drawingml/2006/main" xmlns:r="http://schemas.openxmlformats.org/officeDocument/2006/relationships" xmlns:p="http://schemas.openxmlformats.org/presentationml/2006/main">
  <p:tag name="TIMING" val="|2.3|1.5|1.6"/>
</p:tagLst>
</file>

<file path=ppt/tags/tag5.xml><?xml version="1.0" encoding="utf-8"?>
<p:tagLst xmlns:a="http://schemas.openxmlformats.org/drawingml/2006/main" xmlns:r="http://schemas.openxmlformats.org/officeDocument/2006/relationships" xmlns:p="http://schemas.openxmlformats.org/presentationml/2006/main">
  <p:tag name="TIMING" val="|2.3|1.5|1.6"/>
</p:tagLst>
</file>

<file path=ppt/tags/tag6.xml><?xml version="1.0" encoding="utf-8"?>
<p:tagLst xmlns:a="http://schemas.openxmlformats.org/drawingml/2006/main" xmlns:r="http://schemas.openxmlformats.org/officeDocument/2006/relationships" xmlns:p="http://schemas.openxmlformats.org/presentationml/2006/main">
  <p:tag name="TIMING" val="|2.3|1.5|1.6"/>
</p:tagLst>
</file>

<file path=ppt/tags/tag7.xml><?xml version="1.0" encoding="utf-8"?>
<p:tagLst xmlns:a="http://schemas.openxmlformats.org/drawingml/2006/main" xmlns:r="http://schemas.openxmlformats.org/officeDocument/2006/relationships" xmlns:p="http://schemas.openxmlformats.org/presentationml/2006/main">
  <p:tag name="TIMING" val="|2.3|1.5|1.6"/>
</p:tagLst>
</file>

<file path=ppt/tags/tag8.xml><?xml version="1.0" encoding="utf-8"?>
<p:tagLst xmlns:a="http://schemas.openxmlformats.org/drawingml/2006/main" xmlns:r="http://schemas.openxmlformats.org/officeDocument/2006/relationships" xmlns:p="http://schemas.openxmlformats.org/presentationml/2006/main">
  <p:tag name="TIMING" val="|2.3|1.5|1.6"/>
</p:tagLst>
</file>

<file path=ppt/tags/tag9.xml><?xml version="1.0" encoding="utf-8"?>
<p:tagLst xmlns:a="http://schemas.openxmlformats.org/drawingml/2006/main" xmlns:r="http://schemas.openxmlformats.org/officeDocument/2006/relationships" xmlns:p="http://schemas.openxmlformats.org/presentationml/2006/main">
  <p:tag name="TIMING" val="|2.3|1.5|1.6"/>
</p:tagLst>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3092</TotalTime>
  <Words>1262</Words>
  <Application>Microsoft Office PowerPoint</Application>
  <PresentationFormat>Widescreen</PresentationFormat>
  <Paragraphs>152</Paragraphs>
  <Slides>15</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Aptos</vt:lpstr>
      <vt:lpstr>Arial</vt:lpstr>
      <vt:lpstr>Calibri</vt:lpstr>
      <vt:lpstr>Century Gothic</vt:lpstr>
      <vt:lpstr>Google Sans</vt:lpstr>
      <vt:lpstr>NikoshBAN</vt:lpstr>
      <vt:lpstr>Wingdings</vt:lpstr>
      <vt:lpstr>Wingdings 3</vt:lpstr>
      <vt:lpstr>Wisp</vt:lpstr>
      <vt:lpstr>PowerPoint Presentation</vt:lpstr>
      <vt:lpstr>PowerPoint Presentation</vt:lpstr>
      <vt:lpstr>---এই পাঠ শেষে শিক্ষার্থীরা---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🧪শ্রেণিকক্ষের ব্যবহারিক কাজ</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Md. Latfur Rahman Rubel</dc:creator>
  <cp:lastModifiedBy>MD. Sayed Arif</cp:lastModifiedBy>
  <cp:revision>694</cp:revision>
  <dcterms:created xsi:type="dcterms:W3CDTF">2025-11-16T12:57:25Z</dcterms:created>
  <dcterms:modified xsi:type="dcterms:W3CDTF">2026-08-16T16:07:33Z</dcterms:modified>
</cp:coreProperties>
</file>