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6" r:id="rId2"/>
    <p:sldId id="324" r:id="rId3"/>
    <p:sldId id="258" r:id="rId4"/>
    <p:sldId id="259" r:id="rId5"/>
    <p:sldId id="325" r:id="rId6"/>
    <p:sldId id="326" r:id="rId7"/>
    <p:sldId id="311" r:id="rId8"/>
    <p:sldId id="264" r:id="rId9"/>
    <p:sldId id="323" r:id="rId10"/>
    <p:sldId id="277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267474-3932-4EEA-8196-B9B3E8776E23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46C516-368F-4E2F-AC13-5DDC94FFF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1232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F7D78E-891E-C917-4649-D5242029D4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F35605-1D3F-8C25-8B30-41CD58BE7F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649D10-6C0F-C29D-99C0-ADC2B01433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78EE0-F307-4BEA-9A7B-CDB4DE97B8C1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A6DC3A-0638-64F9-76B6-78EF5CD97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F63E42-7848-C632-828F-321D536BB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B752E-5986-4521-8640-5C362FDC1A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361187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22853-24AE-8957-7DC2-F77723636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1F2981-95DC-0D54-757B-C01F9FA0FE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F00F72-E18E-0920-BB74-40C2508DAB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78EE0-F307-4BEA-9A7B-CDB4DE97B8C1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8A8BA8-F2AF-05FA-6E81-70196D1C0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329324-41F3-4470-B4CF-27644C878B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B752E-5986-4521-8640-5C362FDC1A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642364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FAE44B-ED22-8EA9-6E95-E60837ABB9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A971D1-80CF-033F-51B2-9241770F62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A8C6C5-9D4A-DA00-61AC-33033D61C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78EE0-F307-4BEA-9A7B-CDB4DE97B8C1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3E9A6D-7A16-DA63-8FB3-1CB7661956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0A3DE8-EE73-69C2-5801-EF084C0C0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B752E-5986-4521-8640-5C362FDC1A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130017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85A8A5-B6A1-BC07-DF66-93F5A123C5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42FB90-87B9-81FE-62A9-555A8640C2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47584B-ECB6-D8BB-885B-9F05563C76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D13CFD-EC26-DD95-05BC-A1FDF9C09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78EE0-F307-4BEA-9A7B-CDB4DE97B8C1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855DF6-1170-D10C-C551-37F79893D2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F3CFA7-7007-B893-6584-2A34072513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B752E-5986-4521-8640-5C362FDC1A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833787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ED60B5-8871-5D5B-2A9A-A17A181AC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D5301D-DF2A-5D3F-0AB4-40C12F3838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53373E-2195-0547-476C-EBD7CE4828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DFDD06E-7746-A5DF-7593-E53E116AA1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90F59F-BD07-1D0D-D5E4-8394B7A71AD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E3FD9DD-2E49-6577-6D70-49BE2828F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78EE0-F307-4BEA-9A7B-CDB4DE97B8C1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7D46911-0106-4320-08A2-B0951A93F4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BAD2E01-4280-E39D-26AC-E0B8B57DE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B752E-5986-4521-8640-5C362FDC1A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923054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4DCAC1-E10A-B385-2CA7-8E864A2F8C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5ABA057-312A-F3AD-E8E1-F025806E9B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78EE0-F307-4BEA-9A7B-CDB4DE97B8C1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279178-DF8A-16E8-1460-96A0A7ACAB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0DB46EC-92FF-15EF-3BC2-E7CFE9EF3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B752E-5986-4521-8640-5C362FDC1A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83067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69CF85D-EE63-FE59-CC29-64DE3C654B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78EE0-F307-4BEA-9A7B-CDB4DE97B8C1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045B80C-54CF-B0AE-C7E6-B657F66B86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41D57A-4CB4-13B6-C36A-4A50A94210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B752E-5986-4521-8640-5C362FDC1A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270647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064B61-13A0-43E1-4994-F00EAB15A0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16D049-D718-13C7-24D9-479E2416C0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F76F7A-5304-54CD-B2AA-4A6AA68EFB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0FA104-FF9D-501E-F2B1-FB779F1935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78EE0-F307-4BEA-9A7B-CDB4DE97B8C1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6333B7-EC99-8FCD-B790-1558C86046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699DB6-EF20-A49F-6A5D-E1C2A09BDB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B752E-5986-4521-8640-5C362FDC1A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508442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3E6059-93E7-6F4B-6D8F-7C86C8C668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44E51A9-F1D9-CAC9-B473-14E42E80B4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389976-CB65-0FCF-EC80-21AA4D2D84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3A74E8-9370-7A57-53BF-8F50CD6243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78EE0-F307-4BEA-9A7B-CDB4DE97B8C1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E20EAC-A2E0-6BD4-3801-6E6E6797CA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139566-FB2B-7518-9C88-70E582FBF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B752E-5986-4521-8640-5C362FDC1A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125407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36CA05-108D-C46A-536D-962F3866F5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05F8C1-A785-68BC-5014-D58CEDE061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9A25DC-396F-718A-C7D2-872476AEE9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78EE0-F307-4BEA-9A7B-CDB4DE97B8C1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6228B7-CC73-5F95-B460-7CC858AEA7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18BBA2-7F4C-56A2-491F-773D5B433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B752E-5986-4521-8640-5C362FDC1A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004862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76610DC-38F9-287F-48FE-FBE07E5FC3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EE9AAD-49B3-9DEA-F03D-B053335A94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1E1E27-40F8-5092-D86A-A6572B7551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78EE0-F307-4BEA-9A7B-CDB4DE97B8C1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3331FB-67D0-14D6-9B6C-2F6F1C222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F6AFF1-2B3D-A4B9-DDDB-A4A657726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B752E-5986-4521-8640-5C362FDC1A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148485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2AD6633-3E3E-AE5A-6222-3674841AD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6D0497-359A-B158-1C74-AFDC1905AB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A428BC-B8CA-0F8F-3F27-87A2A90611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1B78EE0-F307-4BEA-9A7B-CDB4DE97B8C1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F886FC-B2F2-0353-156E-FC44947376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EEE221-34A0-168B-3431-4E584A1202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20B752E-5986-4521-8640-5C362FDC1A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203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tm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5" name="Rectangle 54">
            <a:extLst>
              <a:ext uri="{FF2B5EF4-FFF2-40B4-BE49-F238E27FC236}">
                <a16:creationId xmlns:a16="http://schemas.microsoft.com/office/drawing/2014/main" id="{9825EEB4-E185-4371-A8FF-AF57010F7B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2923" y="1124712"/>
            <a:ext cx="4023360" cy="3200400"/>
          </a:xfrm>
        </p:spPr>
        <p:txBody>
          <a:bodyPr>
            <a:normAutofit/>
          </a:bodyPr>
          <a:lstStyle/>
          <a:p>
            <a:pPr algn="l"/>
            <a:r>
              <a:rPr lang="en-US" sz="4800">
                <a:latin typeface="NikoshBAN" panose="02000000000000000000" pitchFamily="2" charset="0"/>
                <a:cs typeface="NikoshBAN" panose="02000000000000000000" pitchFamily="2" charset="0"/>
              </a:rPr>
              <a:t>আজকের পাঠে স্বাগতম</a:t>
            </a:r>
            <a:r>
              <a:rPr lang="en-US" sz="4800"/>
              <a:t>  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8EA2E5B2-7E46-41D7-993E-1472B65ED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7356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A7EA44E-8251-0C7D-B976-5078FF827E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2078" y="578974"/>
            <a:ext cx="2340864" cy="2340864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FF66FF28-B3B2-B2BF-877A-8619AF8531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5014" y="884582"/>
            <a:ext cx="2871216" cy="1729648"/>
          </a:xfrm>
          <a:prstGeom prst="rect">
            <a:avLst/>
          </a:prstGeom>
        </p:spPr>
      </p:pic>
      <p:sp>
        <p:nvSpPr>
          <p:cNvPr id="57" name="Rectangle 56">
            <a:extLst>
              <a:ext uri="{FF2B5EF4-FFF2-40B4-BE49-F238E27FC236}">
                <a16:creationId xmlns:a16="http://schemas.microsoft.com/office/drawing/2014/main" id="{789E161B-D345-4E9F-985D-649330815F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8464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C9A8B81-204F-CC45-8EBF-5FFDD08788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8728" y="3122302"/>
            <a:ext cx="5771217" cy="3044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6486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F8F1702-6E74-99C5-CDAD-18F2343206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66" t="30416" r="30778" b="45398"/>
          <a:stretch>
            <a:fillRect/>
          </a:stretch>
        </p:blipFill>
        <p:spPr>
          <a:xfrm>
            <a:off x="6389914" y="-271272"/>
            <a:ext cx="4920343" cy="452018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5E4912E-E535-FEE9-5BB0-AED1846CB1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262" y="0"/>
            <a:ext cx="11967538" cy="6716486"/>
          </a:xfrm>
          <a:prstGeom prst="rect">
            <a:avLst/>
          </a:prstGeom>
        </p:spPr>
      </p:pic>
      <p:sp>
        <p:nvSpPr>
          <p:cNvPr id="7" name="Scroll: Horizontal 6">
            <a:extLst>
              <a:ext uri="{FF2B5EF4-FFF2-40B4-BE49-F238E27FC236}">
                <a16:creationId xmlns:a16="http://schemas.microsoft.com/office/drawing/2014/main" id="{E4DEA8DC-62E4-C394-F981-168AC535A658}"/>
              </a:ext>
            </a:extLst>
          </p:cNvPr>
          <p:cNvSpPr/>
          <p:nvPr/>
        </p:nvSpPr>
        <p:spPr>
          <a:xfrm rot="5400000">
            <a:off x="-183237" y="494040"/>
            <a:ext cx="6527921" cy="5864923"/>
          </a:xfrm>
          <a:prstGeom prst="horizontalScroll">
            <a:avLst/>
          </a:prstGeom>
          <a:solidFill>
            <a:srgbClr val="92D050"/>
          </a:solidFill>
          <a:ln w="762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6373D16-902A-8658-9268-ED06B841D063}"/>
              </a:ext>
            </a:extLst>
          </p:cNvPr>
          <p:cNvSpPr txBox="1">
            <a:spLocks/>
          </p:cNvSpPr>
          <p:nvPr/>
        </p:nvSpPr>
        <p:spPr>
          <a:xfrm>
            <a:off x="686053" y="208285"/>
            <a:ext cx="3652267" cy="678688"/>
          </a:xfrm>
          <a:prstGeom prst="rect">
            <a:avLst/>
          </a:prstGeom>
          <a:solidFill>
            <a:srgbClr val="92D050"/>
          </a:solidFill>
          <a:ln w="57150">
            <a:solidFill>
              <a:schemeClr val="tx1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3929EA0-5009-E4A6-7C6E-55B9447A3BBF}"/>
              </a:ext>
            </a:extLst>
          </p:cNvPr>
          <p:cNvSpPr txBox="1"/>
          <p:nvPr/>
        </p:nvSpPr>
        <p:spPr>
          <a:xfrm>
            <a:off x="1091775" y="1067929"/>
            <a:ext cx="3972561" cy="443879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lIns="91440" tIns="45720" rIns="91440" bIns="45720" rtlCol="0" anchor="t"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জাবের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দেওয়ান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৬৬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নং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আড়পাঙ্গাশিয়া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আমতলী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বরগুনা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20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jaberdewanjaber@gmail.com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D0D1ABD-761D-6163-AC89-702AAC9EAD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8875" y="4411136"/>
            <a:ext cx="2143125" cy="214312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0DA6471-087D-A22F-202A-785609978E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132031" y="4573361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912777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32A48236-D68A-D156-1FD6-1269C50839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2639" y="4758618"/>
            <a:ext cx="2143125" cy="214312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DB5EFC7-D517-4581-5C72-D826DCFA9D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0" y="4718119"/>
            <a:ext cx="2206281" cy="213988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60ABEAC-CD91-6110-63E9-D228BE7E24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7076" y="0"/>
            <a:ext cx="5864924" cy="6858000"/>
          </a:xfrm>
          <a:prstGeom prst="rect">
            <a:avLst/>
          </a:prstGeom>
        </p:spPr>
      </p:pic>
      <p:sp>
        <p:nvSpPr>
          <p:cNvPr id="9" name="Scroll: Horizontal 8">
            <a:extLst>
              <a:ext uri="{FF2B5EF4-FFF2-40B4-BE49-F238E27FC236}">
                <a16:creationId xmlns:a16="http://schemas.microsoft.com/office/drawing/2014/main" id="{AE27A30C-3F97-3A55-44C7-03E43F7ACB6D}"/>
              </a:ext>
            </a:extLst>
          </p:cNvPr>
          <p:cNvSpPr/>
          <p:nvPr/>
        </p:nvSpPr>
        <p:spPr>
          <a:xfrm rot="5400000">
            <a:off x="549944" y="-502350"/>
            <a:ext cx="5130802" cy="6230687"/>
          </a:xfrm>
          <a:prstGeom prst="horizontalScroll">
            <a:avLst>
              <a:gd name="adj" fmla="val 20695"/>
            </a:avLst>
          </a:prstGeom>
          <a:solidFill>
            <a:srgbClr val="92D050"/>
          </a:solidFill>
          <a:ln w="762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CC362CA3-5A74-DD5B-3181-184AB7A6A142}"/>
              </a:ext>
            </a:extLst>
          </p:cNvPr>
          <p:cNvSpPr txBox="1">
            <a:spLocks/>
          </p:cNvSpPr>
          <p:nvPr/>
        </p:nvSpPr>
        <p:spPr>
          <a:xfrm>
            <a:off x="355867" y="115236"/>
            <a:ext cx="3652267" cy="900764"/>
          </a:xfrm>
          <a:prstGeom prst="rect">
            <a:avLst/>
          </a:prstGeom>
          <a:solidFill>
            <a:srgbClr val="92D050"/>
          </a:solidFill>
          <a:ln w="57150">
            <a:solidFill>
              <a:schemeClr val="tx1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03140" y="1219188"/>
            <a:ext cx="3952836" cy="353943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বিষয়ঃ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গণিত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শ্রেণিঃ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৩য় </a:t>
            </a:r>
          </a:p>
          <a:p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পাঠঃ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অধ্যায়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১</a:t>
            </a:r>
          </a:p>
          <a:p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পাঠঃ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পাঠ্যাংশঃ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ক্রম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বাচক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অবস্থান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</a:p>
          <a:p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সময়ঃ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৫০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তাং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– 22/০১/২০২৬ </a:t>
            </a:r>
          </a:p>
        </p:txBody>
      </p:sp>
    </p:spTree>
    <p:extLst>
      <p:ext uri="{BB962C8B-B14F-4D97-AF65-F5344CB8AC3E}">
        <p14:creationId xmlns:p14="http://schemas.microsoft.com/office/powerpoint/2010/main" val="3491490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03C6F4E6-30A1-4F63-C8CC-028750B5AA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6668" cy="4570886"/>
            <a:chOff x="0" y="0"/>
            <a:chExt cx="12196668" cy="4570886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9EA7CA8-3AE6-4F5F-9932-63303CF2D4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12196668" cy="4570632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4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6E3E019-A259-1130-CC5C-3165020BC5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791"/>
              <a:ext cx="10565988" cy="4568095"/>
            </a:xfrm>
            <a:prstGeom prst="rect">
              <a:avLst/>
            </a:prstGeom>
            <a:gradFill flip="none" rotWithShape="1">
              <a:gsLst>
                <a:gs pos="3000">
                  <a:schemeClr val="accent2"/>
                </a:gs>
                <a:gs pos="40000">
                  <a:schemeClr val="accent2">
                    <a:alpha val="0"/>
                  </a:schemeClr>
                </a:gs>
              </a:gsLst>
              <a:lin ang="17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0769F99-CCA6-5CDC-D1E1-C59A4762F1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"/>
              <a:ext cx="12192000" cy="4549891"/>
            </a:xfrm>
            <a:prstGeom prst="rect">
              <a:avLst/>
            </a:prstGeom>
            <a:gradFill>
              <a:gsLst>
                <a:gs pos="0">
                  <a:schemeClr val="accent5">
                    <a:alpha val="76000"/>
                  </a:schemeClr>
                </a:gs>
                <a:gs pos="67000">
                  <a:schemeClr val="accent2">
                    <a:alpha val="0"/>
                  </a:schemeClr>
                </a:gs>
              </a:gsLst>
              <a:lin ang="4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13E73D3-029B-3D4E-1956-8EE7068A60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4110544" y="18215"/>
              <a:ext cx="8086124" cy="4549887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50000"/>
                    <a:alpha val="36000"/>
                  </a:schemeClr>
                </a:gs>
                <a:gs pos="45000">
                  <a:schemeClr val="accent5">
                    <a:alpha val="0"/>
                  </a:schemeClr>
                </a:gs>
              </a:gsLst>
              <a:lin ang="42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</p:grp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082806" y="477289"/>
            <a:ext cx="4431172" cy="928057"/>
          </a:xfrm>
          <a:solidFill>
            <a:schemeClr val="accent1">
              <a:lumMod val="40000"/>
              <a:lumOff val="60000"/>
            </a:schemeClr>
          </a:solidFill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8000" kern="1200" dirty="0" err="1">
                <a:solidFill>
                  <a:srgbClr val="FFFF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শিখনফলঃ</a:t>
            </a:r>
            <a:endParaRPr lang="en-US" sz="8000" kern="1200" dirty="0">
              <a:solidFill>
                <a:srgbClr val="FFFFFF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C3F23E5-1208-394E-CBE6-ADFCA7FAE2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080" y="5343525"/>
            <a:ext cx="3911601" cy="15144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EAF2829-E70C-51A8-B311-C0F5ADAEFD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1987" y="5342539"/>
            <a:ext cx="3790316" cy="15144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E8ADC42-AF23-88E3-8BCE-6C91B640BF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2303" y="5341553"/>
            <a:ext cx="4358003" cy="151447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347D0C5-1B60-02B5-57AA-8D761F7433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080" y="1578429"/>
            <a:ext cx="11907520" cy="2841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95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6BA24418-5F5A-4F21-4CDE-886F8A864F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080" y="5343525"/>
            <a:ext cx="3911601" cy="151447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D877E81-68BC-9853-2672-09EFA30517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1987" y="5342539"/>
            <a:ext cx="3790316" cy="151447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E42C5DC-F523-2AC1-E964-16F6B952AE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2303" y="5341553"/>
            <a:ext cx="4358003" cy="1514475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8B8909E3-3DD2-152E-8337-878B211A5BA9}"/>
              </a:ext>
            </a:extLst>
          </p:cNvPr>
          <p:cNvSpPr/>
          <p:nvPr/>
        </p:nvSpPr>
        <p:spPr>
          <a:xfrm>
            <a:off x="4538001" y="184722"/>
            <a:ext cx="3334567" cy="92333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400" b="1" dirty="0" err="1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পূর্ব</a:t>
            </a:r>
            <a:r>
              <a:rPr lang="en-US" sz="5400" b="1" dirty="0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জ্ঞান</a:t>
            </a:r>
            <a:r>
              <a:rPr lang="en-US" sz="5400" b="1" dirty="0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যাচাই</a:t>
            </a:r>
            <a:endParaRPr lang="en-US" sz="5400" b="1" cap="none" spc="0" dirty="0">
              <a:ln/>
              <a:solidFill>
                <a:schemeClr val="accent3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755CFF6-8238-273F-2721-94CC724752F6}"/>
              </a:ext>
            </a:extLst>
          </p:cNvPr>
          <p:cNvSpPr/>
          <p:nvPr/>
        </p:nvSpPr>
        <p:spPr>
          <a:xfrm>
            <a:off x="3998890" y="1260352"/>
            <a:ext cx="3956532" cy="923330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400" b="1" dirty="0" err="1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ক্রম</a:t>
            </a:r>
            <a:r>
              <a:rPr lang="en-US" sz="5400" b="1" dirty="0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বাচক</a:t>
            </a:r>
            <a:r>
              <a:rPr lang="en-US" sz="5400" b="1" dirty="0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5400" b="1" dirty="0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5400" b="1" cap="none" spc="0" dirty="0">
              <a:ln/>
              <a:solidFill>
                <a:schemeClr val="accent3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214597D-50ED-E79B-A61E-D539AD8117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057" y="2254189"/>
            <a:ext cx="11201400" cy="3166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78226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9FF99BD-075F-4761-A995-6FC574BD25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7B21A54-9BA3-4EA9-B460-5A829ADD90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FA8F714-B9D8-488A-8CCA-E9948FF913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8"/>
            <a:ext cx="10905067" cy="557106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class 1 | ক্রমবাচক সংখ্যা | ক্রমবাচক সংখ্যার সংক্ষিপ্ত রূপ | ক্রমবাচক শব্দ  | সংখ্যা | সাধারন গনিত">
            <a:extLst>
              <a:ext uri="{FF2B5EF4-FFF2-40B4-BE49-F238E27FC236}">
                <a16:creationId xmlns:a16="http://schemas.microsoft.com/office/drawing/2014/main" id="{8E42744B-C096-2B43-25A8-877155AE93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5" y="643466"/>
            <a:ext cx="10993363" cy="557106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2EBF8A4-A222-E9CD-36F1-40E513E0D064}"/>
              </a:ext>
            </a:extLst>
          </p:cNvPr>
          <p:cNvSpPr/>
          <p:nvPr/>
        </p:nvSpPr>
        <p:spPr>
          <a:xfrm>
            <a:off x="3314681" y="100098"/>
            <a:ext cx="3038011" cy="923330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400" b="1" dirty="0" err="1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5400" b="1" dirty="0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endParaRPr lang="en-US" sz="5400" b="1" cap="none" spc="0" dirty="0">
              <a:ln/>
              <a:solidFill>
                <a:schemeClr val="accent3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2850152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360_F_293560899_5Cpb9oAwM0cRw8xcaGFIJCZ265wqyQVu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9276" y="911922"/>
            <a:ext cx="6246695" cy="1228722"/>
          </a:xfrm>
          <a:prstGeom prst="rect">
            <a:avLst/>
          </a:prstGeom>
          <a:ln w="38100" cap="sq">
            <a:solidFill>
              <a:schemeClr val="accent2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itle 3"/>
          <p:cNvSpPr txBox="1">
            <a:spLocks/>
          </p:cNvSpPr>
          <p:nvPr/>
        </p:nvSpPr>
        <p:spPr>
          <a:xfrm>
            <a:off x="4700058" y="-9175"/>
            <a:ext cx="3181560" cy="86100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দলীয়</a:t>
            </a:r>
            <a:r>
              <a:rPr kumimoji="0" lang="en-US" sz="5400" b="0" i="0" u="none" strike="noStrike" kern="1200" cap="none" spc="0" normalizeH="0" baseline="0" noProof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</a:t>
            </a:r>
            <a:r>
              <a:rPr kumimoji="0" lang="en-US" sz="5400" b="0" i="0" u="none" strike="noStrike" kern="1200" cap="none" spc="0" normalizeH="0" baseline="0" noProof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কাজ</a:t>
            </a:r>
            <a:endParaRPr kumimoji="0" lang="en-US" sz="4000" b="0" i="0" u="none" strike="noStrike" kern="1200" cap="none" spc="0" normalizeH="0" baseline="0" noProof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NikoshBAN" panose="02000000000000000000" pitchFamily="2" charset="0"/>
              <a:ea typeface="+mj-ea"/>
              <a:cs typeface="NikoshBAN" panose="020000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306B90F-E381-56D0-870A-95A40C749D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080" y="5343525"/>
            <a:ext cx="3911601" cy="15144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0692045-DB18-7AEC-54DD-AC8C8BE457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1987" y="5342539"/>
            <a:ext cx="3790316" cy="15144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985EDC0-A06D-B8ED-BEE2-05678D2F1E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2303" y="5341553"/>
            <a:ext cx="4358003" cy="1514475"/>
          </a:xfrm>
          <a:prstGeom prst="rect">
            <a:avLst/>
          </a:prstGeom>
        </p:spPr>
      </p:pic>
      <p:pic>
        <p:nvPicPr>
          <p:cNvPr id="2" name="Picture 1" descr="Children Students Queue: Over 293 Royalty-Free Licensable Stock  Illustrations &amp; Drawings | Shutterstock">
            <a:extLst>
              <a:ext uri="{FF2B5EF4-FFF2-40B4-BE49-F238E27FC236}">
                <a16:creationId xmlns:a16="http://schemas.microsoft.com/office/drawing/2014/main" id="{831099C8-E15E-07C4-2B82-2F9929DECE6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556" t="27178" r="6715" b="13230"/>
          <a:stretch>
            <a:fillRect/>
          </a:stretch>
        </p:blipFill>
        <p:spPr>
          <a:xfrm>
            <a:off x="81563" y="4084305"/>
            <a:ext cx="5459266" cy="1861773"/>
          </a:xfrm>
          <a:prstGeom prst="rect">
            <a:avLst/>
          </a:prstGeom>
        </p:spPr>
      </p:pic>
      <p:pic>
        <p:nvPicPr>
          <p:cNvPr id="8" name="Picture 7" descr="Page 6 | Youth clipart Images - Free Download on Magnific (formerly Freepik)">
            <a:extLst>
              <a:ext uri="{FF2B5EF4-FFF2-40B4-BE49-F238E27FC236}">
                <a16:creationId xmlns:a16="http://schemas.microsoft.com/office/drawing/2014/main" id="{B6C6EDA3-1126-EAF2-4258-03CA1761925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31113" b="33965"/>
          <a:stretch>
            <a:fillRect/>
          </a:stretch>
        </p:blipFill>
        <p:spPr>
          <a:xfrm>
            <a:off x="5709637" y="3787956"/>
            <a:ext cx="6400800" cy="2046830"/>
          </a:xfrm>
          <a:prstGeom prst="rect">
            <a:avLst/>
          </a:prstGeom>
        </p:spPr>
      </p:pic>
      <p:sp>
        <p:nvSpPr>
          <p:cNvPr id="9" name="Title 3">
            <a:extLst>
              <a:ext uri="{FF2B5EF4-FFF2-40B4-BE49-F238E27FC236}">
                <a16:creationId xmlns:a16="http://schemas.microsoft.com/office/drawing/2014/main" id="{5A0C3195-5E7A-B82E-0447-579DE2B6B9B3}"/>
              </a:ext>
            </a:extLst>
          </p:cNvPr>
          <p:cNvSpPr txBox="1">
            <a:spLocks/>
          </p:cNvSpPr>
          <p:nvPr/>
        </p:nvSpPr>
        <p:spPr>
          <a:xfrm>
            <a:off x="2554049" y="2248557"/>
            <a:ext cx="7678524" cy="86100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বাম</a:t>
            </a:r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</a:t>
            </a:r>
            <a:r>
              <a:rPr lang="en-US" sz="5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দিক</a:t>
            </a:r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</a:t>
            </a:r>
            <a:r>
              <a:rPr lang="en-US" sz="5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থেকে</a:t>
            </a:r>
            <a:r>
              <a:rPr kumimoji="0" lang="en-US" sz="5400" b="0" i="0" u="none" strike="noStrike" kern="1200" cap="none" spc="0" normalizeH="0" baseline="0" noProof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</a:t>
            </a:r>
            <a:r>
              <a:rPr kumimoji="0" lang="en-US" sz="5400" b="0" i="0" u="none" strike="noStrike" kern="1200" cap="none" spc="0" normalizeH="0" baseline="0" noProof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ক্রম</a:t>
            </a:r>
            <a:r>
              <a:rPr kumimoji="0" lang="en-US" sz="5400" b="0" i="0" u="none" strike="noStrike" kern="1200" cap="none" spc="0" normalizeH="0" baseline="0" noProof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</a:t>
            </a:r>
            <a:r>
              <a:rPr kumimoji="0" lang="en-US" sz="5400" b="0" i="0" u="none" strike="noStrike" kern="1200" cap="none" spc="0" normalizeH="0" baseline="0" noProof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বাচক</a:t>
            </a:r>
            <a:r>
              <a:rPr kumimoji="0" lang="en-US" sz="5400" b="0" i="0" u="none" strike="noStrike" kern="1200" cap="none" spc="0" normalizeH="0" baseline="0" noProof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</a:t>
            </a:r>
            <a:r>
              <a:rPr kumimoji="0" lang="en-US" sz="5400" b="0" i="0" u="none" strike="noStrike" kern="1200" cap="none" spc="0" normalizeH="0" baseline="0" noProof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অবস্থান</a:t>
            </a:r>
            <a:r>
              <a:rPr kumimoji="0" lang="en-US" sz="5400" b="0" i="0" u="none" strike="noStrike" kern="1200" cap="none" spc="0" normalizeH="0" baseline="0" noProof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</a:t>
            </a:r>
            <a:endParaRPr kumimoji="0" lang="en-US" sz="4000" b="0" i="0" u="none" strike="noStrike" kern="1200" cap="none" spc="0" normalizeH="0" baseline="0" noProof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NikoshBAN" panose="02000000000000000000" pitchFamily="2" charset="0"/>
              <a:ea typeface="+mj-ea"/>
              <a:cs typeface="NikoshBAN" panose="02000000000000000000" pitchFamily="2" charset="0"/>
            </a:endParaRPr>
          </a:p>
        </p:txBody>
      </p:sp>
      <p:sp>
        <p:nvSpPr>
          <p:cNvPr id="11" name="Title 3">
            <a:extLst>
              <a:ext uri="{FF2B5EF4-FFF2-40B4-BE49-F238E27FC236}">
                <a16:creationId xmlns:a16="http://schemas.microsoft.com/office/drawing/2014/main" id="{9C390304-BC96-A43C-A2A6-79593B67EA71}"/>
              </a:ext>
            </a:extLst>
          </p:cNvPr>
          <p:cNvSpPr txBox="1">
            <a:spLocks/>
          </p:cNvSpPr>
          <p:nvPr/>
        </p:nvSpPr>
        <p:spPr>
          <a:xfrm>
            <a:off x="183288" y="3686546"/>
            <a:ext cx="598716" cy="49090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১ম</a:t>
            </a:r>
          </a:p>
        </p:txBody>
      </p:sp>
      <p:sp>
        <p:nvSpPr>
          <p:cNvPr id="13" name="Title 3">
            <a:extLst>
              <a:ext uri="{FF2B5EF4-FFF2-40B4-BE49-F238E27FC236}">
                <a16:creationId xmlns:a16="http://schemas.microsoft.com/office/drawing/2014/main" id="{85C742AB-A7EF-1409-C0F2-5DCCA8A92E8E}"/>
              </a:ext>
            </a:extLst>
          </p:cNvPr>
          <p:cNvSpPr txBox="1">
            <a:spLocks/>
          </p:cNvSpPr>
          <p:nvPr/>
        </p:nvSpPr>
        <p:spPr>
          <a:xfrm>
            <a:off x="874398" y="3686546"/>
            <a:ext cx="598716" cy="49090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২য়</a:t>
            </a:r>
          </a:p>
        </p:txBody>
      </p:sp>
      <p:sp>
        <p:nvSpPr>
          <p:cNvPr id="14" name="Title 3">
            <a:extLst>
              <a:ext uri="{FF2B5EF4-FFF2-40B4-BE49-F238E27FC236}">
                <a16:creationId xmlns:a16="http://schemas.microsoft.com/office/drawing/2014/main" id="{9224007C-468D-D796-A5CF-1042F6731D2F}"/>
              </a:ext>
            </a:extLst>
          </p:cNvPr>
          <p:cNvSpPr txBox="1">
            <a:spLocks/>
          </p:cNvSpPr>
          <p:nvPr/>
        </p:nvSpPr>
        <p:spPr>
          <a:xfrm>
            <a:off x="1495459" y="3698600"/>
            <a:ext cx="598716" cy="49090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৩য়</a:t>
            </a:r>
            <a:endParaRPr kumimoji="0" lang="en-US" sz="2800" b="0" i="0" u="none" strike="noStrike" kern="1200" cap="none" spc="0" normalizeH="0" baseline="0" noProof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NikoshBAN" panose="02000000000000000000" pitchFamily="2" charset="0"/>
              <a:ea typeface="+mj-ea"/>
              <a:cs typeface="NikoshBAN" panose="02000000000000000000" pitchFamily="2" charset="0"/>
            </a:endParaRPr>
          </a:p>
        </p:txBody>
      </p:sp>
      <p:sp>
        <p:nvSpPr>
          <p:cNvPr id="15" name="Title 3">
            <a:extLst>
              <a:ext uri="{FF2B5EF4-FFF2-40B4-BE49-F238E27FC236}">
                <a16:creationId xmlns:a16="http://schemas.microsoft.com/office/drawing/2014/main" id="{9E14ABF9-2EB6-19EE-27B3-EEBEFD6FCB3E}"/>
              </a:ext>
            </a:extLst>
          </p:cNvPr>
          <p:cNvSpPr txBox="1">
            <a:spLocks/>
          </p:cNvSpPr>
          <p:nvPr/>
        </p:nvSpPr>
        <p:spPr>
          <a:xfrm>
            <a:off x="2111690" y="3686546"/>
            <a:ext cx="598716" cy="49090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৪র্থ</a:t>
            </a:r>
            <a:endParaRPr kumimoji="0" lang="en-US" sz="2800" b="0" i="0" u="none" strike="noStrike" kern="1200" cap="none" spc="0" normalizeH="0" baseline="0" noProof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NikoshBAN" panose="02000000000000000000" pitchFamily="2" charset="0"/>
              <a:ea typeface="+mj-ea"/>
              <a:cs typeface="NikoshBAN" panose="02000000000000000000" pitchFamily="2" charset="0"/>
            </a:endParaRPr>
          </a:p>
        </p:txBody>
      </p:sp>
      <p:sp>
        <p:nvSpPr>
          <p:cNvPr id="16" name="Title 3">
            <a:extLst>
              <a:ext uri="{FF2B5EF4-FFF2-40B4-BE49-F238E27FC236}">
                <a16:creationId xmlns:a16="http://schemas.microsoft.com/office/drawing/2014/main" id="{F2E6951D-C42C-367D-D2F9-35D53B5FA7F1}"/>
              </a:ext>
            </a:extLst>
          </p:cNvPr>
          <p:cNvSpPr txBox="1">
            <a:spLocks/>
          </p:cNvSpPr>
          <p:nvPr/>
        </p:nvSpPr>
        <p:spPr>
          <a:xfrm>
            <a:off x="2763293" y="3686546"/>
            <a:ext cx="598716" cy="49090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৫</a:t>
            </a:r>
            <a:r>
              <a:rPr kumimoji="0" lang="en-US" sz="2800" b="0" i="0" u="none" strike="noStrike" kern="1200" cap="none" spc="0" normalizeH="0" baseline="0" noProof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ম</a:t>
            </a:r>
          </a:p>
        </p:txBody>
      </p:sp>
      <p:sp>
        <p:nvSpPr>
          <p:cNvPr id="17" name="Title 3">
            <a:extLst>
              <a:ext uri="{FF2B5EF4-FFF2-40B4-BE49-F238E27FC236}">
                <a16:creationId xmlns:a16="http://schemas.microsoft.com/office/drawing/2014/main" id="{57434378-18F5-CB8C-0143-8E7A58F13E2C}"/>
              </a:ext>
            </a:extLst>
          </p:cNvPr>
          <p:cNvSpPr txBox="1">
            <a:spLocks/>
          </p:cNvSpPr>
          <p:nvPr/>
        </p:nvSpPr>
        <p:spPr>
          <a:xfrm>
            <a:off x="3373056" y="3673906"/>
            <a:ext cx="598716" cy="49090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৬ষ্ঠ</a:t>
            </a:r>
            <a:endParaRPr kumimoji="0" lang="en-US" sz="2800" b="0" i="0" u="none" strike="noStrike" kern="1200" cap="none" spc="0" normalizeH="0" baseline="0" noProof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NikoshBAN" panose="02000000000000000000" pitchFamily="2" charset="0"/>
              <a:ea typeface="+mj-ea"/>
              <a:cs typeface="NikoshBAN" panose="02000000000000000000" pitchFamily="2" charset="0"/>
            </a:endParaRPr>
          </a:p>
        </p:txBody>
      </p:sp>
      <p:sp>
        <p:nvSpPr>
          <p:cNvPr id="18" name="Title 3">
            <a:extLst>
              <a:ext uri="{FF2B5EF4-FFF2-40B4-BE49-F238E27FC236}">
                <a16:creationId xmlns:a16="http://schemas.microsoft.com/office/drawing/2014/main" id="{A88CD79C-76F2-2B50-DADA-A51EC6CA3F84}"/>
              </a:ext>
            </a:extLst>
          </p:cNvPr>
          <p:cNvSpPr txBox="1">
            <a:spLocks/>
          </p:cNvSpPr>
          <p:nvPr/>
        </p:nvSpPr>
        <p:spPr>
          <a:xfrm>
            <a:off x="4011632" y="3700394"/>
            <a:ext cx="598716" cy="49090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৭</a:t>
            </a:r>
            <a:r>
              <a:rPr kumimoji="0" lang="en-US" sz="2800" b="0" i="0" u="none" strike="noStrike" kern="1200" cap="none" spc="0" normalizeH="0" baseline="0" noProof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ম</a:t>
            </a:r>
          </a:p>
        </p:txBody>
      </p:sp>
      <p:sp>
        <p:nvSpPr>
          <p:cNvPr id="19" name="Title 3">
            <a:extLst>
              <a:ext uri="{FF2B5EF4-FFF2-40B4-BE49-F238E27FC236}">
                <a16:creationId xmlns:a16="http://schemas.microsoft.com/office/drawing/2014/main" id="{EA872A4E-82C3-ACA2-484D-DA5E687E6586}"/>
              </a:ext>
            </a:extLst>
          </p:cNvPr>
          <p:cNvSpPr txBox="1">
            <a:spLocks/>
          </p:cNvSpPr>
          <p:nvPr/>
        </p:nvSpPr>
        <p:spPr>
          <a:xfrm>
            <a:off x="4598308" y="3679971"/>
            <a:ext cx="598716" cy="49090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৮</a:t>
            </a:r>
            <a:r>
              <a:rPr kumimoji="0" lang="en-US" sz="2800" b="0" i="0" u="none" strike="noStrike" kern="1200" cap="none" spc="0" normalizeH="0" baseline="0" noProof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ম</a:t>
            </a:r>
          </a:p>
        </p:txBody>
      </p:sp>
      <p:sp>
        <p:nvSpPr>
          <p:cNvPr id="20" name="Title 3">
            <a:extLst>
              <a:ext uri="{FF2B5EF4-FFF2-40B4-BE49-F238E27FC236}">
                <a16:creationId xmlns:a16="http://schemas.microsoft.com/office/drawing/2014/main" id="{24CB9A36-DCE5-220C-79C8-130A22F2FD96}"/>
              </a:ext>
            </a:extLst>
          </p:cNvPr>
          <p:cNvSpPr txBox="1">
            <a:spLocks/>
          </p:cNvSpPr>
          <p:nvPr/>
        </p:nvSpPr>
        <p:spPr>
          <a:xfrm>
            <a:off x="5103825" y="3649592"/>
            <a:ext cx="598716" cy="49090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৯</a:t>
            </a:r>
            <a:r>
              <a:rPr kumimoji="0" lang="en-US" sz="2800" b="0" i="0" u="none" strike="noStrike" kern="1200" cap="none" spc="0" normalizeH="0" baseline="0" noProof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ম</a:t>
            </a:r>
          </a:p>
        </p:txBody>
      </p:sp>
      <p:sp>
        <p:nvSpPr>
          <p:cNvPr id="21" name="Title 3">
            <a:extLst>
              <a:ext uri="{FF2B5EF4-FFF2-40B4-BE49-F238E27FC236}">
                <a16:creationId xmlns:a16="http://schemas.microsoft.com/office/drawing/2014/main" id="{5E82DE61-5B29-49D3-3048-7F3F17636EC7}"/>
              </a:ext>
            </a:extLst>
          </p:cNvPr>
          <p:cNvSpPr txBox="1">
            <a:spLocks/>
          </p:cNvSpPr>
          <p:nvPr/>
        </p:nvSpPr>
        <p:spPr>
          <a:xfrm>
            <a:off x="5616533" y="3265376"/>
            <a:ext cx="598716" cy="87870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১০ম</a:t>
            </a:r>
          </a:p>
        </p:txBody>
      </p:sp>
      <p:sp>
        <p:nvSpPr>
          <p:cNvPr id="22" name="Title 3">
            <a:extLst>
              <a:ext uri="{FF2B5EF4-FFF2-40B4-BE49-F238E27FC236}">
                <a16:creationId xmlns:a16="http://schemas.microsoft.com/office/drawing/2014/main" id="{99B07928-198D-50B6-B364-BC31EEF3E269}"/>
              </a:ext>
            </a:extLst>
          </p:cNvPr>
          <p:cNvSpPr txBox="1">
            <a:spLocks/>
          </p:cNvSpPr>
          <p:nvPr/>
        </p:nvSpPr>
        <p:spPr>
          <a:xfrm>
            <a:off x="6287733" y="3254152"/>
            <a:ext cx="598716" cy="87870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১১শ</a:t>
            </a:r>
          </a:p>
        </p:txBody>
      </p:sp>
      <p:sp>
        <p:nvSpPr>
          <p:cNvPr id="23" name="Title 3">
            <a:extLst>
              <a:ext uri="{FF2B5EF4-FFF2-40B4-BE49-F238E27FC236}">
                <a16:creationId xmlns:a16="http://schemas.microsoft.com/office/drawing/2014/main" id="{B705CBA8-0881-1AA0-77BA-76F230B8E475}"/>
              </a:ext>
            </a:extLst>
          </p:cNvPr>
          <p:cNvSpPr txBox="1">
            <a:spLocks/>
          </p:cNvSpPr>
          <p:nvPr/>
        </p:nvSpPr>
        <p:spPr>
          <a:xfrm>
            <a:off x="6939336" y="3124588"/>
            <a:ext cx="598716" cy="87870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১২শ</a:t>
            </a:r>
          </a:p>
        </p:txBody>
      </p:sp>
      <p:sp>
        <p:nvSpPr>
          <p:cNvPr id="24" name="Title 3">
            <a:extLst>
              <a:ext uri="{FF2B5EF4-FFF2-40B4-BE49-F238E27FC236}">
                <a16:creationId xmlns:a16="http://schemas.microsoft.com/office/drawing/2014/main" id="{46984A26-B3A3-67EB-EC60-2A422D322B7C}"/>
              </a:ext>
            </a:extLst>
          </p:cNvPr>
          <p:cNvSpPr txBox="1">
            <a:spLocks/>
          </p:cNvSpPr>
          <p:nvPr/>
        </p:nvSpPr>
        <p:spPr>
          <a:xfrm>
            <a:off x="7560771" y="3149079"/>
            <a:ext cx="598716" cy="87870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১৩শ</a:t>
            </a:r>
          </a:p>
        </p:txBody>
      </p:sp>
      <p:sp>
        <p:nvSpPr>
          <p:cNvPr id="26" name="Title 3">
            <a:extLst>
              <a:ext uri="{FF2B5EF4-FFF2-40B4-BE49-F238E27FC236}">
                <a16:creationId xmlns:a16="http://schemas.microsoft.com/office/drawing/2014/main" id="{AA563CDA-3ED3-FC9E-C3A6-3AA1B0C6FC76}"/>
              </a:ext>
            </a:extLst>
          </p:cNvPr>
          <p:cNvSpPr txBox="1">
            <a:spLocks/>
          </p:cNvSpPr>
          <p:nvPr/>
        </p:nvSpPr>
        <p:spPr>
          <a:xfrm>
            <a:off x="8248124" y="3204236"/>
            <a:ext cx="598716" cy="87870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১৪শ</a:t>
            </a:r>
          </a:p>
        </p:txBody>
      </p:sp>
      <p:sp>
        <p:nvSpPr>
          <p:cNvPr id="27" name="Title 3">
            <a:extLst>
              <a:ext uri="{FF2B5EF4-FFF2-40B4-BE49-F238E27FC236}">
                <a16:creationId xmlns:a16="http://schemas.microsoft.com/office/drawing/2014/main" id="{F0CB61AE-6B30-B8A7-A7F9-D088EFD8C584}"/>
              </a:ext>
            </a:extLst>
          </p:cNvPr>
          <p:cNvSpPr txBox="1">
            <a:spLocks/>
          </p:cNvSpPr>
          <p:nvPr/>
        </p:nvSpPr>
        <p:spPr>
          <a:xfrm>
            <a:off x="8935477" y="3245441"/>
            <a:ext cx="598716" cy="87870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১৫শ</a:t>
            </a:r>
          </a:p>
        </p:txBody>
      </p:sp>
      <p:sp>
        <p:nvSpPr>
          <p:cNvPr id="28" name="Title 3">
            <a:extLst>
              <a:ext uri="{FF2B5EF4-FFF2-40B4-BE49-F238E27FC236}">
                <a16:creationId xmlns:a16="http://schemas.microsoft.com/office/drawing/2014/main" id="{BEC4EACA-6AD4-9D28-9E6D-EAB52F529F7B}"/>
              </a:ext>
            </a:extLst>
          </p:cNvPr>
          <p:cNvSpPr txBox="1">
            <a:spLocks/>
          </p:cNvSpPr>
          <p:nvPr/>
        </p:nvSpPr>
        <p:spPr>
          <a:xfrm>
            <a:off x="9650852" y="3309088"/>
            <a:ext cx="598716" cy="87870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১৬শ</a:t>
            </a:r>
          </a:p>
        </p:txBody>
      </p:sp>
      <p:sp>
        <p:nvSpPr>
          <p:cNvPr id="29" name="Title 3">
            <a:extLst>
              <a:ext uri="{FF2B5EF4-FFF2-40B4-BE49-F238E27FC236}">
                <a16:creationId xmlns:a16="http://schemas.microsoft.com/office/drawing/2014/main" id="{9F46812A-1A94-43F2-B09B-0C47540D488D}"/>
              </a:ext>
            </a:extLst>
          </p:cNvPr>
          <p:cNvSpPr txBox="1">
            <a:spLocks/>
          </p:cNvSpPr>
          <p:nvPr/>
        </p:nvSpPr>
        <p:spPr>
          <a:xfrm>
            <a:off x="10208515" y="3234555"/>
            <a:ext cx="598716" cy="87870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১৭শ</a:t>
            </a:r>
          </a:p>
        </p:txBody>
      </p:sp>
      <p:sp>
        <p:nvSpPr>
          <p:cNvPr id="30" name="Title 3">
            <a:extLst>
              <a:ext uri="{FF2B5EF4-FFF2-40B4-BE49-F238E27FC236}">
                <a16:creationId xmlns:a16="http://schemas.microsoft.com/office/drawing/2014/main" id="{7BEF0DEA-3126-A482-050E-9F68370B4132}"/>
              </a:ext>
            </a:extLst>
          </p:cNvPr>
          <p:cNvSpPr txBox="1">
            <a:spLocks/>
          </p:cNvSpPr>
          <p:nvPr/>
        </p:nvSpPr>
        <p:spPr>
          <a:xfrm>
            <a:off x="10807231" y="3223612"/>
            <a:ext cx="598716" cy="87870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১৮শ</a:t>
            </a:r>
          </a:p>
        </p:txBody>
      </p:sp>
      <p:sp>
        <p:nvSpPr>
          <p:cNvPr id="31" name="Title 3">
            <a:extLst>
              <a:ext uri="{FF2B5EF4-FFF2-40B4-BE49-F238E27FC236}">
                <a16:creationId xmlns:a16="http://schemas.microsoft.com/office/drawing/2014/main" id="{EC9D723F-4655-D830-CCC5-5A349C777B14}"/>
              </a:ext>
            </a:extLst>
          </p:cNvPr>
          <p:cNvSpPr txBox="1">
            <a:spLocks/>
          </p:cNvSpPr>
          <p:nvPr/>
        </p:nvSpPr>
        <p:spPr>
          <a:xfrm>
            <a:off x="11364894" y="3204181"/>
            <a:ext cx="598716" cy="87870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১৯শ</a:t>
            </a:r>
          </a:p>
        </p:txBody>
      </p:sp>
    </p:spTree>
    <p:extLst>
      <p:ext uri="{BB962C8B-B14F-4D97-AF65-F5344CB8AC3E}">
        <p14:creationId xmlns:p14="http://schemas.microsoft.com/office/powerpoint/2010/main" val="195684166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1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E1BEB12-92AF-4445-98AD-4C7756E7C9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0522C2C-7B5C-48A7-A969-03941E5D2E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9C682A1A-5B2D-4111-BBD6-620165633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69476" y="220196"/>
            <a:ext cx="9422524" cy="6637806"/>
          </a:xfrm>
          <a:custGeom>
            <a:avLst/>
            <a:gdLst>
              <a:gd name="connsiteX0" fmla="*/ 4929467 w 8191500"/>
              <a:gd name="connsiteY0" fmla="*/ 0 h 5770597"/>
              <a:gd name="connsiteX1" fmla="*/ 8065066 w 8191500"/>
              <a:gd name="connsiteY1" fmla="*/ 1118513 h 5770597"/>
              <a:gd name="connsiteX2" fmla="*/ 8191500 w 8191500"/>
              <a:gd name="connsiteY2" fmla="*/ 1227339 h 5770597"/>
              <a:gd name="connsiteX3" fmla="*/ 8191500 w 8191500"/>
              <a:gd name="connsiteY3" fmla="*/ 5770597 h 5770597"/>
              <a:gd name="connsiteX4" fmla="*/ 79523 w 8191500"/>
              <a:gd name="connsiteY4" fmla="*/ 5770597 h 5770597"/>
              <a:gd name="connsiteX5" fmla="*/ 56799 w 8191500"/>
              <a:gd name="connsiteY5" fmla="*/ 5644158 h 5770597"/>
              <a:gd name="connsiteX6" fmla="*/ 0 w 8191500"/>
              <a:gd name="connsiteY6" fmla="*/ 4898209 h 5770597"/>
              <a:gd name="connsiteX7" fmla="*/ 4929467 w 8191500"/>
              <a:gd name="connsiteY7" fmla="*/ 0 h 5770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91500" h="5770597">
                <a:moveTo>
                  <a:pt x="4929467" y="0"/>
                </a:moveTo>
                <a:cubicBezTo>
                  <a:pt x="6120547" y="0"/>
                  <a:pt x="7212963" y="419755"/>
                  <a:pt x="8065066" y="1118513"/>
                </a:cubicBezTo>
                <a:lnTo>
                  <a:pt x="8191500" y="1227339"/>
                </a:lnTo>
                <a:lnTo>
                  <a:pt x="8191500" y="5770597"/>
                </a:lnTo>
                <a:lnTo>
                  <a:pt x="79523" y="5770597"/>
                </a:lnTo>
                <a:lnTo>
                  <a:pt x="56799" y="5644158"/>
                </a:lnTo>
                <a:cubicBezTo>
                  <a:pt x="19398" y="5400934"/>
                  <a:pt x="0" y="5151822"/>
                  <a:pt x="0" y="4898209"/>
                </a:cubicBezTo>
                <a:cubicBezTo>
                  <a:pt x="0" y="2193003"/>
                  <a:pt x="2206998" y="0"/>
                  <a:pt x="492946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D6EE29F2-D77F-4BD0-A20B-334D316A1C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09800" y="2099696"/>
            <a:ext cx="1942241" cy="188955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Arc 16">
            <a:extLst>
              <a:ext uri="{FF2B5EF4-FFF2-40B4-BE49-F238E27FC236}">
                <a16:creationId xmlns:a16="http://schemas.microsoft.com/office/drawing/2014/main" id="{22D09ED2-868F-42C6-866E-F92E0CEF31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520172">
            <a:off x="1613162" y="1492572"/>
            <a:ext cx="2987899" cy="2987899"/>
          </a:xfrm>
          <a:prstGeom prst="arc">
            <a:avLst>
              <a:gd name="adj1" fmla="val 14455503"/>
              <a:gd name="adj2" fmla="val 227775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038600" y="4690245"/>
            <a:ext cx="7644627" cy="13294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r">
              <a:lnSpc>
                <a:spcPct val="90000"/>
              </a:lnSpc>
              <a:spcBef>
                <a:spcPts val="1000"/>
              </a:spcBef>
            </a:pPr>
            <a:r>
              <a:rPr lang="en-US" sz="4800" kern="1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4800" kern="1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6755B44-E57E-C8CE-0A1C-CBCADDC6E4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080" y="5343525"/>
            <a:ext cx="3911601" cy="15144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B8F6F66-7C79-891E-4851-FA9808533A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1987" y="5342539"/>
            <a:ext cx="3790316" cy="15144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20B9F0D-0BF9-64FC-01AE-6EFC33EF27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2303" y="5341553"/>
            <a:ext cx="4358003" cy="1514475"/>
          </a:xfrm>
          <a:prstGeom prst="rect">
            <a:avLst/>
          </a:prstGeom>
        </p:spPr>
      </p:pic>
      <p:sp>
        <p:nvSpPr>
          <p:cNvPr id="7" name="Scroll: Horizontal 6">
            <a:extLst>
              <a:ext uri="{FF2B5EF4-FFF2-40B4-BE49-F238E27FC236}">
                <a16:creationId xmlns:a16="http://schemas.microsoft.com/office/drawing/2014/main" id="{C1D37176-D018-731C-4308-72AD7B2FAADF}"/>
              </a:ext>
            </a:extLst>
          </p:cNvPr>
          <p:cNvSpPr/>
          <p:nvPr/>
        </p:nvSpPr>
        <p:spPr>
          <a:xfrm>
            <a:off x="4525397" y="1830093"/>
            <a:ext cx="7157830" cy="2021840"/>
          </a:xfrm>
          <a:prstGeom prst="horizontalScroll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তোমাদের</a:t>
            </a:r>
            <a:r>
              <a:rPr lang="en-US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</a:t>
            </a:r>
            <a:r>
              <a:rPr lang="en-US" sz="4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কাজ</a:t>
            </a:r>
            <a:r>
              <a:rPr lang="en-US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</a:t>
            </a:r>
            <a:r>
              <a:rPr lang="en-US" sz="4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আমাকে</a:t>
            </a:r>
            <a:r>
              <a:rPr lang="en-US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</a:t>
            </a:r>
            <a:r>
              <a:rPr lang="en-US" sz="4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দেখাও</a:t>
            </a:r>
            <a:r>
              <a:rPr lang="en-US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!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127208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9A3B150-7742-0B77-71D0-942F5D0F87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941" y="643467"/>
            <a:ext cx="9904118" cy="5571065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9208402-7B2A-F519-25D0-FAB9E3FEDF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952" y="3068814"/>
            <a:ext cx="6469019" cy="164473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9EE177D-BF96-4A6E-A428-C98A031FA9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3025" y="2830202"/>
            <a:ext cx="4476980" cy="1883347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3B0F6E26-ED02-4D8C-3522-B6A6CC39B70D}"/>
              </a:ext>
            </a:extLst>
          </p:cNvPr>
          <p:cNvSpPr/>
          <p:nvPr/>
        </p:nvSpPr>
        <p:spPr>
          <a:xfrm>
            <a:off x="1144400" y="4730506"/>
            <a:ext cx="8174033" cy="923330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400" b="1" dirty="0" err="1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ডান</a:t>
            </a:r>
            <a:r>
              <a:rPr lang="en-US" sz="5400" b="1" dirty="0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দিক</a:t>
            </a:r>
            <a:r>
              <a:rPr lang="en-US" sz="5400" b="1" dirty="0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5400" b="1" dirty="0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কোনটি</a:t>
            </a:r>
            <a:r>
              <a:rPr lang="en-US" sz="5400" b="1" dirty="0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৫ম , ৮ম ১০ম</a:t>
            </a:r>
            <a:endParaRPr lang="en-US" sz="5400" b="1" cap="none" spc="0" dirty="0">
              <a:ln/>
              <a:solidFill>
                <a:schemeClr val="accent3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7242736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4E1BEB12-92AF-4445-98AD-4C7756E7C9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0522C2C-7B5C-48A7-A969-03941E5D2E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Freeform 13">
            <a:extLst>
              <a:ext uri="{FF2B5EF4-FFF2-40B4-BE49-F238E27FC236}">
                <a16:creationId xmlns:a16="http://schemas.microsoft.com/office/drawing/2014/main" id="{9C682A1A-5B2D-4111-BBD6-620165633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69476" y="220196"/>
            <a:ext cx="9422524" cy="6637806"/>
          </a:xfrm>
          <a:custGeom>
            <a:avLst/>
            <a:gdLst>
              <a:gd name="connsiteX0" fmla="*/ 4929467 w 8191500"/>
              <a:gd name="connsiteY0" fmla="*/ 0 h 5770597"/>
              <a:gd name="connsiteX1" fmla="*/ 8065066 w 8191500"/>
              <a:gd name="connsiteY1" fmla="*/ 1118513 h 5770597"/>
              <a:gd name="connsiteX2" fmla="*/ 8191500 w 8191500"/>
              <a:gd name="connsiteY2" fmla="*/ 1227339 h 5770597"/>
              <a:gd name="connsiteX3" fmla="*/ 8191500 w 8191500"/>
              <a:gd name="connsiteY3" fmla="*/ 5770597 h 5770597"/>
              <a:gd name="connsiteX4" fmla="*/ 79523 w 8191500"/>
              <a:gd name="connsiteY4" fmla="*/ 5770597 h 5770597"/>
              <a:gd name="connsiteX5" fmla="*/ 56799 w 8191500"/>
              <a:gd name="connsiteY5" fmla="*/ 5644158 h 5770597"/>
              <a:gd name="connsiteX6" fmla="*/ 0 w 8191500"/>
              <a:gd name="connsiteY6" fmla="*/ 4898209 h 5770597"/>
              <a:gd name="connsiteX7" fmla="*/ 4929467 w 8191500"/>
              <a:gd name="connsiteY7" fmla="*/ 0 h 5770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91500" h="5770597">
                <a:moveTo>
                  <a:pt x="4929467" y="0"/>
                </a:moveTo>
                <a:cubicBezTo>
                  <a:pt x="6120547" y="0"/>
                  <a:pt x="7212963" y="419755"/>
                  <a:pt x="8065066" y="1118513"/>
                </a:cubicBezTo>
                <a:lnTo>
                  <a:pt x="8191500" y="1227339"/>
                </a:lnTo>
                <a:lnTo>
                  <a:pt x="8191500" y="5770597"/>
                </a:lnTo>
                <a:lnTo>
                  <a:pt x="79523" y="5770597"/>
                </a:lnTo>
                <a:lnTo>
                  <a:pt x="56799" y="5644158"/>
                </a:lnTo>
                <a:cubicBezTo>
                  <a:pt x="19398" y="5400934"/>
                  <a:pt x="0" y="5151822"/>
                  <a:pt x="0" y="4898209"/>
                </a:cubicBezTo>
                <a:cubicBezTo>
                  <a:pt x="0" y="2193003"/>
                  <a:pt x="2206998" y="0"/>
                  <a:pt x="492946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D6EE29F2-D77F-4BD0-A20B-334D316A1C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09800" y="2099696"/>
            <a:ext cx="1942241" cy="188955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Arc 14">
            <a:extLst>
              <a:ext uri="{FF2B5EF4-FFF2-40B4-BE49-F238E27FC236}">
                <a16:creationId xmlns:a16="http://schemas.microsoft.com/office/drawing/2014/main" id="{22D09ED2-868F-42C6-866E-F92E0CEF31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520172">
            <a:off x="1613162" y="1492572"/>
            <a:ext cx="2987899" cy="2987899"/>
          </a:xfrm>
          <a:prstGeom prst="arc">
            <a:avLst>
              <a:gd name="adj1" fmla="val 14455503"/>
              <a:gd name="adj2" fmla="val 227775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8E002E5-EFEA-5492-A0F0-A7C13D301B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080" y="5343525"/>
            <a:ext cx="3911601" cy="15144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8C784D5-D586-08DA-5303-41BDE54180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1987" y="5342539"/>
            <a:ext cx="3790316" cy="15144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DDD54E7-786E-6FC0-5139-06D088B424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2303" y="5341553"/>
            <a:ext cx="4358003" cy="151447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F5C3E9A-A107-F834-FFE8-1292A03B3CEE}"/>
              </a:ext>
            </a:extLst>
          </p:cNvPr>
          <p:cNvSpPr/>
          <p:nvPr/>
        </p:nvSpPr>
        <p:spPr>
          <a:xfrm>
            <a:off x="6492887" y="2505670"/>
            <a:ext cx="2735044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1" kern="1200" cap="none" spc="0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88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0750749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2297</TotalTime>
  <Words>99</Words>
  <Application>Microsoft Office PowerPoint</Application>
  <PresentationFormat>Widescreen</PresentationFormat>
  <Paragraphs>44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Aptos</vt:lpstr>
      <vt:lpstr>Aptos Display</vt:lpstr>
      <vt:lpstr>Arial</vt:lpstr>
      <vt:lpstr>Calibri</vt:lpstr>
      <vt:lpstr>NikoshBAN</vt:lpstr>
      <vt:lpstr>Office Theme</vt:lpstr>
      <vt:lpstr>আজকের পাঠে স্বাগতম  </vt:lpstr>
      <vt:lpstr>PowerPoint Presentation</vt:lpstr>
      <vt:lpstr>PowerPoint Presentation</vt:lpstr>
      <vt:lpstr>শিখনফলঃ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আজকের পাঠে</dc:title>
  <dc:creator>Microsoft account</dc:creator>
  <cp:lastModifiedBy>jaber dewan</cp:lastModifiedBy>
  <cp:revision>256</cp:revision>
  <dcterms:created xsi:type="dcterms:W3CDTF">2024-05-14T13:09:00Z</dcterms:created>
  <dcterms:modified xsi:type="dcterms:W3CDTF">2026-08-17T16:07:07Z</dcterms:modified>
</cp:coreProperties>
</file>