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60" r:id="rId4"/>
    <p:sldId id="256" r:id="rId5"/>
    <p:sldId id="282" r:id="rId6"/>
    <p:sldId id="261" r:id="rId7"/>
    <p:sldId id="259" r:id="rId8"/>
    <p:sldId id="286" r:id="rId9"/>
    <p:sldId id="288" r:id="rId10"/>
    <p:sldId id="289" r:id="rId11"/>
    <p:sldId id="287" r:id="rId12"/>
    <p:sldId id="291" r:id="rId13"/>
    <p:sldId id="290" r:id="rId14"/>
    <p:sldId id="292" r:id="rId15"/>
    <p:sldId id="296" r:id="rId16"/>
    <p:sldId id="295" r:id="rId17"/>
    <p:sldId id="297" r:id="rId18"/>
    <p:sldId id="299" r:id="rId19"/>
    <p:sldId id="298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ED296-6F9E-45FD-ADFE-D857624D0FB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6BAE269-8E90-4C47-AAE0-F9CE4007BD2E}">
      <dgm:prSet phldrT="[Text]" custT="1"/>
      <dgm:spPr>
        <a:effectLst>
          <a:softEdge rad="63500"/>
        </a:effectLst>
      </dgm:spPr>
      <dgm:t>
        <a:bodyPr/>
        <a:lstStyle/>
        <a:p>
          <a:r>
            <a:rPr lang="as-IN" sz="2800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অনলাইন পরিচয় কী তা বলতে পারবে</a:t>
          </a:r>
          <a:r>
            <a:rPr lang="en-US" sz="2800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</a:t>
          </a:r>
          <a:endParaRPr lang="en-US" sz="2800" dirty="0"/>
        </a:p>
      </dgm:t>
    </dgm:pt>
    <dgm:pt modelId="{BEC2C205-58E8-40D7-9A34-15CBC511A8EC}" type="parTrans" cxnId="{02E1DBCA-443C-488D-BEF4-775217E398F4}">
      <dgm:prSet/>
      <dgm:spPr/>
      <dgm:t>
        <a:bodyPr/>
        <a:lstStyle/>
        <a:p>
          <a:endParaRPr lang="en-US"/>
        </a:p>
      </dgm:t>
    </dgm:pt>
    <dgm:pt modelId="{DBB4AF3D-E06E-4CE3-803B-9CB017EF2B72}" type="sibTrans" cxnId="{02E1DBCA-443C-488D-BEF4-775217E398F4}">
      <dgm:prSet/>
      <dgm:spPr/>
      <dgm:t>
        <a:bodyPr/>
        <a:lstStyle/>
        <a:p>
          <a:endParaRPr lang="en-US"/>
        </a:p>
      </dgm:t>
    </dgm:pt>
    <dgm:pt modelId="{D44BE68F-9E3D-4CF2-8004-62335DC3E0BB}">
      <dgm:prSet phldrT="[Text]" custT="1"/>
      <dgm:spPr>
        <a:effectLst>
          <a:softEdge rad="76200"/>
        </a:effectLst>
      </dgm:spPr>
      <dgm:t>
        <a:bodyPr/>
        <a:lstStyle/>
        <a:p>
          <a:r>
            <a:rPr lang="as-IN" sz="2900" b="0" i="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পাসওয়ার্ডের গোপনীয়তা রক্ষার </a:t>
          </a:r>
          <a:r>
            <a:rPr lang="en-US" sz="2900" b="0" i="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কৌশল</a:t>
          </a:r>
          <a:r>
            <a:rPr lang="en-US" sz="2900" b="0" i="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ব্যাখ্যা</a:t>
          </a:r>
          <a:r>
            <a:rPr lang="en-US" sz="2900" b="0" i="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2900" b="0" i="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r>
            <a:rPr lang="en-US" sz="2900" b="0" i="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</a:t>
          </a:r>
          <a:r>
            <a:rPr lang="en-US" sz="2900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endParaRPr lang="en-US" sz="2900" dirty="0"/>
        </a:p>
      </dgm:t>
    </dgm:pt>
    <dgm:pt modelId="{352FFF58-1E0D-4B34-A2B8-46D53668D1C5}" type="parTrans" cxnId="{359070BE-4E78-41A1-9315-D5E4C1B86907}">
      <dgm:prSet/>
      <dgm:spPr/>
      <dgm:t>
        <a:bodyPr/>
        <a:lstStyle/>
        <a:p>
          <a:endParaRPr lang="en-US"/>
        </a:p>
      </dgm:t>
    </dgm:pt>
    <dgm:pt modelId="{3C815AE9-EAF7-4066-A44F-497136FA0F40}" type="sibTrans" cxnId="{359070BE-4E78-41A1-9315-D5E4C1B86907}">
      <dgm:prSet/>
      <dgm:spPr/>
      <dgm:t>
        <a:bodyPr/>
        <a:lstStyle/>
        <a:p>
          <a:endParaRPr lang="en-US"/>
        </a:p>
      </dgm:t>
    </dgm:pt>
    <dgm:pt modelId="{4C41D2B6-0784-4D58-AB58-0BE5A1847F92}">
      <dgm:prSet phldrT="[Text]"/>
      <dgm:spPr>
        <a:effectLst>
          <a:softEdge rad="38100"/>
        </a:effectLst>
      </dgm:spPr>
      <dgm:t>
        <a:bodyPr/>
        <a:lstStyle/>
        <a:p>
          <a:r>
            <a:rPr lang="as-IN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কম্পিউটার হ্যাকিং</a:t>
          </a:r>
          <a:r>
            <a:rPr lang="en-US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ও </a:t>
          </a:r>
          <a:r>
            <a:rPr lang="en-US" b="0" i="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হ্যাকারদের</a:t>
          </a:r>
          <a:r>
            <a:rPr lang="en-US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b="0" i="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সম্পর্কে</a:t>
          </a:r>
          <a:r>
            <a:rPr lang="en-US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b="0" i="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b="0" i="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r>
            <a:rPr lang="en-US" b="0" i="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 </a:t>
          </a:r>
          <a:endParaRPr lang="en-US" dirty="0"/>
        </a:p>
      </dgm:t>
    </dgm:pt>
    <dgm:pt modelId="{86157B12-6C6B-4FCC-8DC3-5021E622ACA0}" type="parTrans" cxnId="{C809C76D-E69B-49D4-B483-7E01B88B0A58}">
      <dgm:prSet/>
      <dgm:spPr/>
      <dgm:t>
        <a:bodyPr/>
        <a:lstStyle/>
        <a:p>
          <a:endParaRPr lang="en-US"/>
        </a:p>
      </dgm:t>
    </dgm:pt>
    <dgm:pt modelId="{311109A6-665B-4DD0-9F54-E3B5B546B2BF}" type="sibTrans" cxnId="{C809C76D-E69B-49D4-B483-7E01B88B0A58}">
      <dgm:prSet/>
      <dgm:spPr/>
      <dgm:t>
        <a:bodyPr/>
        <a:lstStyle/>
        <a:p>
          <a:endParaRPr lang="en-US"/>
        </a:p>
      </dgm:t>
    </dgm:pt>
    <dgm:pt modelId="{BF64D5FA-1490-40D6-A4D1-113ED6A2BDE7}" type="pres">
      <dgm:prSet presAssocID="{645ED296-6F9E-45FD-ADFE-D857624D0FB1}" presName="Name0" presStyleCnt="0">
        <dgm:presLayoutVars>
          <dgm:chMax val="7"/>
          <dgm:chPref val="7"/>
          <dgm:dir/>
        </dgm:presLayoutVars>
      </dgm:prSet>
      <dgm:spPr/>
    </dgm:pt>
    <dgm:pt modelId="{87D5AEA7-01DF-4F27-9607-6545B88F902C}" type="pres">
      <dgm:prSet presAssocID="{645ED296-6F9E-45FD-ADFE-D857624D0FB1}" presName="Name1" presStyleCnt="0"/>
      <dgm:spPr/>
    </dgm:pt>
    <dgm:pt modelId="{8501ACFC-A598-4BAA-8787-AA639E9316F5}" type="pres">
      <dgm:prSet presAssocID="{645ED296-6F9E-45FD-ADFE-D857624D0FB1}" presName="cycle" presStyleCnt="0"/>
      <dgm:spPr/>
    </dgm:pt>
    <dgm:pt modelId="{A968FAF8-1651-48E2-970E-2FCFA5CAF745}" type="pres">
      <dgm:prSet presAssocID="{645ED296-6F9E-45FD-ADFE-D857624D0FB1}" presName="srcNode" presStyleLbl="node1" presStyleIdx="0" presStyleCnt="3"/>
      <dgm:spPr/>
    </dgm:pt>
    <dgm:pt modelId="{DE3767D1-DBAC-4919-ABF9-3E4D52C26440}" type="pres">
      <dgm:prSet presAssocID="{645ED296-6F9E-45FD-ADFE-D857624D0FB1}" presName="conn" presStyleLbl="parChTrans1D2" presStyleIdx="0" presStyleCnt="1"/>
      <dgm:spPr/>
    </dgm:pt>
    <dgm:pt modelId="{AE69346D-AC80-4B24-A701-8EC6946F7473}" type="pres">
      <dgm:prSet presAssocID="{645ED296-6F9E-45FD-ADFE-D857624D0FB1}" presName="extraNode" presStyleLbl="node1" presStyleIdx="0" presStyleCnt="3"/>
      <dgm:spPr/>
    </dgm:pt>
    <dgm:pt modelId="{7FCE0B57-4DDA-4822-935C-170D1B765809}" type="pres">
      <dgm:prSet presAssocID="{645ED296-6F9E-45FD-ADFE-D857624D0FB1}" presName="dstNode" presStyleLbl="node1" presStyleIdx="0" presStyleCnt="3"/>
      <dgm:spPr/>
    </dgm:pt>
    <dgm:pt modelId="{F4A5D5CC-2E69-48B0-A163-5A95F6042D04}" type="pres">
      <dgm:prSet presAssocID="{96BAE269-8E90-4C47-AAE0-F9CE4007BD2E}" presName="text_1" presStyleLbl="node1" presStyleIdx="0" presStyleCnt="3" custScaleX="57875" custScaleY="77916" custLinFactNeighborX="-21089" custLinFactNeighborY="20778">
        <dgm:presLayoutVars>
          <dgm:bulletEnabled val="1"/>
        </dgm:presLayoutVars>
      </dgm:prSet>
      <dgm:spPr/>
    </dgm:pt>
    <dgm:pt modelId="{3B6DAEFE-541E-4532-8B7D-3651FC51A6F3}" type="pres">
      <dgm:prSet presAssocID="{96BAE269-8E90-4C47-AAE0-F9CE4007BD2E}" presName="accent_1" presStyleCnt="0"/>
      <dgm:spPr/>
    </dgm:pt>
    <dgm:pt modelId="{AF9AC285-47A1-4D00-9B51-C32C963B29C3}" type="pres">
      <dgm:prSet presAssocID="{96BAE269-8E90-4C47-AAE0-F9CE4007BD2E}" presName="accentRepeatNode" presStyleLbl="solidFgAcc1" presStyleIdx="0" presStyleCnt="3" custLinFactNeighborX="-4583" custLinFactNeighborY="16875"/>
      <dgm:spPr/>
    </dgm:pt>
    <dgm:pt modelId="{1D11FDDE-D65F-4AD6-8C74-74955F0690A6}" type="pres">
      <dgm:prSet presAssocID="{D44BE68F-9E3D-4CF2-8004-62335DC3E0BB}" presName="text_2" presStyleLbl="node1" presStyleIdx="1" presStyleCnt="3" custScaleX="95756" custScaleY="93750" custLinFactNeighborX="-3612" custLinFactNeighborY="2344">
        <dgm:presLayoutVars>
          <dgm:bulletEnabled val="1"/>
        </dgm:presLayoutVars>
      </dgm:prSet>
      <dgm:spPr/>
    </dgm:pt>
    <dgm:pt modelId="{3C85B157-55A4-45CB-9144-62FEBE477B72}" type="pres">
      <dgm:prSet presAssocID="{D44BE68F-9E3D-4CF2-8004-62335DC3E0BB}" presName="accent_2" presStyleCnt="0"/>
      <dgm:spPr/>
    </dgm:pt>
    <dgm:pt modelId="{F65B03DB-8C0D-45B4-984C-6071C95FCFDE}" type="pres">
      <dgm:prSet presAssocID="{D44BE68F-9E3D-4CF2-8004-62335DC3E0BB}" presName="accentRepeatNode" presStyleLbl="solidFgAcc1" presStyleIdx="1" presStyleCnt="3" custLinFactNeighborX="-3352" custLinFactNeighborY="938"/>
      <dgm:spPr/>
    </dgm:pt>
    <dgm:pt modelId="{BAC8D404-3E1A-4392-9637-9D48D04F88AE}" type="pres">
      <dgm:prSet presAssocID="{4C41D2B6-0784-4D58-AB58-0BE5A1847F92}" presName="text_3" presStyleLbl="node1" presStyleIdx="2" presStyleCnt="3" custLinFactNeighborY="-16408">
        <dgm:presLayoutVars>
          <dgm:bulletEnabled val="1"/>
        </dgm:presLayoutVars>
      </dgm:prSet>
      <dgm:spPr/>
    </dgm:pt>
    <dgm:pt modelId="{4C3B36DB-8CE5-4810-A0F2-A25EFBDA548C}" type="pres">
      <dgm:prSet presAssocID="{4C41D2B6-0784-4D58-AB58-0BE5A1847F92}" presName="accent_3" presStyleCnt="0"/>
      <dgm:spPr/>
    </dgm:pt>
    <dgm:pt modelId="{411AC0D2-4F46-4255-970A-111B8C447D10}" type="pres">
      <dgm:prSet presAssocID="{4C41D2B6-0784-4D58-AB58-0BE5A1847F92}" presName="accentRepeatNode" presStyleLbl="solidFgAcc1" presStyleIdx="2" presStyleCnt="3" custLinFactNeighborX="2" custLinFactNeighborY="-11244"/>
      <dgm:spPr/>
    </dgm:pt>
  </dgm:ptLst>
  <dgm:cxnLst>
    <dgm:cxn modelId="{C809C76D-E69B-49D4-B483-7E01B88B0A58}" srcId="{645ED296-6F9E-45FD-ADFE-D857624D0FB1}" destId="{4C41D2B6-0784-4D58-AB58-0BE5A1847F92}" srcOrd="2" destOrd="0" parTransId="{86157B12-6C6B-4FCC-8DC3-5021E622ACA0}" sibTransId="{311109A6-665B-4DD0-9F54-E3B5B546B2BF}"/>
    <dgm:cxn modelId="{FD490E74-79B6-48C1-8A7B-E37D1EBE7987}" type="presOf" srcId="{DBB4AF3D-E06E-4CE3-803B-9CB017EF2B72}" destId="{DE3767D1-DBAC-4919-ABF9-3E4D52C26440}" srcOrd="0" destOrd="0" presId="urn:microsoft.com/office/officeart/2008/layout/VerticalCurvedList"/>
    <dgm:cxn modelId="{8B545184-146F-4E7C-B086-37A52217757D}" type="presOf" srcId="{D44BE68F-9E3D-4CF2-8004-62335DC3E0BB}" destId="{1D11FDDE-D65F-4AD6-8C74-74955F0690A6}" srcOrd="0" destOrd="0" presId="urn:microsoft.com/office/officeart/2008/layout/VerticalCurvedList"/>
    <dgm:cxn modelId="{972471AF-DF28-4959-BD01-88560D080E4B}" type="presOf" srcId="{4C41D2B6-0784-4D58-AB58-0BE5A1847F92}" destId="{BAC8D404-3E1A-4392-9637-9D48D04F88AE}" srcOrd="0" destOrd="0" presId="urn:microsoft.com/office/officeart/2008/layout/VerticalCurvedList"/>
    <dgm:cxn modelId="{45E1BDBD-AD48-4E39-AF1A-1B61BDE9C248}" type="presOf" srcId="{96BAE269-8E90-4C47-AAE0-F9CE4007BD2E}" destId="{F4A5D5CC-2E69-48B0-A163-5A95F6042D04}" srcOrd="0" destOrd="0" presId="urn:microsoft.com/office/officeart/2008/layout/VerticalCurvedList"/>
    <dgm:cxn modelId="{359070BE-4E78-41A1-9315-D5E4C1B86907}" srcId="{645ED296-6F9E-45FD-ADFE-D857624D0FB1}" destId="{D44BE68F-9E3D-4CF2-8004-62335DC3E0BB}" srcOrd="1" destOrd="0" parTransId="{352FFF58-1E0D-4B34-A2B8-46D53668D1C5}" sibTransId="{3C815AE9-EAF7-4066-A44F-497136FA0F40}"/>
    <dgm:cxn modelId="{02E1DBCA-443C-488D-BEF4-775217E398F4}" srcId="{645ED296-6F9E-45FD-ADFE-D857624D0FB1}" destId="{96BAE269-8E90-4C47-AAE0-F9CE4007BD2E}" srcOrd="0" destOrd="0" parTransId="{BEC2C205-58E8-40D7-9A34-15CBC511A8EC}" sibTransId="{DBB4AF3D-E06E-4CE3-803B-9CB017EF2B72}"/>
    <dgm:cxn modelId="{62FFEAEF-BAD6-4EFB-9F8E-EF1506A5CF49}" type="presOf" srcId="{645ED296-6F9E-45FD-ADFE-D857624D0FB1}" destId="{BF64D5FA-1490-40D6-A4D1-113ED6A2BDE7}" srcOrd="0" destOrd="0" presId="urn:microsoft.com/office/officeart/2008/layout/VerticalCurvedList"/>
    <dgm:cxn modelId="{9556B831-D823-4AEF-85D9-D229FFF4CD6C}" type="presParOf" srcId="{BF64D5FA-1490-40D6-A4D1-113ED6A2BDE7}" destId="{87D5AEA7-01DF-4F27-9607-6545B88F902C}" srcOrd="0" destOrd="0" presId="urn:microsoft.com/office/officeart/2008/layout/VerticalCurvedList"/>
    <dgm:cxn modelId="{B4104B98-5FB6-4808-80A0-D7ED3A01D6AA}" type="presParOf" srcId="{87D5AEA7-01DF-4F27-9607-6545B88F902C}" destId="{8501ACFC-A598-4BAA-8787-AA639E9316F5}" srcOrd="0" destOrd="0" presId="urn:microsoft.com/office/officeart/2008/layout/VerticalCurvedList"/>
    <dgm:cxn modelId="{03B6E47E-0CB4-460A-82E1-225F520FC0C9}" type="presParOf" srcId="{8501ACFC-A598-4BAA-8787-AA639E9316F5}" destId="{A968FAF8-1651-48E2-970E-2FCFA5CAF745}" srcOrd="0" destOrd="0" presId="urn:microsoft.com/office/officeart/2008/layout/VerticalCurvedList"/>
    <dgm:cxn modelId="{B2E80607-9FEE-4078-8258-0702C5E8CD8F}" type="presParOf" srcId="{8501ACFC-A598-4BAA-8787-AA639E9316F5}" destId="{DE3767D1-DBAC-4919-ABF9-3E4D52C26440}" srcOrd="1" destOrd="0" presId="urn:microsoft.com/office/officeart/2008/layout/VerticalCurvedList"/>
    <dgm:cxn modelId="{E442A367-4677-45B2-9D19-160B70EA8045}" type="presParOf" srcId="{8501ACFC-A598-4BAA-8787-AA639E9316F5}" destId="{AE69346D-AC80-4B24-A701-8EC6946F7473}" srcOrd="2" destOrd="0" presId="urn:microsoft.com/office/officeart/2008/layout/VerticalCurvedList"/>
    <dgm:cxn modelId="{9D175C36-ACA0-45C4-85EB-776CB2BE4F24}" type="presParOf" srcId="{8501ACFC-A598-4BAA-8787-AA639E9316F5}" destId="{7FCE0B57-4DDA-4822-935C-170D1B765809}" srcOrd="3" destOrd="0" presId="urn:microsoft.com/office/officeart/2008/layout/VerticalCurvedList"/>
    <dgm:cxn modelId="{106C662E-1D4B-42FC-920F-97AE4BDAD3DA}" type="presParOf" srcId="{87D5AEA7-01DF-4F27-9607-6545B88F902C}" destId="{F4A5D5CC-2E69-48B0-A163-5A95F6042D04}" srcOrd="1" destOrd="0" presId="urn:microsoft.com/office/officeart/2008/layout/VerticalCurvedList"/>
    <dgm:cxn modelId="{3B877F79-D54D-4649-8C47-1E0AD0477A80}" type="presParOf" srcId="{87D5AEA7-01DF-4F27-9607-6545B88F902C}" destId="{3B6DAEFE-541E-4532-8B7D-3651FC51A6F3}" srcOrd="2" destOrd="0" presId="urn:microsoft.com/office/officeart/2008/layout/VerticalCurvedList"/>
    <dgm:cxn modelId="{185D1252-7E1D-4854-9EB2-C9D5F0C8D508}" type="presParOf" srcId="{3B6DAEFE-541E-4532-8B7D-3651FC51A6F3}" destId="{AF9AC285-47A1-4D00-9B51-C32C963B29C3}" srcOrd="0" destOrd="0" presId="urn:microsoft.com/office/officeart/2008/layout/VerticalCurvedList"/>
    <dgm:cxn modelId="{67011EDD-905A-49F9-9161-E0ECC94FF9C2}" type="presParOf" srcId="{87D5AEA7-01DF-4F27-9607-6545B88F902C}" destId="{1D11FDDE-D65F-4AD6-8C74-74955F0690A6}" srcOrd="3" destOrd="0" presId="urn:microsoft.com/office/officeart/2008/layout/VerticalCurvedList"/>
    <dgm:cxn modelId="{279F2F2B-9FE3-4A68-9919-265017C0D0E4}" type="presParOf" srcId="{87D5AEA7-01DF-4F27-9607-6545B88F902C}" destId="{3C85B157-55A4-45CB-9144-62FEBE477B72}" srcOrd="4" destOrd="0" presId="urn:microsoft.com/office/officeart/2008/layout/VerticalCurvedList"/>
    <dgm:cxn modelId="{B029D8E2-A12D-4EA1-BD8D-59303515AB6B}" type="presParOf" srcId="{3C85B157-55A4-45CB-9144-62FEBE477B72}" destId="{F65B03DB-8C0D-45B4-984C-6071C95FCFDE}" srcOrd="0" destOrd="0" presId="urn:microsoft.com/office/officeart/2008/layout/VerticalCurvedList"/>
    <dgm:cxn modelId="{5834AB9E-2786-43CF-A2BB-CC20A9909F85}" type="presParOf" srcId="{87D5AEA7-01DF-4F27-9607-6545B88F902C}" destId="{BAC8D404-3E1A-4392-9637-9D48D04F88AE}" srcOrd="5" destOrd="0" presId="urn:microsoft.com/office/officeart/2008/layout/VerticalCurvedList"/>
    <dgm:cxn modelId="{CDBF1449-9B18-43B1-BA72-549380A16721}" type="presParOf" srcId="{87D5AEA7-01DF-4F27-9607-6545B88F902C}" destId="{4C3B36DB-8CE5-4810-A0F2-A25EFBDA548C}" srcOrd="6" destOrd="0" presId="urn:microsoft.com/office/officeart/2008/layout/VerticalCurvedList"/>
    <dgm:cxn modelId="{97518803-47AC-4D9B-9A40-30BBA771C409}" type="presParOf" srcId="{4C3B36DB-8CE5-4810-A0F2-A25EFBDA548C}" destId="{411AC0D2-4F46-4255-970A-111B8C447D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C61BDD-7D32-4573-99F0-96A752AE41C0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E2D3A7A-080D-47B4-ADE9-76F6EE62DA42}">
      <dgm:prSet phldrT="[Text]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Hacker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E8762-762A-47EC-BAF0-D6BACCFE2C3A}" type="parTrans" cxnId="{EB319F02-0DE7-410E-A43E-C9CE9062D7AF}">
      <dgm:prSet/>
      <dgm:spPr/>
      <dgm:t>
        <a:bodyPr/>
        <a:lstStyle/>
        <a:p>
          <a:endParaRPr lang="en-US"/>
        </a:p>
      </dgm:t>
    </dgm:pt>
    <dgm:pt modelId="{04D994CB-A70E-4CEC-B1AC-40DD6233FC52}" type="sibTrans" cxnId="{EB319F02-0DE7-410E-A43E-C9CE9062D7AF}">
      <dgm:prSet/>
      <dgm:spPr/>
      <dgm:t>
        <a:bodyPr/>
        <a:lstStyle/>
        <a:p>
          <a:endParaRPr lang="en-US"/>
        </a:p>
      </dgm:t>
    </dgm:pt>
    <dgm:pt modelId="{F658DB8F-3B98-4BE1-865D-5DA60D42941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White hat hacker 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251513-FB87-4DC3-BE00-C14A56E7E1F8}" type="parTrans" cxnId="{C03C9F9A-C299-434A-A85C-48755B8B3415}">
      <dgm:prSet/>
      <dgm:spPr/>
      <dgm:t>
        <a:bodyPr/>
        <a:lstStyle/>
        <a:p>
          <a:endParaRPr lang="en-US"/>
        </a:p>
      </dgm:t>
    </dgm:pt>
    <dgm:pt modelId="{B56F830F-295A-4C58-871D-9541BDEB313C}" type="sibTrans" cxnId="{C03C9F9A-C299-434A-A85C-48755B8B3415}">
      <dgm:prSet/>
      <dgm:spPr/>
      <dgm:t>
        <a:bodyPr/>
        <a:lstStyle/>
        <a:p>
          <a:endParaRPr lang="en-US"/>
        </a:p>
      </dgm:t>
    </dgm:pt>
    <dgm:pt modelId="{C041DCD7-6FE2-402D-B92B-78806D040F7B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Black hat hacker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1C035D-9C1B-41EE-90F0-11E513C3E117}" type="parTrans" cxnId="{165D76C3-7A81-4BFE-A34D-FE3B624E04E5}">
      <dgm:prSet/>
      <dgm:spPr/>
      <dgm:t>
        <a:bodyPr/>
        <a:lstStyle/>
        <a:p>
          <a:endParaRPr lang="en-US"/>
        </a:p>
      </dgm:t>
    </dgm:pt>
    <dgm:pt modelId="{1AB59583-BC71-4DBA-B58C-B63CA2D11736}" type="sibTrans" cxnId="{165D76C3-7A81-4BFE-A34D-FE3B624E04E5}">
      <dgm:prSet/>
      <dgm:spPr/>
      <dgm:t>
        <a:bodyPr/>
        <a:lstStyle/>
        <a:p>
          <a:endParaRPr lang="en-US"/>
        </a:p>
      </dgm:t>
    </dgm:pt>
    <dgm:pt modelId="{357998EC-2BDF-49E8-BC28-5FCEC71461BC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Grey hat hacker 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ECFC90-50A2-4CC9-9449-1E32E4729195}" type="parTrans" cxnId="{B0ADFF3A-2153-4D69-BF09-CD581DFFF558}">
      <dgm:prSet/>
      <dgm:spPr/>
      <dgm:t>
        <a:bodyPr/>
        <a:lstStyle/>
        <a:p>
          <a:endParaRPr lang="en-US"/>
        </a:p>
      </dgm:t>
    </dgm:pt>
    <dgm:pt modelId="{C9E83B15-345C-4C88-9077-FFF6A15E943C}" type="sibTrans" cxnId="{B0ADFF3A-2153-4D69-BF09-CD581DFFF558}">
      <dgm:prSet/>
      <dgm:spPr/>
      <dgm:t>
        <a:bodyPr/>
        <a:lstStyle/>
        <a:p>
          <a:endParaRPr lang="en-US"/>
        </a:p>
      </dgm:t>
    </dgm:pt>
    <dgm:pt modelId="{33C453FF-82D6-4FBD-B655-B4FD0DD36775}" type="pres">
      <dgm:prSet presAssocID="{00C61BDD-7D32-4573-99F0-96A752AE41C0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13ED082-C298-4D88-A60C-AC6B0A97EAA2}" type="pres">
      <dgm:prSet presAssocID="{4E2D3A7A-080D-47B4-ADE9-76F6EE62DA42}" presName="hierRoot1" presStyleCnt="0">
        <dgm:presLayoutVars>
          <dgm:hierBranch val="init"/>
        </dgm:presLayoutVars>
      </dgm:prSet>
      <dgm:spPr/>
    </dgm:pt>
    <dgm:pt modelId="{1849833E-C937-488A-B6EB-0A44F52D6F53}" type="pres">
      <dgm:prSet presAssocID="{4E2D3A7A-080D-47B4-ADE9-76F6EE62DA42}" presName="rootComposite1" presStyleCnt="0"/>
      <dgm:spPr/>
    </dgm:pt>
    <dgm:pt modelId="{1623AA96-7B0F-4CD4-BBFC-18C616CE55F3}" type="pres">
      <dgm:prSet presAssocID="{4E2D3A7A-080D-47B4-ADE9-76F6EE62DA42}" presName="rootText1" presStyleLbl="alignAcc1" presStyleIdx="0" presStyleCnt="0">
        <dgm:presLayoutVars>
          <dgm:chPref val="3"/>
        </dgm:presLayoutVars>
      </dgm:prSet>
      <dgm:spPr/>
    </dgm:pt>
    <dgm:pt modelId="{470188EE-8917-4AD3-A2DF-EB1EB45E1794}" type="pres">
      <dgm:prSet presAssocID="{4E2D3A7A-080D-47B4-ADE9-76F6EE62DA42}" presName="topArc1" presStyleLbl="parChTrans1D1" presStyleIdx="0" presStyleCnt="8"/>
      <dgm:spPr/>
    </dgm:pt>
    <dgm:pt modelId="{D4C15F67-B290-4C65-8A3E-39154AA0733F}" type="pres">
      <dgm:prSet presAssocID="{4E2D3A7A-080D-47B4-ADE9-76F6EE62DA42}" presName="bottomArc1" presStyleLbl="parChTrans1D1" presStyleIdx="1" presStyleCnt="8"/>
      <dgm:spPr/>
    </dgm:pt>
    <dgm:pt modelId="{3279CFCB-78B1-4A9D-9BFC-F8382C00C780}" type="pres">
      <dgm:prSet presAssocID="{4E2D3A7A-080D-47B4-ADE9-76F6EE62DA42}" presName="topConnNode1" presStyleLbl="node1" presStyleIdx="0" presStyleCnt="0"/>
      <dgm:spPr/>
    </dgm:pt>
    <dgm:pt modelId="{1611ED24-381C-4784-A018-089E8A22D804}" type="pres">
      <dgm:prSet presAssocID="{4E2D3A7A-080D-47B4-ADE9-76F6EE62DA42}" presName="hierChild2" presStyleCnt="0"/>
      <dgm:spPr/>
    </dgm:pt>
    <dgm:pt modelId="{2A7B68F2-C19E-4159-B6F1-CD2F60ED6ABF}" type="pres">
      <dgm:prSet presAssocID="{04251513-FB87-4DC3-BE00-C14A56E7E1F8}" presName="Name28" presStyleLbl="parChTrans1D2" presStyleIdx="0" presStyleCnt="3"/>
      <dgm:spPr/>
    </dgm:pt>
    <dgm:pt modelId="{F42C2EB6-5C64-441F-B362-729D402ABDAB}" type="pres">
      <dgm:prSet presAssocID="{F658DB8F-3B98-4BE1-865D-5DA60D42941C}" presName="hierRoot2" presStyleCnt="0">
        <dgm:presLayoutVars>
          <dgm:hierBranch val="init"/>
        </dgm:presLayoutVars>
      </dgm:prSet>
      <dgm:spPr/>
    </dgm:pt>
    <dgm:pt modelId="{1D889858-C843-4886-BC0C-FE72D28DDF03}" type="pres">
      <dgm:prSet presAssocID="{F658DB8F-3B98-4BE1-865D-5DA60D42941C}" presName="rootComposite2" presStyleCnt="0"/>
      <dgm:spPr/>
    </dgm:pt>
    <dgm:pt modelId="{ED466CD0-3248-4991-910B-6AE87B9EE3E0}" type="pres">
      <dgm:prSet presAssocID="{F658DB8F-3B98-4BE1-865D-5DA60D42941C}" presName="rootText2" presStyleLbl="alignAcc1" presStyleIdx="0" presStyleCnt="0">
        <dgm:presLayoutVars>
          <dgm:chPref val="3"/>
        </dgm:presLayoutVars>
      </dgm:prSet>
      <dgm:spPr/>
    </dgm:pt>
    <dgm:pt modelId="{5812303D-C903-45AB-BB89-C7A3FF7976F3}" type="pres">
      <dgm:prSet presAssocID="{F658DB8F-3B98-4BE1-865D-5DA60D42941C}" presName="topArc2" presStyleLbl="parChTrans1D1" presStyleIdx="2" presStyleCnt="8"/>
      <dgm:spPr/>
    </dgm:pt>
    <dgm:pt modelId="{1D91E8E7-4427-4D7B-BAC0-E7B1AD5F737E}" type="pres">
      <dgm:prSet presAssocID="{F658DB8F-3B98-4BE1-865D-5DA60D42941C}" presName="bottomArc2" presStyleLbl="parChTrans1D1" presStyleIdx="3" presStyleCnt="8"/>
      <dgm:spPr/>
    </dgm:pt>
    <dgm:pt modelId="{37CBDEA4-7A13-471F-913F-DF343DDAABD7}" type="pres">
      <dgm:prSet presAssocID="{F658DB8F-3B98-4BE1-865D-5DA60D42941C}" presName="topConnNode2" presStyleLbl="node2" presStyleIdx="0" presStyleCnt="0"/>
      <dgm:spPr/>
    </dgm:pt>
    <dgm:pt modelId="{EB2AD9AD-ABFF-4FC4-BF76-AFE7EF4F505F}" type="pres">
      <dgm:prSet presAssocID="{F658DB8F-3B98-4BE1-865D-5DA60D42941C}" presName="hierChild4" presStyleCnt="0"/>
      <dgm:spPr/>
    </dgm:pt>
    <dgm:pt modelId="{BC03239D-91E1-458C-9421-A2A2508DA8F9}" type="pres">
      <dgm:prSet presAssocID="{F658DB8F-3B98-4BE1-865D-5DA60D42941C}" presName="hierChild5" presStyleCnt="0"/>
      <dgm:spPr/>
    </dgm:pt>
    <dgm:pt modelId="{F5258D4F-AAD5-4EDE-80BC-57897671A40A}" type="pres">
      <dgm:prSet presAssocID="{27ECFC90-50A2-4CC9-9449-1E32E4729195}" presName="Name28" presStyleLbl="parChTrans1D2" presStyleIdx="1" presStyleCnt="3"/>
      <dgm:spPr/>
    </dgm:pt>
    <dgm:pt modelId="{D598A4CC-3043-44DB-B015-9FC03CB87086}" type="pres">
      <dgm:prSet presAssocID="{357998EC-2BDF-49E8-BC28-5FCEC71461BC}" presName="hierRoot2" presStyleCnt="0">
        <dgm:presLayoutVars>
          <dgm:hierBranch val="init"/>
        </dgm:presLayoutVars>
      </dgm:prSet>
      <dgm:spPr/>
    </dgm:pt>
    <dgm:pt modelId="{D0E7D9A8-631B-4051-A70D-47C41BA15965}" type="pres">
      <dgm:prSet presAssocID="{357998EC-2BDF-49E8-BC28-5FCEC71461BC}" presName="rootComposite2" presStyleCnt="0"/>
      <dgm:spPr/>
    </dgm:pt>
    <dgm:pt modelId="{D33D4D83-230E-40D6-83C8-5D89ECE0E515}" type="pres">
      <dgm:prSet presAssocID="{357998EC-2BDF-49E8-BC28-5FCEC71461BC}" presName="rootText2" presStyleLbl="alignAcc1" presStyleIdx="0" presStyleCnt="0">
        <dgm:presLayoutVars>
          <dgm:chPref val="3"/>
        </dgm:presLayoutVars>
      </dgm:prSet>
      <dgm:spPr/>
    </dgm:pt>
    <dgm:pt modelId="{752DEA7C-B59A-432C-9BE1-D74E712DDE2E}" type="pres">
      <dgm:prSet presAssocID="{357998EC-2BDF-49E8-BC28-5FCEC71461BC}" presName="topArc2" presStyleLbl="parChTrans1D1" presStyleIdx="4" presStyleCnt="8"/>
      <dgm:spPr/>
    </dgm:pt>
    <dgm:pt modelId="{4D536823-573B-494B-85FD-254E23ED3CF4}" type="pres">
      <dgm:prSet presAssocID="{357998EC-2BDF-49E8-BC28-5FCEC71461BC}" presName="bottomArc2" presStyleLbl="parChTrans1D1" presStyleIdx="5" presStyleCnt="8"/>
      <dgm:spPr/>
    </dgm:pt>
    <dgm:pt modelId="{AEFF2254-AD5D-479B-BE5E-136391A1475B}" type="pres">
      <dgm:prSet presAssocID="{357998EC-2BDF-49E8-BC28-5FCEC71461BC}" presName="topConnNode2" presStyleLbl="node2" presStyleIdx="0" presStyleCnt="0"/>
      <dgm:spPr/>
    </dgm:pt>
    <dgm:pt modelId="{8A00AAC6-A1F5-45AA-A0AD-FD6838309C8E}" type="pres">
      <dgm:prSet presAssocID="{357998EC-2BDF-49E8-BC28-5FCEC71461BC}" presName="hierChild4" presStyleCnt="0"/>
      <dgm:spPr/>
    </dgm:pt>
    <dgm:pt modelId="{197E13C9-CC0A-4FF6-9C4D-5908F8974B3F}" type="pres">
      <dgm:prSet presAssocID="{357998EC-2BDF-49E8-BC28-5FCEC71461BC}" presName="hierChild5" presStyleCnt="0"/>
      <dgm:spPr/>
    </dgm:pt>
    <dgm:pt modelId="{64C49B79-CF87-4DA0-82A5-03459E3377C9}" type="pres">
      <dgm:prSet presAssocID="{0F1C035D-9C1B-41EE-90F0-11E513C3E117}" presName="Name28" presStyleLbl="parChTrans1D2" presStyleIdx="2" presStyleCnt="3"/>
      <dgm:spPr/>
    </dgm:pt>
    <dgm:pt modelId="{77EFDF06-AC58-46E9-ADBF-1F5743E7602A}" type="pres">
      <dgm:prSet presAssocID="{C041DCD7-6FE2-402D-B92B-78806D040F7B}" presName="hierRoot2" presStyleCnt="0">
        <dgm:presLayoutVars>
          <dgm:hierBranch val="init"/>
        </dgm:presLayoutVars>
      </dgm:prSet>
      <dgm:spPr/>
    </dgm:pt>
    <dgm:pt modelId="{5148E0DA-78D9-41A6-A57E-E5F5AD714269}" type="pres">
      <dgm:prSet presAssocID="{C041DCD7-6FE2-402D-B92B-78806D040F7B}" presName="rootComposite2" presStyleCnt="0"/>
      <dgm:spPr/>
    </dgm:pt>
    <dgm:pt modelId="{D78E7B41-58A8-443C-A5FC-10E47FFFF341}" type="pres">
      <dgm:prSet presAssocID="{C041DCD7-6FE2-402D-B92B-78806D040F7B}" presName="rootText2" presStyleLbl="alignAcc1" presStyleIdx="0" presStyleCnt="0">
        <dgm:presLayoutVars>
          <dgm:chPref val="3"/>
        </dgm:presLayoutVars>
      </dgm:prSet>
      <dgm:spPr/>
    </dgm:pt>
    <dgm:pt modelId="{1C444D6D-CEF0-4D31-B02E-53B8D348EAAF}" type="pres">
      <dgm:prSet presAssocID="{C041DCD7-6FE2-402D-B92B-78806D040F7B}" presName="topArc2" presStyleLbl="parChTrans1D1" presStyleIdx="6" presStyleCnt="8"/>
      <dgm:spPr/>
    </dgm:pt>
    <dgm:pt modelId="{85F6AC6B-3C08-4E11-A6E2-E249B0880B5A}" type="pres">
      <dgm:prSet presAssocID="{C041DCD7-6FE2-402D-B92B-78806D040F7B}" presName="bottomArc2" presStyleLbl="parChTrans1D1" presStyleIdx="7" presStyleCnt="8"/>
      <dgm:spPr/>
    </dgm:pt>
    <dgm:pt modelId="{D7E48A56-F2CE-44BB-AC5A-893D8CC47D2B}" type="pres">
      <dgm:prSet presAssocID="{C041DCD7-6FE2-402D-B92B-78806D040F7B}" presName="topConnNode2" presStyleLbl="node2" presStyleIdx="0" presStyleCnt="0"/>
      <dgm:spPr/>
    </dgm:pt>
    <dgm:pt modelId="{F8A9E325-A41B-4401-9300-BBC028939378}" type="pres">
      <dgm:prSet presAssocID="{C041DCD7-6FE2-402D-B92B-78806D040F7B}" presName="hierChild4" presStyleCnt="0"/>
      <dgm:spPr/>
    </dgm:pt>
    <dgm:pt modelId="{89E92C7A-C504-4A6C-B2E8-A8698BB944E4}" type="pres">
      <dgm:prSet presAssocID="{C041DCD7-6FE2-402D-B92B-78806D040F7B}" presName="hierChild5" presStyleCnt="0"/>
      <dgm:spPr/>
    </dgm:pt>
    <dgm:pt modelId="{84921116-6445-4D82-9ACF-0FDD9499AC1E}" type="pres">
      <dgm:prSet presAssocID="{4E2D3A7A-080D-47B4-ADE9-76F6EE62DA42}" presName="hierChild3" presStyleCnt="0"/>
      <dgm:spPr/>
    </dgm:pt>
  </dgm:ptLst>
  <dgm:cxnLst>
    <dgm:cxn modelId="{EB319F02-0DE7-410E-A43E-C9CE9062D7AF}" srcId="{00C61BDD-7D32-4573-99F0-96A752AE41C0}" destId="{4E2D3A7A-080D-47B4-ADE9-76F6EE62DA42}" srcOrd="0" destOrd="0" parTransId="{6C8E8762-762A-47EC-BAF0-D6BACCFE2C3A}" sibTransId="{04D994CB-A70E-4CEC-B1AC-40DD6233FC52}"/>
    <dgm:cxn modelId="{8AD4E105-0D4F-4B98-AA88-AF285459C2A3}" type="presOf" srcId="{C041DCD7-6FE2-402D-B92B-78806D040F7B}" destId="{D7E48A56-F2CE-44BB-AC5A-893D8CC47D2B}" srcOrd="1" destOrd="0" presId="urn:microsoft.com/office/officeart/2008/layout/HalfCircleOrganizationChart"/>
    <dgm:cxn modelId="{350D281D-5B22-4C89-8C3A-6AF47C491DA8}" type="presOf" srcId="{04251513-FB87-4DC3-BE00-C14A56E7E1F8}" destId="{2A7B68F2-C19E-4159-B6F1-CD2F60ED6ABF}" srcOrd="0" destOrd="0" presId="urn:microsoft.com/office/officeart/2008/layout/HalfCircleOrganizationChart"/>
    <dgm:cxn modelId="{B0ADFF3A-2153-4D69-BF09-CD581DFFF558}" srcId="{4E2D3A7A-080D-47B4-ADE9-76F6EE62DA42}" destId="{357998EC-2BDF-49E8-BC28-5FCEC71461BC}" srcOrd="1" destOrd="0" parTransId="{27ECFC90-50A2-4CC9-9449-1E32E4729195}" sibTransId="{C9E83B15-345C-4C88-9077-FFF6A15E943C}"/>
    <dgm:cxn modelId="{BCEB3061-15E7-4652-A488-71456596C000}" type="presOf" srcId="{4E2D3A7A-080D-47B4-ADE9-76F6EE62DA42}" destId="{1623AA96-7B0F-4CD4-BBFC-18C616CE55F3}" srcOrd="0" destOrd="0" presId="urn:microsoft.com/office/officeart/2008/layout/HalfCircleOrganizationChart"/>
    <dgm:cxn modelId="{7ED55F49-3E10-40D2-B6DF-F6BA05863987}" type="presOf" srcId="{4E2D3A7A-080D-47B4-ADE9-76F6EE62DA42}" destId="{3279CFCB-78B1-4A9D-9BFC-F8382C00C780}" srcOrd="1" destOrd="0" presId="urn:microsoft.com/office/officeart/2008/layout/HalfCircleOrganizationChart"/>
    <dgm:cxn modelId="{6247AB8F-63F9-421D-9D31-4F111BB97259}" type="presOf" srcId="{F658DB8F-3B98-4BE1-865D-5DA60D42941C}" destId="{ED466CD0-3248-4991-910B-6AE87B9EE3E0}" srcOrd="0" destOrd="0" presId="urn:microsoft.com/office/officeart/2008/layout/HalfCircleOrganizationChart"/>
    <dgm:cxn modelId="{24737F9A-FF3C-4E77-8851-5603EEE67BF8}" type="presOf" srcId="{357998EC-2BDF-49E8-BC28-5FCEC71461BC}" destId="{D33D4D83-230E-40D6-83C8-5D89ECE0E515}" srcOrd="0" destOrd="0" presId="urn:microsoft.com/office/officeart/2008/layout/HalfCircleOrganizationChart"/>
    <dgm:cxn modelId="{C03C9F9A-C299-434A-A85C-48755B8B3415}" srcId="{4E2D3A7A-080D-47B4-ADE9-76F6EE62DA42}" destId="{F658DB8F-3B98-4BE1-865D-5DA60D42941C}" srcOrd="0" destOrd="0" parTransId="{04251513-FB87-4DC3-BE00-C14A56E7E1F8}" sibTransId="{B56F830F-295A-4C58-871D-9541BDEB313C}"/>
    <dgm:cxn modelId="{72B6BCA7-BE8B-41D4-80F2-E974302DF4A1}" type="presOf" srcId="{0F1C035D-9C1B-41EE-90F0-11E513C3E117}" destId="{64C49B79-CF87-4DA0-82A5-03459E3377C9}" srcOrd="0" destOrd="0" presId="urn:microsoft.com/office/officeart/2008/layout/HalfCircleOrganizationChart"/>
    <dgm:cxn modelId="{165D76C3-7A81-4BFE-A34D-FE3B624E04E5}" srcId="{4E2D3A7A-080D-47B4-ADE9-76F6EE62DA42}" destId="{C041DCD7-6FE2-402D-B92B-78806D040F7B}" srcOrd="2" destOrd="0" parTransId="{0F1C035D-9C1B-41EE-90F0-11E513C3E117}" sibTransId="{1AB59583-BC71-4DBA-B58C-B63CA2D11736}"/>
    <dgm:cxn modelId="{027798C3-5A91-487F-9CFC-5325C87216C5}" type="presOf" srcId="{00C61BDD-7D32-4573-99F0-96A752AE41C0}" destId="{33C453FF-82D6-4FBD-B655-B4FD0DD36775}" srcOrd="0" destOrd="0" presId="urn:microsoft.com/office/officeart/2008/layout/HalfCircleOrganizationChart"/>
    <dgm:cxn modelId="{1CAAB1CF-4D20-42C4-AE97-D661555E4F73}" type="presOf" srcId="{357998EC-2BDF-49E8-BC28-5FCEC71461BC}" destId="{AEFF2254-AD5D-479B-BE5E-136391A1475B}" srcOrd="1" destOrd="0" presId="urn:microsoft.com/office/officeart/2008/layout/HalfCircleOrganizationChart"/>
    <dgm:cxn modelId="{CED854D2-66DA-4685-82CD-7FFE8F5CF2CF}" type="presOf" srcId="{C041DCD7-6FE2-402D-B92B-78806D040F7B}" destId="{D78E7B41-58A8-443C-A5FC-10E47FFFF341}" srcOrd="0" destOrd="0" presId="urn:microsoft.com/office/officeart/2008/layout/HalfCircleOrganizationChart"/>
    <dgm:cxn modelId="{6A044AFD-3E24-4B5E-877E-1F1B94B9C192}" type="presOf" srcId="{F658DB8F-3B98-4BE1-865D-5DA60D42941C}" destId="{37CBDEA4-7A13-471F-913F-DF343DDAABD7}" srcOrd="1" destOrd="0" presId="urn:microsoft.com/office/officeart/2008/layout/HalfCircleOrganizationChart"/>
    <dgm:cxn modelId="{F127C1FE-0571-49C4-A449-6854D1447D57}" type="presOf" srcId="{27ECFC90-50A2-4CC9-9449-1E32E4729195}" destId="{F5258D4F-AAD5-4EDE-80BC-57897671A40A}" srcOrd="0" destOrd="0" presId="urn:microsoft.com/office/officeart/2008/layout/HalfCircleOrganizationChart"/>
    <dgm:cxn modelId="{4C120CA1-002D-42B4-95AC-B8298169E3EA}" type="presParOf" srcId="{33C453FF-82D6-4FBD-B655-B4FD0DD36775}" destId="{213ED082-C298-4D88-A60C-AC6B0A97EAA2}" srcOrd="0" destOrd="0" presId="urn:microsoft.com/office/officeart/2008/layout/HalfCircleOrganizationChart"/>
    <dgm:cxn modelId="{06401BB5-5323-4C8A-8F9E-4F5D163A944A}" type="presParOf" srcId="{213ED082-C298-4D88-A60C-AC6B0A97EAA2}" destId="{1849833E-C937-488A-B6EB-0A44F52D6F53}" srcOrd="0" destOrd="0" presId="urn:microsoft.com/office/officeart/2008/layout/HalfCircleOrganizationChart"/>
    <dgm:cxn modelId="{90DCDFCC-BF51-41D2-9A42-9063CAFEBCA1}" type="presParOf" srcId="{1849833E-C937-488A-B6EB-0A44F52D6F53}" destId="{1623AA96-7B0F-4CD4-BBFC-18C616CE55F3}" srcOrd="0" destOrd="0" presId="urn:microsoft.com/office/officeart/2008/layout/HalfCircleOrganizationChart"/>
    <dgm:cxn modelId="{B3623115-2977-4F30-A696-AFC8C664D0E9}" type="presParOf" srcId="{1849833E-C937-488A-B6EB-0A44F52D6F53}" destId="{470188EE-8917-4AD3-A2DF-EB1EB45E1794}" srcOrd="1" destOrd="0" presId="urn:microsoft.com/office/officeart/2008/layout/HalfCircleOrganizationChart"/>
    <dgm:cxn modelId="{AD7522AB-B154-4D98-A0DE-B43A627D9C48}" type="presParOf" srcId="{1849833E-C937-488A-B6EB-0A44F52D6F53}" destId="{D4C15F67-B290-4C65-8A3E-39154AA0733F}" srcOrd="2" destOrd="0" presId="urn:microsoft.com/office/officeart/2008/layout/HalfCircleOrganizationChart"/>
    <dgm:cxn modelId="{853919DD-37EC-4F24-AF43-00414778A687}" type="presParOf" srcId="{1849833E-C937-488A-B6EB-0A44F52D6F53}" destId="{3279CFCB-78B1-4A9D-9BFC-F8382C00C780}" srcOrd="3" destOrd="0" presId="urn:microsoft.com/office/officeart/2008/layout/HalfCircleOrganizationChart"/>
    <dgm:cxn modelId="{65229967-313B-4D09-A3FB-0EDD2A34E1BF}" type="presParOf" srcId="{213ED082-C298-4D88-A60C-AC6B0A97EAA2}" destId="{1611ED24-381C-4784-A018-089E8A22D804}" srcOrd="1" destOrd="0" presId="urn:microsoft.com/office/officeart/2008/layout/HalfCircleOrganizationChart"/>
    <dgm:cxn modelId="{FD39BEB2-FAD4-43E0-B232-8839204A231C}" type="presParOf" srcId="{1611ED24-381C-4784-A018-089E8A22D804}" destId="{2A7B68F2-C19E-4159-B6F1-CD2F60ED6ABF}" srcOrd="0" destOrd="0" presId="urn:microsoft.com/office/officeart/2008/layout/HalfCircleOrganizationChart"/>
    <dgm:cxn modelId="{297CCEFE-E3DF-4154-BB33-16C22DE7E7A3}" type="presParOf" srcId="{1611ED24-381C-4784-A018-089E8A22D804}" destId="{F42C2EB6-5C64-441F-B362-729D402ABDAB}" srcOrd="1" destOrd="0" presId="urn:microsoft.com/office/officeart/2008/layout/HalfCircleOrganizationChart"/>
    <dgm:cxn modelId="{6A17B71D-A18C-4B1E-8795-E0D160C0EAC7}" type="presParOf" srcId="{F42C2EB6-5C64-441F-B362-729D402ABDAB}" destId="{1D889858-C843-4886-BC0C-FE72D28DDF03}" srcOrd="0" destOrd="0" presId="urn:microsoft.com/office/officeart/2008/layout/HalfCircleOrganizationChart"/>
    <dgm:cxn modelId="{CAB425B3-BBFA-4581-A560-4634EF0D81F4}" type="presParOf" srcId="{1D889858-C843-4886-BC0C-FE72D28DDF03}" destId="{ED466CD0-3248-4991-910B-6AE87B9EE3E0}" srcOrd="0" destOrd="0" presId="urn:microsoft.com/office/officeart/2008/layout/HalfCircleOrganizationChart"/>
    <dgm:cxn modelId="{124DA61D-8252-4D37-9801-87094B327D53}" type="presParOf" srcId="{1D889858-C843-4886-BC0C-FE72D28DDF03}" destId="{5812303D-C903-45AB-BB89-C7A3FF7976F3}" srcOrd="1" destOrd="0" presId="urn:microsoft.com/office/officeart/2008/layout/HalfCircleOrganizationChart"/>
    <dgm:cxn modelId="{5EC5ADBF-C9CF-47CE-A560-6184570C8580}" type="presParOf" srcId="{1D889858-C843-4886-BC0C-FE72D28DDF03}" destId="{1D91E8E7-4427-4D7B-BAC0-E7B1AD5F737E}" srcOrd="2" destOrd="0" presId="urn:microsoft.com/office/officeart/2008/layout/HalfCircleOrganizationChart"/>
    <dgm:cxn modelId="{8E25AD9B-11E8-47BB-9786-D4A3989D2B71}" type="presParOf" srcId="{1D889858-C843-4886-BC0C-FE72D28DDF03}" destId="{37CBDEA4-7A13-471F-913F-DF343DDAABD7}" srcOrd="3" destOrd="0" presId="urn:microsoft.com/office/officeart/2008/layout/HalfCircleOrganizationChart"/>
    <dgm:cxn modelId="{CFE47991-2B8B-40E8-BDDA-05EA421E529C}" type="presParOf" srcId="{F42C2EB6-5C64-441F-B362-729D402ABDAB}" destId="{EB2AD9AD-ABFF-4FC4-BF76-AFE7EF4F505F}" srcOrd="1" destOrd="0" presId="urn:microsoft.com/office/officeart/2008/layout/HalfCircleOrganizationChart"/>
    <dgm:cxn modelId="{88AADF02-B5FB-4595-8F9F-FB249FFD1949}" type="presParOf" srcId="{F42C2EB6-5C64-441F-B362-729D402ABDAB}" destId="{BC03239D-91E1-458C-9421-A2A2508DA8F9}" srcOrd="2" destOrd="0" presId="urn:microsoft.com/office/officeart/2008/layout/HalfCircleOrganizationChart"/>
    <dgm:cxn modelId="{7F9A0E72-853C-4553-9CB6-E793D5B6D9D6}" type="presParOf" srcId="{1611ED24-381C-4784-A018-089E8A22D804}" destId="{F5258D4F-AAD5-4EDE-80BC-57897671A40A}" srcOrd="2" destOrd="0" presId="urn:microsoft.com/office/officeart/2008/layout/HalfCircleOrganizationChart"/>
    <dgm:cxn modelId="{BB324815-00D8-4010-900E-14EFF30CA975}" type="presParOf" srcId="{1611ED24-381C-4784-A018-089E8A22D804}" destId="{D598A4CC-3043-44DB-B015-9FC03CB87086}" srcOrd="3" destOrd="0" presId="urn:microsoft.com/office/officeart/2008/layout/HalfCircleOrganizationChart"/>
    <dgm:cxn modelId="{B9435B63-DFBC-4E5D-B656-2923C61C1F4F}" type="presParOf" srcId="{D598A4CC-3043-44DB-B015-9FC03CB87086}" destId="{D0E7D9A8-631B-4051-A70D-47C41BA15965}" srcOrd="0" destOrd="0" presId="urn:microsoft.com/office/officeart/2008/layout/HalfCircleOrganizationChart"/>
    <dgm:cxn modelId="{DAF5159B-0907-4253-AEA4-7AE266D40932}" type="presParOf" srcId="{D0E7D9A8-631B-4051-A70D-47C41BA15965}" destId="{D33D4D83-230E-40D6-83C8-5D89ECE0E515}" srcOrd="0" destOrd="0" presId="urn:microsoft.com/office/officeart/2008/layout/HalfCircleOrganizationChart"/>
    <dgm:cxn modelId="{E3EFCE53-BBDF-4524-9712-0050E9AAEBB3}" type="presParOf" srcId="{D0E7D9A8-631B-4051-A70D-47C41BA15965}" destId="{752DEA7C-B59A-432C-9BE1-D74E712DDE2E}" srcOrd="1" destOrd="0" presId="urn:microsoft.com/office/officeart/2008/layout/HalfCircleOrganizationChart"/>
    <dgm:cxn modelId="{8B3FF799-EC56-4A99-8C65-92DE096768AC}" type="presParOf" srcId="{D0E7D9A8-631B-4051-A70D-47C41BA15965}" destId="{4D536823-573B-494B-85FD-254E23ED3CF4}" srcOrd="2" destOrd="0" presId="urn:microsoft.com/office/officeart/2008/layout/HalfCircleOrganizationChart"/>
    <dgm:cxn modelId="{E0EA5A22-5669-4B6D-ABE5-EC1970680EFC}" type="presParOf" srcId="{D0E7D9A8-631B-4051-A70D-47C41BA15965}" destId="{AEFF2254-AD5D-479B-BE5E-136391A1475B}" srcOrd="3" destOrd="0" presId="urn:microsoft.com/office/officeart/2008/layout/HalfCircleOrganizationChart"/>
    <dgm:cxn modelId="{28C2C8C4-FC86-4FB1-B075-BA394C4E3D26}" type="presParOf" srcId="{D598A4CC-3043-44DB-B015-9FC03CB87086}" destId="{8A00AAC6-A1F5-45AA-A0AD-FD6838309C8E}" srcOrd="1" destOrd="0" presId="urn:microsoft.com/office/officeart/2008/layout/HalfCircleOrganizationChart"/>
    <dgm:cxn modelId="{420E5C2B-59CC-4279-92A1-2347D76A6048}" type="presParOf" srcId="{D598A4CC-3043-44DB-B015-9FC03CB87086}" destId="{197E13C9-CC0A-4FF6-9C4D-5908F8974B3F}" srcOrd="2" destOrd="0" presId="urn:microsoft.com/office/officeart/2008/layout/HalfCircleOrganizationChart"/>
    <dgm:cxn modelId="{3199DB8C-CAD8-4D0C-8CEF-735494D35391}" type="presParOf" srcId="{1611ED24-381C-4784-A018-089E8A22D804}" destId="{64C49B79-CF87-4DA0-82A5-03459E3377C9}" srcOrd="4" destOrd="0" presId="urn:microsoft.com/office/officeart/2008/layout/HalfCircleOrganizationChart"/>
    <dgm:cxn modelId="{0371A3A3-C89D-4AE8-8EEF-54038602A3C0}" type="presParOf" srcId="{1611ED24-381C-4784-A018-089E8A22D804}" destId="{77EFDF06-AC58-46E9-ADBF-1F5743E7602A}" srcOrd="5" destOrd="0" presId="urn:microsoft.com/office/officeart/2008/layout/HalfCircleOrganizationChart"/>
    <dgm:cxn modelId="{43F71B97-EF3F-4E40-A9F0-4861C11EEA82}" type="presParOf" srcId="{77EFDF06-AC58-46E9-ADBF-1F5743E7602A}" destId="{5148E0DA-78D9-41A6-A57E-E5F5AD714269}" srcOrd="0" destOrd="0" presId="urn:microsoft.com/office/officeart/2008/layout/HalfCircleOrganizationChart"/>
    <dgm:cxn modelId="{062CBBB7-CDC8-4C7C-9DFE-9DC0D4E4C385}" type="presParOf" srcId="{5148E0DA-78D9-41A6-A57E-E5F5AD714269}" destId="{D78E7B41-58A8-443C-A5FC-10E47FFFF341}" srcOrd="0" destOrd="0" presId="urn:microsoft.com/office/officeart/2008/layout/HalfCircleOrganizationChart"/>
    <dgm:cxn modelId="{6C27EACC-C8B6-49C5-AE2E-642883C7666A}" type="presParOf" srcId="{5148E0DA-78D9-41A6-A57E-E5F5AD714269}" destId="{1C444D6D-CEF0-4D31-B02E-53B8D348EAAF}" srcOrd="1" destOrd="0" presId="urn:microsoft.com/office/officeart/2008/layout/HalfCircleOrganizationChart"/>
    <dgm:cxn modelId="{DC8CA7D9-67FE-4F0C-8D93-7B31EE89E767}" type="presParOf" srcId="{5148E0DA-78D9-41A6-A57E-E5F5AD714269}" destId="{85F6AC6B-3C08-4E11-A6E2-E249B0880B5A}" srcOrd="2" destOrd="0" presId="urn:microsoft.com/office/officeart/2008/layout/HalfCircleOrganizationChart"/>
    <dgm:cxn modelId="{F669D2EB-2753-45DD-A3A9-388C4D96A89E}" type="presParOf" srcId="{5148E0DA-78D9-41A6-A57E-E5F5AD714269}" destId="{D7E48A56-F2CE-44BB-AC5A-893D8CC47D2B}" srcOrd="3" destOrd="0" presId="urn:microsoft.com/office/officeart/2008/layout/HalfCircleOrganizationChart"/>
    <dgm:cxn modelId="{522ADFB2-1776-4CC5-BDD5-EBEEF4E7E8A2}" type="presParOf" srcId="{77EFDF06-AC58-46E9-ADBF-1F5743E7602A}" destId="{F8A9E325-A41B-4401-9300-BBC028939378}" srcOrd="1" destOrd="0" presId="urn:microsoft.com/office/officeart/2008/layout/HalfCircleOrganizationChart"/>
    <dgm:cxn modelId="{2688FC55-5E30-4AE3-A2FE-B6A9A5115869}" type="presParOf" srcId="{77EFDF06-AC58-46E9-ADBF-1F5743E7602A}" destId="{89E92C7A-C504-4A6C-B2E8-A8698BB944E4}" srcOrd="2" destOrd="0" presId="urn:microsoft.com/office/officeart/2008/layout/HalfCircleOrganizationChart"/>
    <dgm:cxn modelId="{78E250BE-6172-4A9B-958B-2427E5AFBB58}" type="presParOf" srcId="{213ED082-C298-4D88-A60C-AC6B0A97EAA2}" destId="{84921116-6445-4D82-9ACF-0FDD9499AC1E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767D1-DBAC-4919-ABF9-3E4D52C26440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A5D5CC-2E69-48B0-A163-5A95F6042D04}">
      <dsp:nvSpPr>
        <dsp:cNvPr id="0" name=""/>
        <dsp:cNvSpPr/>
      </dsp:nvSpPr>
      <dsp:spPr>
        <a:xfrm>
          <a:off x="749768" y="886710"/>
          <a:ext cx="5114883" cy="84440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8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অনলাইন পরিচয় কী তা বলতে পারবে</a:t>
          </a:r>
          <a:r>
            <a:rPr lang="en-US" sz="28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</a:t>
          </a:r>
          <a:endParaRPr lang="en-US" sz="2800" kern="1200" dirty="0"/>
        </a:p>
      </dsp:txBody>
      <dsp:txXfrm>
        <a:off x="749768" y="886710"/>
        <a:ext cx="5114883" cy="844401"/>
      </dsp:txXfrm>
    </dsp:sp>
    <dsp:sp modelId="{AF9AC285-47A1-4D00-9B51-C32C963B29C3}">
      <dsp:nvSpPr>
        <dsp:cNvPr id="0" name=""/>
        <dsp:cNvSpPr/>
      </dsp:nvSpPr>
      <dsp:spPr>
        <a:xfrm>
          <a:off x="12693" y="635000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1FDDE-D65F-4AD6-8C74-74955F0690A6}">
      <dsp:nvSpPr>
        <dsp:cNvPr id="0" name=""/>
        <dsp:cNvSpPr/>
      </dsp:nvSpPr>
      <dsp:spPr>
        <a:xfrm>
          <a:off x="1020234" y="2226736"/>
          <a:ext cx="8085516" cy="1016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762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900" b="0" i="0" kern="120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পাসওয়ার্ডের গোপনীয়তা রক্ষার </a:t>
          </a:r>
          <a:r>
            <a:rPr lang="en-US" sz="2900" b="0" i="0" kern="120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কৌশল</a:t>
          </a:r>
          <a:r>
            <a:rPr lang="en-US" sz="2900" b="0" i="0" kern="120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kern="120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ব্যাখ্যা</a:t>
          </a:r>
          <a:r>
            <a:rPr lang="en-US" sz="2900" b="0" i="0" kern="120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kern="120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2900" b="0" i="0" kern="120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900" b="0" i="0" kern="1200" spc="71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r>
            <a:rPr lang="en-US" sz="2900" b="0" i="0" kern="1200" spc="71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</a:t>
          </a:r>
          <a:r>
            <a:rPr lang="en-US" sz="29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endParaRPr lang="en-US" sz="2900" kern="1200" dirty="0"/>
        </a:p>
      </dsp:txBody>
      <dsp:txXfrm>
        <a:off x="1020234" y="2226736"/>
        <a:ext cx="8085516" cy="1016000"/>
      </dsp:txXfrm>
    </dsp:sp>
    <dsp:sp modelId="{F65B03DB-8C0D-45B4-984C-6071C95FCFDE}">
      <dsp:nvSpPr>
        <dsp:cNvPr id="0" name=""/>
        <dsp:cNvSpPr/>
      </dsp:nvSpPr>
      <dsp:spPr>
        <a:xfrm>
          <a:off x="423306" y="2044706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8D404-3E1A-4392-9637-9D48D04F88AE}">
      <dsp:nvSpPr>
        <dsp:cNvPr id="0" name=""/>
        <dsp:cNvSpPr/>
      </dsp:nvSpPr>
      <dsp:spPr>
        <a:xfrm>
          <a:off x="752110" y="3615247"/>
          <a:ext cx="8837811" cy="10837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381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কম্পিউটার হ্যাকিং</a:t>
          </a:r>
          <a:r>
            <a:rPr lang="en-US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ও </a:t>
          </a:r>
          <a:r>
            <a:rPr lang="en-US" sz="3600" b="0" i="0" kern="120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হ্যাকারদের</a:t>
          </a:r>
          <a:r>
            <a:rPr lang="en-US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="0" i="0" kern="120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সম্পর্কে</a:t>
          </a:r>
          <a:r>
            <a:rPr lang="en-US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="0" i="0" kern="120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="0" i="0" kern="1200" dirty="0" err="1">
              <a:effectLst/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r>
            <a:rPr lang="en-US" sz="3600" b="0" i="0" kern="1200" dirty="0">
              <a:effectLst/>
              <a:latin typeface="Nikosh" panose="02000000000000000000" pitchFamily="2" charset="0"/>
              <a:cs typeface="Nikosh" panose="02000000000000000000" pitchFamily="2" charset="0"/>
            </a:rPr>
            <a:t>; </a:t>
          </a:r>
          <a:endParaRPr lang="en-US" sz="3600" kern="1200" dirty="0"/>
        </a:p>
      </dsp:txBody>
      <dsp:txXfrm>
        <a:off x="752110" y="3615247"/>
        <a:ext cx="8837811" cy="1083733"/>
      </dsp:txXfrm>
    </dsp:sp>
    <dsp:sp modelId="{411AC0D2-4F46-4255-970A-111B8C447D10}">
      <dsp:nvSpPr>
        <dsp:cNvPr id="0" name=""/>
        <dsp:cNvSpPr/>
      </dsp:nvSpPr>
      <dsp:spPr>
        <a:xfrm>
          <a:off x="74804" y="3505281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49B79-CF87-4DA0-82A5-03459E3377C9}">
      <dsp:nvSpPr>
        <dsp:cNvPr id="0" name=""/>
        <dsp:cNvSpPr/>
      </dsp:nvSpPr>
      <dsp:spPr>
        <a:xfrm>
          <a:off x="3711146" y="1601525"/>
          <a:ext cx="2625663" cy="45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46"/>
              </a:lnTo>
              <a:lnTo>
                <a:pt x="2625663" y="227846"/>
              </a:lnTo>
              <a:lnTo>
                <a:pt x="2625663" y="45569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58D4F-AAD5-4EDE-80BC-57897671A40A}">
      <dsp:nvSpPr>
        <dsp:cNvPr id="0" name=""/>
        <dsp:cNvSpPr/>
      </dsp:nvSpPr>
      <dsp:spPr>
        <a:xfrm>
          <a:off x="3665426" y="1601525"/>
          <a:ext cx="91440" cy="4556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69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B68F2-C19E-4159-B6F1-CD2F60ED6ABF}">
      <dsp:nvSpPr>
        <dsp:cNvPr id="0" name=""/>
        <dsp:cNvSpPr/>
      </dsp:nvSpPr>
      <dsp:spPr>
        <a:xfrm>
          <a:off x="1085483" y="1601525"/>
          <a:ext cx="2625663" cy="455693"/>
        </a:xfrm>
        <a:custGeom>
          <a:avLst/>
          <a:gdLst/>
          <a:ahLst/>
          <a:cxnLst/>
          <a:rect l="0" t="0" r="0" b="0"/>
          <a:pathLst>
            <a:path>
              <a:moveTo>
                <a:pt x="2625663" y="0"/>
              </a:moveTo>
              <a:lnTo>
                <a:pt x="2625663" y="227846"/>
              </a:lnTo>
              <a:lnTo>
                <a:pt x="0" y="227846"/>
              </a:lnTo>
              <a:lnTo>
                <a:pt x="0" y="45569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0188EE-8917-4AD3-A2DF-EB1EB45E1794}">
      <dsp:nvSpPr>
        <dsp:cNvPr id="0" name=""/>
        <dsp:cNvSpPr/>
      </dsp:nvSpPr>
      <dsp:spPr>
        <a:xfrm>
          <a:off x="3168654" y="516540"/>
          <a:ext cx="1084984" cy="108498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15F67-B290-4C65-8A3E-39154AA0733F}">
      <dsp:nvSpPr>
        <dsp:cNvPr id="0" name=""/>
        <dsp:cNvSpPr/>
      </dsp:nvSpPr>
      <dsp:spPr>
        <a:xfrm>
          <a:off x="3168654" y="516540"/>
          <a:ext cx="1084984" cy="108498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3AA96-7B0F-4CD4-BBFC-18C616CE55F3}">
      <dsp:nvSpPr>
        <dsp:cNvPr id="0" name=""/>
        <dsp:cNvSpPr/>
      </dsp:nvSpPr>
      <dsp:spPr>
        <a:xfrm>
          <a:off x="2626161" y="711837"/>
          <a:ext cx="2169969" cy="6943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Hacker</a:t>
          </a:r>
          <a:endParaRPr lang="en-US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26161" y="711837"/>
        <a:ext cx="2169969" cy="694390"/>
      </dsp:txXfrm>
    </dsp:sp>
    <dsp:sp modelId="{5812303D-C903-45AB-BB89-C7A3FF7976F3}">
      <dsp:nvSpPr>
        <dsp:cNvPr id="0" name=""/>
        <dsp:cNvSpPr/>
      </dsp:nvSpPr>
      <dsp:spPr>
        <a:xfrm>
          <a:off x="542990" y="2057218"/>
          <a:ext cx="1084984" cy="108498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1E8E7-4427-4D7B-BAC0-E7B1AD5F737E}">
      <dsp:nvSpPr>
        <dsp:cNvPr id="0" name=""/>
        <dsp:cNvSpPr/>
      </dsp:nvSpPr>
      <dsp:spPr>
        <a:xfrm>
          <a:off x="542990" y="2057218"/>
          <a:ext cx="1084984" cy="108498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66CD0-3248-4991-910B-6AE87B9EE3E0}">
      <dsp:nvSpPr>
        <dsp:cNvPr id="0" name=""/>
        <dsp:cNvSpPr/>
      </dsp:nvSpPr>
      <dsp:spPr>
        <a:xfrm>
          <a:off x="498" y="2252516"/>
          <a:ext cx="2169969" cy="6943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White hat hacker </a:t>
          </a:r>
          <a:endParaRPr lang="en-US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8" y="2252516"/>
        <a:ext cx="2169969" cy="694390"/>
      </dsp:txXfrm>
    </dsp:sp>
    <dsp:sp modelId="{752DEA7C-B59A-432C-9BE1-D74E712DDE2E}">
      <dsp:nvSpPr>
        <dsp:cNvPr id="0" name=""/>
        <dsp:cNvSpPr/>
      </dsp:nvSpPr>
      <dsp:spPr>
        <a:xfrm>
          <a:off x="3168654" y="2057218"/>
          <a:ext cx="1084984" cy="108498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6823-573B-494B-85FD-254E23ED3CF4}">
      <dsp:nvSpPr>
        <dsp:cNvPr id="0" name=""/>
        <dsp:cNvSpPr/>
      </dsp:nvSpPr>
      <dsp:spPr>
        <a:xfrm>
          <a:off x="3168654" y="2057218"/>
          <a:ext cx="1084984" cy="108498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3D4D83-230E-40D6-83C8-5D89ECE0E515}">
      <dsp:nvSpPr>
        <dsp:cNvPr id="0" name=""/>
        <dsp:cNvSpPr/>
      </dsp:nvSpPr>
      <dsp:spPr>
        <a:xfrm>
          <a:off x="2626161" y="2252516"/>
          <a:ext cx="2169969" cy="6943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Grey hat hacker </a:t>
          </a:r>
          <a:endParaRPr lang="en-US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26161" y="2252516"/>
        <a:ext cx="2169969" cy="694390"/>
      </dsp:txXfrm>
    </dsp:sp>
    <dsp:sp modelId="{1C444D6D-CEF0-4D31-B02E-53B8D348EAAF}">
      <dsp:nvSpPr>
        <dsp:cNvPr id="0" name=""/>
        <dsp:cNvSpPr/>
      </dsp:nvSpPr>
      <dsp:spPr>
        <a:xfrm>
          <a:off x="5794317" y="2057218"/>
          <a:ext cx="1084984" cy="108498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6AC6B-3C08-4E11-A6E2-E249B0880B5A}">
      <dsp:nvSpPr>
        <dsp:cNvPr id="0" name=""/>
        <dsp:cNvSpPr/>
      </dsp:nvSpPr>
      <dsp:spPr>
        <a:xfrm>
          <a:off x="5794317" y="2057218"/>
          <a:ext cx="1084984" cy="108498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8E7B41-58A8-443C-A5FC-10E47FFFF341}">
      <dsp:nvSpPr>
        <dsp:cNvPr id="0" name=""/>
        <dsp:cNvSpPr/>
      </dsp:nvSpPr>
      <dsp:spPr>
        <a:xfrm>
          <a:off x="5251824" y="2252516"/>
          <a:ext cx="2169969" cy="6943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rPr>
            <a:t>Black hat hacker</a:t>
          </a:r>
          <a:endParaRPr lang="en-US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1824" y="2252516"/>
        <a:ext cx="2169969" cy="694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1D1B-357E-429E-BEED-411D7C0B8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FD938-BDEC-471D-B526-F077D99FC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74610-EEE3-4364-B5B8-6E2D6981EF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B3310-E5C7-4AC1-BD98-2CFE506D1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E04D9-DE80-4ADA-97BF-206885EF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8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30237-8AF3-4FA6-9CEA-E12325CBC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BDB11-3B6F-488B-ABBF-EFDB37F9E7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3B5D2-2488-4236-B1B2-FE2D1B018B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99378-91A9-4DBB-90C7-97A8A782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539E0-B47D-41EB-BF8D-8473A97C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2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DB5211-B97B-43B7-8382-78C66411BE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AC541-FD6B-4899-88BC-DB0F0FAAF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693E2-6CF8-4458-B161-784973E18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1DE96-D81D-4CA2-B1ED-9EE03CE2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D55C6-5E42-4F87-B694-328C4B3F6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3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7521B-3249-47D2-903A-B7B96E79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DDE1-1DDF-419F-8F7E-5AF129CC5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C56CA-45DA-48D2-85B5-E2E3C8882A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0EDCB-826D-45D0-8FF4-90FD81544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70422-AE0D-4DD5-B0E7-A4AFE1E5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8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C9878-1F64-45DF-9A0F-DC23536E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10782-DD1C-4505-A3CF-091322DE8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D0325-6E65-4811-B616-F44D7A326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2055A-B172-4D63-959D-12FB491CB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A3217-10E5-4A04-9CCD-AE85D2EA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6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5DB3-5D81-4CEB-90B8-B1A98661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EF821-FCB2-4AB0-92AD-4B3695540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C61966-E1F3-463A-A436-8B9210829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0DE79-6A3F-4F65-8CD4-00B1BEB9B9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1F62F-BE77-441E-8DD3-DA423DAE9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85764-496D-4AA4-A3FD-27373A8A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2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99C6F-A622-425E-9CA2-9E3055C90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DF81C-2A07-408C-81EB-9FD316D8D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B47FF-0857-42CE-BE4F-91843D292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6D086-F190-45B0-9730-16A965F90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F930E-B4E1-4F8C-8632-D2144F8D3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AA9C1B-135B-48A5-8690-017140BB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E26CDB-CAFD-4F93-839F-8354E347D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2627BE-3DA5-49BC-90DD-93402AF0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2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4658-71B3-40C0-B98A-B5938F409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D974F-BB89-437F-A7E3-74E212C6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639D88-0EEB-4DAB-AC5C-8FDEC9B9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0DD51-AB5A-4594-BDF8-C8BA7E99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9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94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7F2A-B79B-40C0-B94B-EB05122AB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91544-A779-4AA4-9479-8407981B2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0612A-4B20-49E5-9396-D2B65577E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E1C16-EEDA-40E9-95ED-4E113ED7C9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4D329-CF25-4D87-BDE8-2AF3F2EA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64AC8-86C1-42A5-A493-1C8C32BFB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11883-5402-42F8-8E97-D6F5FA6D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C903A-66C9-4B3B-AA9B-E0A9954BA8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71280-71D4-4765-BBD5-A17CCAACF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E86E2-4A6D-43BE-B89E-92AD8825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9FE20-6D85-4BCA-9EEA-C848F22DC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68686-A453-4535-B9E1-EED15E510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A6F2A-F22C-499C-B943-F7A113CB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F2EC3-7C40-410E-8935-9478C821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0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883FE0CA-0F25-438B-B85F-657F050B545E}"/>
              </a:ext>
            </a:extLst>
          </p:cNvPr>
          <p:cNvSpPr/>
          <p:nvPr userDrawn="1"/>
        </p:nvSpPr>
        <p:spPr>
          <a:xfrm>
            <a:off x="0" y="-91440"/>
            <a:ext cx="12192000" cy="6949440"/>
          </a:xfrm>
          <a:prstGeom prst="frame">
            <a:avLst>
              <a:gd name="adj1" fmla="val 94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E88AF534-7802-45FE-AD2F-A01212F95DF1}"/>
              </a:ext>
            </a:extLst>
          </p:cNvPr>
          <p:cNvSpPr/>
          <p:nvPr userDrawn="1"/>
        </p:nvSpPr>
        <p:spPr>
          <a:xfrm>
            <a:off x="91440" y="0"/>
            <a:ext cx="12000412" cy="6766559"/>
          </a:xfrm>
          <a:prstGeom prst="frame">
            <a:avLst>
              <a:gd name="adj1" fmla="val 88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68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7155CB8-CAEE-4483-B07B-95B937455F9C}"/>
              </a:ext>
            </a:extLst>
          </p:cNvPr>
          <p:cNvSpPr/>
          <p:nvPr/>
        </p:nvSpPr>
        <p:spPr>
          <a:xfrm>
            <a:off x="730180" y="1064306"/>
            <a:ext cx="10731640" cy="4674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DeflateBottom">
              <a:avLst>
                <a:gd name="adj" fmla="val 62445"/>
              </a:avLst>
            </a:prstTxWarp>
            <a:noAutofit/>
          </a:bodyPr>
          <a:lstStyle/>
          <a:p>
            <a:pPr algn="ctr"/>
            <a:r>
              <a:rPr lang="bn-BD" sz="8800" b="1" dirty="0">
                <a:ln w="2857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তোমাদের সবাইকে </a:t>
            </a:r>
            <a:r>
              <a:rPr lang="bn-BD" sz="96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BD" sz="9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36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4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385" y="329109"/>
            <a:ext cx="8156216" cy="407607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50277" y="4405182"/>
            <a:ext cx="11110432" cy="23807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৩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. 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নিয়মিত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পাসওয়ার্ড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   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পরিবর্তনের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অভ্যাস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গড়ে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তোলা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76775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254" y="550666"/>
            <a:ext cx="6102177" cy="32222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254" y="4143460"/>
            <a:ext cx="5721000" cy="1952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৫.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ইউনিয়ন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তথ্য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ও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সেবা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কেন্দ্র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সাইবার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ক্যাফে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সহপাঠীদের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ডিভাইসে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কোন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সাইডে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লগিং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করলে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ব্যবহার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শেষে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লগ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আউট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করতে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হবে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।   </a:t>
            </a:r>
          </a:p>
        </p:txBody>
      </p:sp>
    </p:spTree>
    <p:extLst>
      <p:ext uri="{BB962C8B-B14F-4D97-AF65-F5344CB8AC3E}">
        <p14:creationId xmlns:p14="http://schemas.microsoft.com/office/powerpoint/2010/main" val="263408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03509" y="2338569"/>
            <a:ext cx="4867275" cy="2092881"/>
          </a:xfrm>
          <a:prstGeom prst="rect">
            <a:avLst/>
          </a:prstGeom>
          <a:ln>
            <a:solidFill>
              <a:srgbClr val="070707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spc="7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3600" b="1" spc="71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spc="7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3600" b="1" spc="7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sz="1050" spc="7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নিশ্চয়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E-mail,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facebook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as-IN" sz="2000" dirty="0">
                <a:latin typeface="Nikosh" panose="02000000000000000000" pitchFamily="2" charset="0"/>
                <a:cs typeface="Nikosh" panose="02000000000000000000" pitchFamily="2" charset="0"/>
              </a:rPr>
              <a:t>কিশোর বাতা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য়ন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করো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। </a:t>
            </a:r>
          </a:p>
          <a:p>
            <a:pPr algn="ctr"/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এ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সকল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তুমি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তোমার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2000" spc="71" dirty="0">
                <a:latin typeface="Nikosh" panose="02000000000000000000" pitchFamily="2" charset="0"/>
                <a:cs typeface="Nikosh" panose="02000000000000000000" pitchFamily="2" charset="0"/>
              </a:rPr>
              <a:t>পাসওয়ার্ড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ভাবে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2000" spc="71" dirty="0">
                <a:latin typeface="Nikosh" panose="02000000000000000000" pitchFamily="2" charset="0"/>
                <a:cs typeface="Nikosh" panose="02000000000000000000" pitchFamily="2" charset="0"/>
              </a:rPr>
              <a:t>সুরক্ষি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ত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রাখবে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?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spc="71" dirty="0" err="1">
                <a:latin typeface="Nikosh" panose="02000000000000000000" pitchFamily="2" charset="0"/>
                <a:cs typeface="Nikosh" panose="02000000000000000000" pitchFamily="2" charset="0"/>
              </a:rPr>
              <a:t>লিখ</a:t>
            </a:r>
            <a:r>
              <a:rPr lang="en-US" sz="2000" spc="71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21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19950" y="2521462"/>
            <a:ext cx="4591050" cy="18061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৬.  G-mail 2 step verification ,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facebook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authentication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নিরাপত্তর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দেওয়াল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US" sz="2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60" y="1602513"/>
            <a:ext cx="5944115" cy="35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89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9545" y="457201"/>
            <a:ext cx="11634952" cy="5506024"/>
            <a:chOff x="1072055" y="527223"/>
            <a:chExt cx="11119945" cy="5433754"/>
          </a:xfrm>
        </p:grpSpPr>
        <p:grpSp>
          <p:nvGrpSpPr>
            <p:cNvPr id="6" name="Group 5"/>
            <p:cNvGrpSpPr/>
            <p:nvPr/>
          </p:nvGrpSpPr>
          <p:grpSpPr>
            <a:xfrm>
              <a:off x="1877150" y="527223"/>
              <a:ext cx="8131827" cy="4628465"/>
              <a:chOff x="2012706" y="838238"/>
              <a:chExt cx="5172339" cy="316535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3211" y="1083624"/>
                <a:ext cx="5131834" cy="2919966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2012706" y="838238"/>
                <a:ext cx="1558165" cy="273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" panose="02000000000000000000" pitchFamily="2" charset="0"/>
                    <a:cs typeface="Nikosh" panose="02000000000000000000" pitchFamily="2" charset="0"/>
                  </a:rPr>
                  <a:t>White hat hacker </a:t>
                </a:r>
                <a:endParaRPr lang="en-US" sz="20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1072055" y="4776403"/>
              <a:ext cx="11119945" cy="1184574"/>
            </a:xfrm>
            <a:prstGeom prst="rect">
              <a:avLst/>
            </a:prstGeom>
            <a:solidFill>
              <a:schemeClr val="tx1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একজন 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white hat hacker  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একটি সিকিউরিটি সিস্টেমের ত্রুটি গুলো বের করে এবং ঐ সিকিউরিটি সিস্টেমের মালি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ককে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ত্রুটি দ্রুত জানা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য়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। এবার সিকিউরিটি সিস্টেমটি হতে পারে একটি কম্পিউটার, একটি কম্পিউটার 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নেটওয়ার্ক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‌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,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একটি ও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য়েব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সাইট, একটি সফট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ওয়া</a:t>
              </a:r>
              <a:r>
                <a:rPr lang="as-I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র ইত্যাদি।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9099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9" y="612876"/>
            <a:ext cx="8442067" cy="472755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Rectangle 5"/>
          <p:cNvSpPr/>
          <p:nvPr/>
        </p:nvSpPr>
        <p:spPr>
          <a:xfrm>
            <a:off x="789983" y="5516753"/>
            <a:ext cx="9734243" cy="1008494"/>
          </a:xfrm>
          <a:custGeom>
            <a:avLst/>
            <a:gdLst>
              <a:gd name="connsiteX0" fmla="*/ 0 w 6410325"/>
              <a:gd name="connsiteY0" fmla="*/ 0 h 1666875"/>
              <a:gd name="connsiteX1" fmla="*/ 6410325 w 6410325"/>
              <a:gd name="connsiteY1" fmla="*/ 0 h 1666875"/>
              <a:gd name="connsiteX2" fmla="*/ 6410325 w 6410325"/>
              <a:gd name="connsiteY2" fmla="*/ 1666875 h 1666875"/>
              <a:gd name="connsiteX3" fmla="*/ 0 w 6410325"/>
              <a:gd name="connsiteY3" fmla="*/ 1666875 h 1666875"/>
              <a:gd name="connsiteX4" fmla="*/ 0 w 6410325"/>
              <a:gd name="connsiteY4" fmla="*/ 0 h 1666875"/>
              <a:gd name="connsiteX0" fmla="*/ 0 w 6410325"/>
              <a:gd name="connsiteY0" fmla="*/ 0 h 1666875"/>
              <a:gd name="connsiteX1" fmla="*/ 4733925 w 6410325"/>
              <a:gd name="connsiteY1" fmla="*/ 9525 h 1666875"/>
              <a:gd name="connsiteX2" fmla="*/ 6410325 w 6410325"/>
              <a:gd name="connsiteY2" fmla="*/ 1666875 h 1666875"/>
              <a:gd name="connsiteX3" fmla="*/ 0 w 6410325"/>
              <a:gd name="connsiteY3" fmla="*/ 1666875 h 1666875"/>
              <a:gd name="connsiteX4" fmla="*/ 0 w 6410325"/>
              <a:gd name="connsiteY4" fmla="*/ 0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0325" h="1666875">
                <a:moveTo>
                  <a:pt x="0" y="0"/>
                </a:moveTo>
                <a:lnTo>
                  <a:pt x="4733925" y="9525"/>
                </a:lnTo>
                <a:lnTo>
                  <a:pt x="6410325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ea typeface="Microsoft YaHei" panose="020B0503020204020204" pitchFamily="34" charset="-122"/>
                <a:cs typeface="Nikosh" panose="02000000000000000000" pitchFamily="2" charset="0"/>
              </a:rPr>
              <a:t>	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ম্যালোয়ার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ভাইরাস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ও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হ্যাকিংয়ের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	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মধ্যে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পার্থক্য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দলে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আলোচনা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করে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বর্ণনা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কর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।  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bogongaOMJ" panose="00000400000000000000" pitchFamily="2" charset="0"/>
              <a:cs typeface="NobogongaOMJ" panose="000004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22611" y="276045"/>
            <a:ext cx="27738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s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ea typeface="Microsoft YaHei" panose="020B0503020204020204" pitchFamily="34" charset="-122"/>
                <a:cs typeface="NobogongaOMJ" panose="00000400000000000000" pitchFamily="2" charset="0"/>
              </a:rPr>
              <a:t>দলগত কাজ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bogongaOMJ" panose="00000400000000000000" pitchFamily="2" charset="0"/>
              <a:cs typeface="NobogongaO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66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2" y="422484"/>
            <a:ext cx="7684961" cy="37948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50492" y="1058045"/>
            <a:ext cx="3201518" cy="523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Black hat hacker</a:t>
            </a:r>
          </a:p>
        </p:txBody>
      </p:sp>
      <p:sp>
        <p:nvSpPr>
          <p:cNvPr id="6" name="Rectangle 4"/>
          <p:cNvSpPr/>
          <p:nvPr/>
        </p:nvSpPr>
        <p:spPr>
          <a:xfrm>
            <a:off x="457202" y="4460223"/>
            <a:ext cx="11461530" cy="2062103"/>
          </a:xfrm>
          <a:custGeom>
            <a:avLst/>
            <a:gdLst>
              <a:gd name="connsiteX0" fmla="*/ 0 w 8577812"/>
              <a:gd name="connsiteY0" fmla="*/ 0 h 1200329"/>
              <a:gd name="connsiteX1" fmla="*/ 8577812 w 8577812"/>
              <a:gd name="connsiteY1" fmla="*/ 0 h 1200329"/>
              <a:gd name="connsiteX2" fmla="*/ 8577812 w 8577812"/>
              <a:gd name="connsiteY2" fmla="*/ 1200329 h 1200329"/>
              <a:gd name="connsiteX3" fmla="*/ 0 w 8577812"/>
              <a:gd name="connsiteY3" fmla="*/ 1200329 h 1200329"/>
              <a:gd name="connsiteX4" fmla="*/ 0 w 8577812"/>
              <a:gd name="connsiteY4" fmla="*/ 0 h 1200329"/>
              <a:gd name="connsiteX0" fmla="*/ 0 w 8577812"/>
              <a:gd name="connsiteY0" fmla="*/ 90616 h 1290945"/>
              <a:gd name="connsiteX1" fmla="*/ 8569575 w 8577812"/>
              <a:gd name="connsiteY1" fmla="*/ 0 h 1290945"/>
              <a:gd name="connsiteX2" fmla="*/ 8577812 w 8577812"/>
              <a:gd name="connsiteY2" fmla="*/ 1290945 h 1290945"/>
              <a:gd name="connsiteX3" fmla="*/ 0 w 8577812"/>
              <a:gd name="connsiteY3" fmla="*/ 1290945 h 1290945"/>
              <a:gd name="connsiteX4" fmla="*/ 0 w 8577812"/>
              <a:gd name="connsiteY4" fmla="*/ 90616 h 129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7812" h="1290945">
                <a:moveTo>
                  <a:pt x="0" y="90616"/>
                </a:moveTo>
                <a:lnTo>
                  <a:pt x="8569575" y="0"/>
                </a:lnTo>
                <a:cubicBezTo>
                  <a:pt x="8572321" y="430315"/>
                  <a:pt x="8575066" y="860630"/>
                  <a:pt x="8577812" y="1290945"/>
                </a:cubicBezTo>
                <a:lnTo>
                  <a:pt x="0" y="1290945"/>
                </a:lnTo>
                <a:lnTo>
                  <a:pt x="0" y="9061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সবথেকে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 ভ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য়ং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কর হ্যাকার হচ্ছে এ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Black hat hacker ।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এরা কোন একটি সিকিউরিটি সিস্টেমের ত্রুটি গুলো বের করলে দ্রুত ঐ ত্রুটি কে নিজের স্বার্থে কাজে লাগা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য়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। ঐ সিস্টেম নষ্ট করে। বিভিন্ন ভাইরাস ছ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ড়িয়ে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দেয়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।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 ভাবিষ্যতে নিজে আবার যেন ঢুকতে পারে সে পথ রাখে। সর্বোপরি ঐ সিস্টেমের অধিনে যে সকল সাব-সিস্টেম র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য়ে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nnySushreeOMJ" panose="00000400000000000000" pitchFamily="2" charset="0"/>
                <a:cs typeface="TonnySushreeOMJ" panose="00000400000000000000" pitchFamily="2" charset="0"/>
              </a:rPr>
              <a:t>ছে সে গুলোতেও ঢুকতে চেষ্টা করে।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nnySushreeOMJ" panose="00000400000000000000" pitchFamily="2" charset="0"/>
              <a:cs typeface="TonnySushreeO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71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839" y="578025"/>
            <a:ext cx="8718876" cy="40155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62839" y="89695"/>
            <a:ext cx="2730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Grey hat hacker </a:t>
            </a:r>
            <a:endParaRPr lang="en-US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433" y="4881899"/>
            <a:ext cx="11398469" cy="120032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Grey hat hacker </a:t>
            </a:r>
            <a:r>
              <a:rPr lang="as-IN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meshwariOMJ" panose="01010600010101010101" pitchFamily="2" charset="0"/>
                <a:cs typeface="SumeshwariOMJ" panose="01010600010101010101" pitchFamily="2" charset="0"/>
              </a:rPr>
              <a:t>হচ্ছে দু মুখো সাপ। সে ইচ্ছে করলে ঐ সিকিউরিটি সিস্টেমের মালিকে ত্রুটি জানাতে ও পারে অথবা ইনফরমেশন গুলো দেখতে পারে বা নষ্ট ও করতে পারে। আবার তা নিজের স্বার্থের জন্য ও ব্যবহার করতে পারে। বেশির ভাগ হ্যকার রাই এ ক্যাটাগরির মধ্যে পড়ে।</a:t>
            </a:r>
          </a:p>
        </p:txBody>
      </p:sp>
    </p:spTree>
    <p:extLst>
      <p:ext uri="{BB962C8B-B14F-4D97-AF65-F5344CB8AC3E}">
        <p14:creationId xmlns:p14="http://schemas.microsoft.com/office/powerpoint/2010/main" val="386207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44883" y="0"/>
            <a:ext cx="11277600" cy="6248400"/>
            <a:chOff x="619125" y="0"/>
            <a:chExt cx="11277600" cy="62484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42" r="52557" b="23316"/>
            <a:stretch/>
          </p:blipFill>
          <p:spPr>
            <a:xfrm>
              <a:off x="619125" y="565695"/>
              <a:ext cx="5648325" cy="568270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662687" y="0"/>
              <a:ext cx="268765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 spc="71" dirty="0" err="1">
                  <a:solidFill>
                    <a:srgbClr val="00206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শ্রেণি</a:t>
              </a:r>
              <a:r>
                <a:rPr lang="en-US" sz="4400" b="1" spc="71" dirty="0">
                  <a:solidFill>
                    <a:srgbClr val="00206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4400" b="1" spc="71" dirty="0" err="1">
                  <a:solidFill>
                    <a:srgbClr val="00206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মূল্যায়ন</a:t>
              </a:r>
              <a:r>
                <a:rPr lang="en-US" sz="4400" b="1" spc="71" dirty="0">
                  <a:solidFill>
                    <a:srgbClr val="00206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: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427" r="61117"/>
            <a:stretch/>
          </p:blipFill>
          <p:spPr>
            <a:xfrm>
              <a:off x="6267450" y="594270"/>
              <a:ext cx="4629150" cy="19431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532239" y="2657475"/>
              <a:ext cx="3975768" cy="1304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৬.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তথ্য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যোগাযোগ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প্রযুক্তি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আইন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২০০৬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এর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সংশোধিত</a:t>
              </a:r>
              <a:endParaRPr lang="en-US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   ক. ২০০৮ 		    ক. ২০০৯ </a:t>
              </a:r>
            </a:p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   ক. ২০১০ 		    ক. ২০১১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32239" y="3961678"/>
              <a:ext cx="5364486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৭.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ব্যক্তির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অনলাই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পরিচয়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-</a:t>
              </a:r>
            </a:p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   ক.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জাতীয়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পরিচয়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পত্র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		    ক.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পিতার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নাম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,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মাতার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নাম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   ক.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গুগোল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ম্যাপ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		    ক. </a:t>
              </a:r>
              <a:r>
                <a:rPr lang="en-US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ফেসবুক</a:t>
              </a:r>
              <a:r>
                <a:rPr lang="en-US" b="1" dirty="0">
                  <a:latin typeface="Nikosh" panose="02000000000000000000" pitchFamily="2" charset="0"/>
                  <a:cs typeface="Nikosh" panose="02000000000000000000" pitchFamily="2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9268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64" y="205860"/>
            <a:ext cx="10904713" cy="46628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671519" y="205860"/>
            <a:ext cx="24316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pc="7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বাড়ির</a:t>
            </a:r>
            <a:r>
              <a:rPr lang="en-US" sz="4400" b="1" spc="7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spc="7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কাজ</a:t>
            </a:r>
            <a:r>
              <a:rPr lang="en-US" sz="4400" b="1" spc="7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4464" y="5014876"/>
            <a:ext cx="10532779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তথ্য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ও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যোগাযোগ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প্রযুক্তি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দুর্নীতি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নিরসনে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ব্যপক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ভূমিকা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রাখতে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পারে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- </a:t>
            </a:r>
          </a:p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এর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পক্ষে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পরের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ক্লাসে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তোমার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মতামত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লিখে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আনবে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80763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75924D-CC95-4B00-AE40-E3430A44B566}"/>
              </a:ext>
            </a:extLst>
          </p:cNvPr>
          <p:cNvSpPr txBox="1"/>
          <p:nvPr/>
        </p:nvSpPr>
        <p:spPr>
          <a:xfrm>
            <a:off x="6978883" y="3718861"/>
            <a:ext cx="5010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শ্রেণি :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৮ম</a:t>
            </a:r>
          </a:p>
          <a:p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বিষয় :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তথ্য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যোগাযোগা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66201B-E2C2-4F3E-A367-68ABE8100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7" y="409238"/>
            <a:ext cx="2575379" cy="2757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BBC0AE-C606-49A8-8978-8C1F057D0D1B}"/>
              </a:ext>
            </a:extLst>
          </p:cNvPr>
          <p:cNvSpPr/>
          <p:nvPr/>
        </p:nvSpPr>
        <p:spPr>
          <a:xfrm>
            <a:off x="202205" y="4274568"/>
            <a:ext cx="4926604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মাহফুজা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বেগম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</a:p>
          <a:p>
            <a:pPr algn="ctr"/>
            <a:r>
              <a:rPr lang="en-US" sz="3200" b="1" cap="none" spc="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সহকারী</a:t>
            </a:r>
            <a:r>
              <a:rPr lang="en-US" sz="32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cap="none" spc="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শিক্ষক</a:t>
            </a:r>
            <a:r>
              <a:rPr lang="en-US" sz="32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(</a:t>
            </a:r>
            <a:r>
              <a:rPr lang="en-US" sz="3200" b="1" cap="none" spc="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আই,সি,টি</a:t>
            </a:r>
            <a:r>
              <a:rPr lang="en-US" sz="3200" b="1" cap="none" spc="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)</a:t>
            </a:r>
          </a:p>
          <a:p>
            <a:pPr algn="ctr"/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বাঘিয়া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গাউছুল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আজম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মহিলা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দাখিল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মাদ্রাসা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en-US" sz="32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বরিশাল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  <a:endParaRPr lang="en-US" sz="5400" b="0" cap="none" spc="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9FA9D3-F4F2-4031-B417-4EB07745F9C3}"/>
              </a:ext>
            </a:extLst>
          </p:cNvPr>
          <p:cNvSpPr txBox="1"/>
          <p:nvPr/>
        </p:nvSpPr>
        <p:spPr>
          <a:xfrm>
            <a:off x="4096389" y="15617"/>
            <a:ext cx="36721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পরিচিতি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643" y="409238"/>
            <a:ext cx="2395976" cy="30438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68501" y="4982453"/>
            <a:ext cx="3036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meshwariOMJ" panose="01010600010101010101" pitchFamily="2" charset="0"/>
                <a:cs typeface="SumeshwariOMJ" panose="01010600010101010101" pitchFamily="2" charset="0"/>
              </a:rPr>
              <a:t>অধ্যায়ঃ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meshwariOMJ" panose="01010600010101010101" pitchFamily="2" charset="0"/>
                <a:cs typeface="SumeshwariOMJ" panose="01010600010101010101" pitchFamily="2" charset="0"/>
              </a:rPr>
              <a:t> ১ম</a:t>
            </a:r>
          </a:p>
        </p:txBody>
      </p:sp>
    </p:spTree>
    <p:extLst>
      <p:ext uri="{BB962C8B-B14F-4D97-AF65-F5344CB8AC3E}">
        <p14:creationId xmlns:p14="http://schemas.microsoft.com/office/powerpoint/2010/main" val="10759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E27F79-6FA9-42E4-AC4E-4BE465EC3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0"/>
            <a:ext cx="1179576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195A79-D7CA-4634-8CF6-1015A5C5110B}"/>
              </a:ext>
            </a:extLst>
          </p:cNvPr>
          <p:cNvSpPr txBox="1"/>
          <p:nvPr/>
        </p:nvSpPr>
        <p:spPr>
          <a:xfrm>
            <a:off x="198120" y="5288340"/>
            <a:ext cx="1179576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THANKS ALL</a:t>
            </a:r>
          </a:p>
        </p:txBody>
      </p:sp>
    </p:spTree>
    <p:extLst>
      <p:ext uri="{BB962C8B-B14F-4D97-AF65-F5344CB8AC3E}">
        <p14:creationId xmlns:p14="http://schemas.microsoft.com/office/powerpoint/2010/main" val="2843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91628 -0.0053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2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79999" y="361379"/>
            <a:ext cx="9489106" cy="4925995"/>
            <a:chOff x="1680543" y="314325"/>
            <a:chExt cx="9489106" cy="4925995"/>
          </a:xfrm>
        </p:grpSpPr>
        <p:grpSp>
          <p:nvGrpSpPr>
            <p:cNvPr id="6" name="Group 5"/>
            <p:cNvGrpSpPr/>
            <p:nvPr/>
          </p:nvGrpSpPr>
          <p:grpSpPr>
            <a:xfrm>
              <a:off x="6191248" y="314325"/>
              <a:ext cx="4978401" cy="4597400"/>
              <a:chOff x="6629398" y="952500"/>
              <a:chExt cx="4978401" cy="459740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29398" y="952500"/>
                <a:ext cx="4978401" cy="391230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079" b="28043"/>
              <a:stretch/>
            </p:blipFill>
            <p:spPr>
              <a:xfrm>
                <a:off x="6819900" y="4436358"/>
                <a:ext cx="4559300" cy="111354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80543" y="314325"/>
              <a:ext cx="3273836" cy="4925995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984015" y="5680076"/>
            <a:ext cx="6162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ছবি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দুটি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কোন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ব্যক্তির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অনলাইন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পরিচিতি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নির্দেশ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করে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।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59578" y="5433855"/>
            <a:ext cx="41472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তাহলে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আজকের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পাঠ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-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01726" y="4994985"/>
            <a:ext cx="94891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ছবি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দুটির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মাধ্যমে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কী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বুছতে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</a:t>
            </a:r>
            <a:r>
              <a:rPr lang="en-US" sz="4400" b="1" dirty="0" err="1">
                <a:latin typeface="NobogongaOMJ" panose="00000400000000000000" pitchFamily="2" charset="0"/>
                <a:cs typeface="NobogongaOMJ" panose="00000400000000000000" pitchFamily="2" charset="0"/>
              </a:rPr>
              <a:t>পারছো</a:t>
            </a:r>
            <a:r>
              <a:rPr lang="en-US" sz="4400" b="1" dirty="0">
                <a:latin typeface="NobogongaOMJ" panose="00000400000000000000" pitchFamily="2" charset="0"/>
                <a:cs typeface="NobogongaOMJ" panose="000004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39515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11892" y="563147"/>
            <a:ext cx="10810963" cy="5591454"/>
            <a:chOff x="974637" y="783166"/>
            <a:chExt cx="10810963" cy="5591454"/>
          </a:xfrm>
        </p:grpSpPr>
        <p:grpSp>
          <p:nvGrpSpPr>
            <p:cNvPr id="5" name="Group 4"/>
            <p:cNvGrpSpPr/>
            <p:nvPr/>
          </p:nvGrpSpPr>
          <p:grpSpPr>
            <a:xfrm>
              <a:off x="1041400" y="783166"/>
              <a:ext cx="10744200" cy="5591454"/>
              <a:chOff x="1041400" y="783166"/>
              <a:chExt cx="10744200" cy="5591454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120900" y="783166"/>
                <a:ext cx="9664700" cy="5418667"/>
                <a:chOff x="2120900" y="783166"/>
                <a:chExt cx="9664700" cy="5418667"/>
              </a:xfrm>
            </p:grpSpPr>
            <p:graphicFrame>
              <p:nvGraphicFramePr>
                <p:cNvPr id="9" name="Diagram 8"/>
                <p:cNvGraphicFramePr/>
                <p:nvPr>
                  <p:extLst>
                    <p:ext uri="{D42A27DB-BD31-4B8C-83A1-F6EECF244321}">
                      <p14:modId xmlns:p14="http://schemas.microsoft.com/office/powerpoint/2010/main" val="817666662"/>
                    </p:ext>
                  </p:extLst>
                </p:nvPr>
              </p:nvGraphicFramePr>
              <p:xfrm>
                <a:off x="2120900" y="783166"/>
                <a:ext cx="9664700" cy="5418667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  <p:sp>
              <p:nvSpPr>
                <p:cNvPr id="10" name="TextBox 9"/>
                <p:cNvSpPr txBox="1"/>
                <p:nvPr/>
              </p:nvSpPr>
              <p:spPr>
                <a:xfrm>
                  <a:off x="2514600" y="1320800"/>
                  <a:ext cx="787400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600" dirty="0">
                      <a:latin typeface="Nikosh" panose="02000000000000000000" pitchFamily="2" charset="0"/>
                      <a:cs typeface="Nikosh" panose="02000000000000000000" pitchFamily="2" charset="0"/>
                    </a:rPr>
                    <a:t>১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2438400" y="4137629"/>
                  <a:ext cx="787400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600" dirty="0">
                      <a:latin typeface="Nikosh" panose="02000000000000000000" pitchFamily="2" charset="0"/>
                      <a:cs typeface="Nikosh" panose="02000000000000000000" pitchFamily="2" charset="0"/>
                    </a:rPr>
                    <a:t>৩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819400" y="2707669"/>
                  <a:ext cx="787400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600" dirty="0">
                      <a:latin typeface="Nikosh" panose="02000000000000000000" pitchFamily="2" charset="0"/>
                      <a:cs typeface="Nikosh" panose="02000000000000000000" pitchFamily="2" charset="0"/>
                    </a:rPr>
                    <a:t>২</a:t>
                  </a:r>
                </a:p>
              </p:txBody>
            </p:sp>
          </p:grpSp>
          <p:sp>
            <p:nvSpPr>
              <p:cNvPr id="8" name="Freeform 7"/>
              <p:cNvSpPr/>
              <p:nvPr/>
            </p:nvSpPr>
            <p:spPr>
              <a:xfrm>
                <a:off x="1041400" y="902483"/>
                <a:ext cx="1346200" cy="5472137"/>
              </a:xfrm>
              <a:custGeom>
                <a:avLst/>
                <a:gdLst>
                  <a:gd name="connsiteX0" fmla="*/ 0 w 1346200"/>
                  <a:gd name="connsiteY0" fmla="*/ 0 h 5472137"/>
                  <a:gd name="connsiteX1" fmla="*/ 99995 w 1346200"/>
                  <a:gd name="connsiteY1" fmla="*/ 61529 h 5472137"/>
                  <a:gd name="connsiteX2" fmla="*/ 1346200 w 1346200"/>
                  <a:gd name="connsiteY2" fmla="*/ 2736068 h 5472137"/>
                  <a:gd name="connsiteX3" fmla="*/ 99995 w 1346200"/>
                  <a:gd name="connsiteY3" fmla="*/ 5410608 h 5472137"/>
                  <a:gd name="connsiteX4" fmla="*/ 0 w 1346200"/>
                  <a:gd name="connsiteY4" fmla="*/ 5472137 h 5472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200" h="5472137">
                    <a:moveTo>
                      <a:pt x="0" y="0"/>
                    </a:moveTo>
                    <a:lnTo>
                      <a:pt x="99995" y="61529"/>
                    </a:lnTo>
                    <a:cubicBezTo>
                      <a:pt x="842291" y="576600"/>
                      <a:pt x="1346200" y="1581167"/>
                      <a:pt x="1346200" y="2736068"/>
                    </a:cubicBezTo>
                    <a:cubicBezTo>
                      <a:pt x="1346200" y="3890970"/>
                      <a:pt x="842291" y="4895537"/>
                      <a:pt x="99995" y="5410608"/>
                    </a:cubicBezTo>
                    <a:lnTo>
                      <a:pt x="0" y="5472137"/>
                    </a:lnTo>
                    <a:close/>
                  </a:path>
                </a:pathLst>
              </a:cu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 rot="16200000">
              <a:off x="188845" y="3093087"/>
              <a:ext cx="277191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শিখনফল</a:t>
              </a:r>
              <a:endParaRPr lang="en-US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689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5994400" cy="6438900"/>
            <a:chOff x="0" y="0"/>
            <a:chExt cx="5994400" cy="64389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2546" b="3288"/>
            <a:stretch/>
          </p:blipFill>
          <p:spPr>
            <a:xfrm>
              <a:off x="0" y="0"/>
              <a:ext cx="5994400" cy="64389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0" y="1738977"/>
              <a:ext cx="5626100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36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 দিন দিন ইন্টারনেট ব্যবহারকারী মানুষের সংখ্যা বৃদ্ধি পাচ্ছে। ইন্টারনেট বা অনলাইনে বেশির ভাগ ব্যবহারকারী তার একটি স্বতন্ত্র সত্তা তুলে ধরে। </a:t>
              </a:r>
              <a:r>
                <a:rPr lang="en-US" sz="36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যেটাকে</a:t>
              </a:r>
              <a:r>
                <a:rPr lang="en-US" sz="36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আমরা</a:t>
              </a:r>
              <a:r>
                <a:rPr lang="as-IN" sz="36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তার অনলাইন পরিচয় </a:t>
              </a:r>
              <a:r>
                <a:rPr lang="en-US" sz="36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বলতে</a:t>
              </a:r>
              <a:r>
                <a:rPr lang="en-US" sz="36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পারি</a:t>
              </a:r>
              <a:r>
                <a:rPr lang="en-US" sz="3600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।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629398" y="952500"/>
            <a:ext cx="4978401" cy="4597400"/>
            <a:chOff x="6629398" y="952500"/>
            <a:chExt cx="4978401" cy="4597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398" y="952500"/>
              <a:ext cx="4978401" cy="39123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79" b="28043"/>
            <a:stretch/>
          </p:blipFill>
          <p:spPr>
            <a:xfrm>
              <a:off x="6819900" y="4436358"/>
              <a:ext cx="4559300" cy="111354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4730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79715" y="11677"/>
            <a:ext cx="11812554" cy="1365815"/>
            <a:chOff x="-1232710" y="-960927"/>
            <a:chExt cx="14676082" cy="16107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2F45099-178B-4CAB-977E-4A5D978308AC}"/>
                </a:ext>
              </a:extLst>
            </p:cNvPr>
            <p:cNvGrpSpPr/>
            <p:nvPr/>
          </p:nvGrpSpPr>
          <p:grpSpPr>
            <a:xfrm>
              <a:off x="-1232710" y="-752478"/>
              <a:ext cx="14676082" cy="1402278"/>
              <a:chOff x="-3217915" y="-479126"/>
              <a:chExt cx="17509549" cy="149576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E853639-B538-4273-8E9C-AEFCEA579D72}"/>
                  </a:ext>
                </a:extLst>
              </p:cNvPr>
              <p:cNvSpPr/>
              <p:nvPr/>
            </p:nvSpPr>
            <p:spPr>
              <a:xfrm rot="10800000">
                <a:off x="8826014" y="-479126"/>
                <a:ext cx="5465620" cy="523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8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BF622D9-9E89-4003-8A7A-1C8DE5703DB2}"/>
                  </a:ext>
                </a:extLst>
              </p:cNvPr>
              <p:cNvSpPr/>
              <p:nvPr/>
            </p:nvSpPr>
            <p:spPr>
              <a:xfrm>
                <a:off x="-3217915" y="493416"/>
                <a:ext cx="5386965" cy="523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8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-786819" y="-960927"/>
              <a:ext cx="6065890" cy="90741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lvl="0" algn="r"/>
              <a:r>
                <a:rPr lang="as-IN" sz="4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কম্পিউটার হ্যাকিং</a:t>
              </a:r>
              <a:r>
                <a:rPr lang="en-US" sz="4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681" y="827756"/>
            <a:ext cx="5727887" cy="322193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5273" y="4438098"/>
            <a:ext cx="1130870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হ্যাকিং বলতে বোঝায় তথ্য বা ফাইল চুরি বা পরিবর্তন করার জন্য একটি নেটও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য়া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র্কে প্রবেশ করা বা কম্পিউটারে অননুমোদিত প্রবেশাধিকার। এই প্রক্রি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য়া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য় জ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ড়ি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ত ব্যক্তিকে হ্যাকার বলা হ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য়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।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 </a:t>
            </a:r>
          </a:p>
          <a:p>
            <a:pPr algn="ctr"/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হ্যাকাররা ব্যবহারকারীর ব্যক্তিগত বা আর্থিক ডীটেইলগুলি ধরতে ব্রাউজার হাইজ্যাক, স্পুফিং, ফিশিং ইত্যাদি কৌশলগুলিও কাজে লাগা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য়</a:t>
            </a:r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rsundaOMJ" panose="00000400000000000000" pitchFamily="2" charset="0"/>
                <a:cs typeface="NorsundaOMJ" panose="00000400000000000000" pitchFamily="2" charset="0"/>
              </a:rPr>
              <a:t>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rsundaOMJ" panose="00000400000000000000" pitchFamily="2" charset="0"/>
              <a:cs typeface="NorsundaO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4755"/>
            <a:ext cx="12191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as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হ্যাকারের প্রকারভেদ:</a:t>
            </a:r>
          </a:p>
          <a:p>
            <a:pPr algn="ctr" fontAlgn="base">
              <a:lnSpc>
                <a:spcPct val="150000"/>
              </a:lnSpc>
            </a:pPr>
            <a:r>
              <a:rPr lang="as-IN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বলে রাখি হ্যাকারদের চিহ্নিত  করা হয় </a:t>
            </a:r>
            <a:r>
              <a:rPr lang="en-US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Hat </a:t>
            </a:r>
            <a:r>
              <a:rPr lang="as-IN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বা টুপি দি</a:t>
            </a:r>
            <a:r>
              <a:rPr lang="en-US" sz="2800" b="1" dirty="0" err="1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য়ে</a:t>
            </a:r>
            <a:r>
              <a:rPr lang="en-US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। </a:t>
            </a:r>
            <a:r>
              <a:rPr lang="en-US" sz="2800" b="1" dirty="0" err="1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হ্যাকার</a:t>
            </a:r>
            <a:r>
              <a:rPr lang="en-US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 ৩ </a:t>
            </a:r>
            <a:r>
              <a:rPr lang="en-US" sz="2800" b="1" dirty="0" err="1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প্রকার</a:t>
            </a:r>
            <a:r>
              <a:rPr lang="en-US" sz="2800" b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-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337415266"/>
              </p:ext>
            </p:extLst>
          </p:nvPr>
        </p:nvGraphicFramePr>
        <p:xfrm>
          <a:off x="3111683" y="2126776"/>
          <a:ext cx="7422293" cy="3658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804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38900" y="2950518"/>
            <a:ext cx="4918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	১.  </a:t>
            </a:r>
            <a:r>
              <a:rPr lang="as-IN" sz="2400" dirty="0">
                <a:latin typeface="Nikosh" panose="02000000000000000000" pitchFamily="2" charset="0"/>
                <a:cs typeface="Nikosh" panose="02000000000000000000" pitchFamily="2" charset="0"/>
              </a:rPr>
              <a:t>অনলাইন পরি</a:t>
            </a:r>
            <a:r>
              <a:rPr lang="en-US" sz="2400" dirty="0" err="1">
                <a:latin typeface="Nikosh" panose="02000000000000000000" pitchFamily="2" charset="0"/>
                <a:cs typeface="Nikosh" panose="02000000000000000000" pitchFamily="2" charset="0"/>
              </a:rPr>
              <a:t>চিতি</a:t>
            </a:r>
            <a:r>
              <a:rPr lang="as-IN" sz="2400" dirty="0">
                <a:latin typeface="Nikosh" panose="02000000000000000000" pitchFamily="2" charset="0"/>
                <a:cs typeface="Nikosh" panose="02000000000000000000" pitchFamily="2" charset="0"/>
              </a:rPr>
              <a:t> কী</a:t>
            </a:r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400" dirty="0" err="1">
                <a:latin typeface="Nikosh" panose="02000000000000000000" pitchFamily="2" charset="0"/>
                <a:cs typeface="Nikosh" panose="02000000000000000000" pitchFamily="2" charset="0"/>
              </a:rPr>
              <a:t>উদাহারন</a:t>
            </a:r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2400" dirty="0"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as-IN" sz="2400" dirty="0">
                <a:latin typeface="Nikosh" panose="02000000000000000000" pitchFamily="2" charset="0"/>
                <a:cs typeface="Nikosh" panose="02000000000000000000" pitchFamily="2" charset="0"/>
              </a:rPr>
              <a:t>ও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981076"/>
            <a:ext cx="6607277" cy="4400550"/>
          </a:xfrm>
          <a:prstGeom prst="rect">
            <a:avLst/>
          </a:prstGeom>
          <a:ln>
            <a:solidFill>
              <a:srgbClr val="070707"/>
            </a:solidFill>
          </a:ln>
        </p:spPr>
      </p:pic>
    </p:spTree>
    <p:extLst>
      <p:ext uri="{BB962C8B-B14F-4D97-AF65-F5344CB8AC3E}">
        <p14:creationId xmlns:p14="http://schemas.microsoft.com/office/powerpoint/2010/main" val="4115106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880112" y="76099"/>
            <a:ext cx="9060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s-IN" sz="4400" b="1" spc="7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পাসওয়ার্ডের গোপনীয়তা রক্ষার </a:t>
            </a:r>
            <a:r>
              <a:rPr lang="en-US" sz="4400" b="1" spc="7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bogongaOMJ" panose="00000400000000000000" pitchFamily="2" charset="0"/>
                <a:cs typeface="NobogongaOMJ" panose="00000400000000000000" pitchFamily="2" charset="0"/>
              </a:rPr>
              <a:t>কৌশল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bogongaOMJ" panose="00000400000000000000" pitchFamily="2" charset="0"/>
              <a:cs typeface="NobogongaOMJ" panose="000004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051984" y="1257665"/>
            <a:ext cx="3741434" cy="5028226"/>
            <a:chOff x="7001438" y="795483"/>
            <a:chExt cx="4993760" cy="567864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438" y="795483"/>
              <a:ext cx="4993760" cy="32780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Rectangle 14"/>
            <p:cNvSpPr/>
            <p:nvPr/>
          </p:nvSpPr>
          <p:spPr>
            <a:xfrm>
              <a:off x="7001438" y="3936729"/>
              <a:ext cx="4922286" cy="2537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বিভন্ন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ধরনের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বর্ন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ব্যবহার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করা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অর্থা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ৎ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কেবল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একই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ধরনের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বর্ন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অক্ষর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বা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চিন্হ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ব্যবহার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না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করে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এগুলোর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সংমিশ্রনে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পাসওয়ার্ড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তৈরি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করতে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হবে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bogongaOMJ" panose="00000400000000000000" pitchFamily="2" charset="0"/>
                  <a:cs typeface="NobogongaOMJ" panose="00000400000000000000" pitchFamily="2" charset="0"/>
                </a:rPr>
                <a:t>।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00174" y="1658479"/>
            <a:ext cx="5253733" cy="3776159"/>
            <a:chOff x="82449" y="860133"/>
            <a:chExt cx="7156181" cy="606005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49" y="860133"/>
              <a:ext cx="4386680" cy="327809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bliqueBottomRight"/>
              <a:lightRig rig="threePt" dir="t"/>
            </a:scene3d>
          </p:spPr>
        </p:pic>
        <p:sp>
          <p:nvSpPr>
            <p:cNvPr id="21" name="Rectangle 20"/>
            <p:cNvSpPr/>
            <p:nvPr/>
          </p:nvSpPr>
          <p:spPr>
            <a:xfrm>
              <a:off x="783265" y="4401164"/>
              <a:ext cx="6455365" cy="2519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সংক্ষিপ্ত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পাসওয়ার্ডের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পরিবর্তে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দীর্ঘ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পাসওয়াড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ব্যবহার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করা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।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প্রয়োজনে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কোন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প্রিয়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বাক্যও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ব্যবহার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করা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যেতে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পারে</a:t>
              </a: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rmala UI Semilight" panose="020B0402040204020203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263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637</Words>
  <Application>Microsoft Office PowerPoint</Application>
  <PresentationFormat>Widescreen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Malgun Gothic Semilight</vt:lpstr>
      <vt:lpstr>Microsoft YaHei</vt:lpstr>
      <vt:lpstr>Arial</vt:lpstr>
      <vt:lpstr>BenSenHandwriting</vt:lpstr>
      <vt:lpstr>Calibri</vt:lpstr>
      <vt:lpstr>Calibri Light</vt:lpstr>
      <vt:lpstr>Lucida Calligraphy</vt:lpstr>
      <vt:lpstr>Nikosh</vt:lpstr>
      <vt:lpstr>NikoshBAN</vt:lpstr>
      <vt:lpstr>Nirmala UI Semilight</vt:lpstr>
      <vt:lpstr>NobogongaOMJ</vt:lpstr>
      <vt:lpstr>NorsundaOMJ</vt:lpstr>
      <vt:lpstr>SumeshwariOMJ</vt:lpstr>
      <vt:lpstr>Times New Roman</vt:lpstr>
      <vt:lpstr>TonnySushreeOMJ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45</cp:revision>
  <dcterms:created xsi:type="dcterms:W3CDTF">2023-09-09T10:14:41Z</dcterms:created>
  <dcterms:modified xsi:type="dcterms:W3CDTF">2026-08-17T14:03:57Z</dcterms:modified>
</cp:coreProperties>
</file>