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9" r:id="rId2"/>
    <p:sldId id="268" r:id="rId3"/>
    <p:sldId id="257" r:id="rId4"/>
    <p:sldId id="258" r:id="rId5"/>
    <p:sldId id="260" r:id="rId6"/>
    <p:sldId id="262" r:id="rId7"/>
    <p:sldId id="261" r:id="rId8"/>
    <p:sldId id="259" r:id="rId9"/>
    <p:sldId id="263" r:id="rId10"/>
    <p:sldId id="264" r:id="rId11"/>
    <p:sldId id="267" r:id="rId12"/>
    <p:sldId id="266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39" d="100"/>
          <a:sy n="39" d="100"/>
        </p:scale>
        <p:origin x="1914" y="7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1">
  <dgm:title val=""/>
  <dgm:desc val=""/>
  <dgm:catLst>
    <dgm:cat type="accent5" pri="11100"/>
  </dgm:catLst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BF1371-3650-40D2-9303-29CDEAD4B8D4}" type="doc">
      <dgm:prSet loTypeId="urn:microsoft.com/office/officeart/2005/8/layout/targe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55476EB-286E-4E66-B736-D13C4829E92A}">
      <dgm:prSet phldrT="[Text]" custT="1"/>
      <dgm:spPr>
        <a:ln w="38100"/>
      </dgm:spPr>
      <dgm:t>
        <a:bodyPr/>
        <a:lstStyle/>
        <a:p>
          <a:pPr algn="l"/>
          <a:r>
            <a:rPr lang="en-US" sz="36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১</a:t>
          </a:r>
          <a:r>
            <a:rPr lang="en-US" sz="36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। </a:t>
          </a:r>
          <a:r>
            <a:rPr lang="en-US" sz="3600" b="1" dirty="0" err="1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অনলাইন</a:t>
          </a:r>
          <a:r>
            <a:rPr lang="en-US" sz="36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sz="3600" b="1" dirty="0" err="1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পরিচয়</a:t>
          </a:r>
          <a:r>
            <a:rPr lang="en-US" sz="36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sz="3600" b="1" dirty="0" err="1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কী</a:t>
          </a:r>
          <a:r>
            <a:rPr lang="en-US" sz="36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sz="3600" b="1" dirty="0" err="1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তা</a:t>
          </a:r>
          <a:r>
            <a:rPr lang="en-US" sz="36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sz="3600" b="1" dirty="0" err="1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বলতে</a:t>
          </a:r>
          <a:r>
            <a:rPr lang="en-US" sz="36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sz="3600" b="1" dirty="0" err="1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পারবে</a:t>
          </a:r>
          <a:r>
            <a:rPr lang="en-US" sz="36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?</a:t>
          </a:r>
          <a:endParaRPr lang="en-US" sz="3600" b="1" dirty="0">
            <a:latin typeface="BenSenHandwriting" panose="02000500020000020004" pitchFamily="2" charset="0"/>
            <a:cs typeface="BenSenHandwriting" panose="02000500020000020004" pitchFamily="2" charset="0"/>
          </a:endParaRPr>
        </a:p>
      </dgm:t>
    </dgm:pt>
    <dgm:pt modelId="{78D7398B-FACF-4121-B4F7-FDC9F6DA9CF4}" type="parTrans" cxnId="{ED699B36-1C1F-4377-915D-4252DBD5413C}">
      <dgm:prSet/>
      <dgm:spPr/>
      <dgm:t>
        <a:bodyPr/>
        <a:lstStyle/>
        <a:p>
          <a:endParaRPr lang="en-US"/>
        </a:p>
      </dgm:t>
    </dgm:pt>
    <dgm:pt modelId="{04D5D0CC-82BA-4BA7-8D3E-E85938B9B159}" type="sibTrans" cxnId="{ED699B36-1C1F-4377-915D-4252DBD5413C}">
      <dgm:prSet/>
      <dgm:spPr/>
      <dgm:t>
        <a:bodyPr/>
        <a:lstStyle/>
        <a:p>
          <a:endParaRPr lang="en-US"/>
        </a:p>
      </dgm:t>
    </dgm:pt>
    <dgm:pt modelId="{149943AD-34BE-4B84-AD4B-E9AFC7E263B9}">
      <dgm:prSet phldrT="[Text]" custT="1"/>
      <dgm:spPr>
        <a:ln w="38100"/>
      </dgm:spPr>
      <dgm:t>
        <a:bodyPr/>
        <a:lstStyle/>
        <a:p>
          <a:pPr algn="l"/>
          <a:r>
            <a:rPr lang="en-US" sz="3600" b="1" dirty="0" smtClean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২। </a:t>
          </a:r>
          <a:r>
            <a:rPr lang="en-US" altLang="en-US" sz="3200" b="1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অনলাইন</a:t>
          </a:r>
          <a:r>
            <a:rPr lang="en-US" altLang="en-US" sz="32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altLang="en-US" sz="3200" b="1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প্রোফাইল</a:t>
          </a:r>
          <a:r>
            <a:rPr lang="en-US" altLang="en-US" sz="32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altLang="en-US" sz="3200" b="1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গুলোর</a:t>
          </a:r>
          <a:r>
            <a:rPr lang="en-US" altLang="en-US" sz="32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altLang="en-US" sz="3200" b="1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নিরাপত্তা</a:t>
          </a:r>
          <a:r>
            <a:rPr lang="en-US" altLang="en-US" sz="32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altLang="en-US" sz="3200" b="1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কিভাবে</a:t>
          </a:r>
          <a:r>
            <a:rPr lang="en-US" altLang="en-US" sz="32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altLang="en-US" sz="3200" b="1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দিতে</a:t>
          </a:r>
          <a:r>
            <a:rPr lang="en-US" altLang="en-US" sz="32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altLang="en-US" sz="3200" b="1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হয়</a:t>
          </a:r>
          <a:r>
            <a:rPr lang="en-US" altLang="en-US" sz="32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altLang="en-US" sz="3200" b="1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তা</a:t>
          </a:r>
          <a:r>
            <a:rPr lang="en-US" altLang="en-US" sz="32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altLang="en-US" sz="3200" b="1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ব্যাখ্যা</a:t>
          </a:r>
          <a:r>
            <a:rPr lang="en-US" altLang="en-US" sz="32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altLang="en-US" sz="3200" b="1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করতে</a:t>
          </a:r>
          <a:r>
            <a:rPr lang="en-US" altLang="en-US" sz="32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altLang="en-US" sz="3200" b="1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পারবে</a:t>
          </a:r>
          <a:r>
            <a:rPr lang="en-US" altLang="en-US" sz="32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।</a:t>
          </a:r>
          <a:endParaRPr lang="en-US" sz="32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enSenHandwriting" panose="02000500020000020004" pitchFamily="2" charset="0"/>
            <a:cs typeface="BenSenHandwriting" panose="02000500020000020004" pitchFamily="2" charset="0"/>
          </a:endParaRPr>
        </a:p>
      </dgm:t>
    </dgm:pt>
    <dgm:pt modelId="{91962CB4-DF61-4959-A0D9-B1D7CEE77320}" type="parTrans" cxnId="{B537AF2C-94CD-4A71-A954-06045F23C4DC}">
      <dgm:prSet/>
      <dgm:spPr/>
      <dgm:t>
        <a:bodyPr/>
        <a:lstStyle/>
        <a:p>
          <a:endParaRPr lang="en-US"/>
        </a:p>
      </dgm:t>
    </dgm:pt>
    <dgm:pt modelId="{852B1B15-DB7A-4BF6-8779-DD1A2013166D}" type="sibTrans" cxnId="{B537AF2C-94CD-4A71-A954-06045F23C4DC}">
      <dgm:prSet/>
      <dgm:spPr/>
      <dgm:t>
        <a:bodyPr/>
        <a:lstStyle/>
        <a:p>
          <a:endParaRPr lang="en-US"/>
        </a:p>
      </dgm:t>
    </dgm:pt>
    <dgm:pt modelId="{BD4704D2-082C-4897-82A7-C556F75685BF}" type="pres">
      <dgm:prSet presAssocID="{B9BF1371-3650-40D2-9303-29CDEAD4B8D4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F3ADAC8-5549-44D7-8F04-CA832905D681}" type="pres">
      <dgm:prSet presAssocID="{055476EB-286E-4E66-B736-D13C4829E92A}" presName="circle1" presStyleLbl="node1" presStyleIdx="0" presStyleCnt="2" custLinFactNeighborX="0" custLinFactNeighborY="-1084"/>
      <dgm:spPr>
        <a:ln w="28575"/>
      </dgm:spPr>
      <dgm:t>
        <a:bodyPr/>
        <a:lstStyle/>
        <a:p>
          <a:endParaRPr lang="en-US"/>
        </a:p>
      </dgm:t>
    </dgm:pt>
    <dgm:pt modelId="{72226D15-0374-46F2-A4A3-376F32958E72}" type="pres">
      <dgm:prSet presAssocID="{055476EB-286E-4E66-B736-D13C4829E92A}" presName="space" presStyleCnt="0"/>
      <dgm:spPr/>
    </dgm:pt>
    <dgm:pt modelId="{2FAB8D5E-792C-4AFF-A39F-4DC55B1E90EF}" type="pres">
      <dgm:prSet presAssocID="{055476EB-286E-4E66-B736-D13C4829E92A}" presName="rect1" presStyleLbl="alignAcc1" presStyleIdx="0" presStyleCnt="2" custLinFactNeighborX="-127" custLinFactNeighborY="-2168"/>
      <dgm:spPr/>
      <dgm:t>
        <a:bodyPr/>
        <a:lstStyle/>
        <a:p>
          <a:endParaRPr lang="en-US"/>
        </a:p>
      </dgm:t>
    </dgm:pt>
    <dgm:pt modelId="{DE7BFAB1-AB6A-45E6-BB26-D07A4A97E7A2}" type="pres">
      <dgm:prSet presAssocID="{149943AD-34BE-4B84-AD4B-E9AFC7E263B9}" presName="vertSpace2" presStyleLbl="node1" presStyleIdx="0" presStyleCnt="2"/>
      <dgm:spPr/>
    </dgm:pt>
    <dgm:pt modelId="{146A435E-6AEC-44A5-903C-8DE72E39D303}" type="pres">
      <dgm:prSet presAssocID="{149943AD-34BE-4B84-AD4B-E9AFC7E263B9}" presName="circle2" presStyleLbl="node1" presStyleIdx="1" presStyleCnt="2"/>
      <dgm:spPr>
        <a:ln w="28575"/>
      </dgm:spPr>
      <dgm:t>
        <a:bodyPr/>
        <a:lstStyle/>
        <a:p>
          <a:endParaRPr lang="en-US"/>
        </a:p>
      </dgm:t>
    </dgm:pt>
    <dgm:pt modelId="{B44D6621-3906-47F5-B83D-C02D19263032}" type="pres">
      <dgm:prSet presAssocID="{149943AD-34BE-4B84-AD4B-E9AFC7E263B9}" presName="rect2" presStyleLbl="alignAcc1" presStyleIdx="1" presStyleCnt="2"/>
      <dgm:spPr/>
      <dgm:t>
        <a:bodyPr/>
        <a:lstStyle/>
        <a:p>
          <a:endParaRPr lang="en-US"/>
        </a:p>
      </dgm:t>
    </dgm:pt>
    <dgm:pt modelId="{D96180C4-51B1-4DDC-BC6A-0B1601CEB9C3}" type="pres">
      <dgm:prSet presAssocID="{055476EB-286E-4E66-B736-D13C4829E92A}" presName="rect1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603936-269A-43E1-87AF-702330D364E7}" type="pres">
      <dgm:prSet presAssocID="{149943AD-34BE-4B84-AD4B-E9AFC7E263B9}" presName="rect2ParTxNoCh" presStyleLbl="alignAcc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E3D3F5C-5C80-4342-A892-29D21E6CB5A9}" type="presOf" srcId="{149943AD-34BE-4B84-AD4B-E9AFC7E263B9}" destId="{B44D6621-3906-47F5-B83D-C02D19263032}" srcOrd="0" destOrd="0" presId="urn:microsoft.com/office/officeart/2005/8/layout/target3"/>
    <dgm:cxn modelId="{AD24FD7E-67F9-4D8C-92D8-14C4111AF793}" type="presOf" srcId="{B9BF1371-3650-40D2-9303-29CDEAD4B8D4}" destId="{BD4704D2-082C-4897-82A7-C556F75685BF}" srcOrd="0" destOrd="0" presId="urn:microsoft.com/office/officeart/2005/8/layout/target3"/>
    <dgm:cxn modelId="{ED699B36-1C1F-4377-915D-4252DBD5413C}" srcId="{B9BF1371-3650-40D2-9303-29CDEAD4B8D4}" destId="{055476EB-286E-4E66-B736-D13C4829E92A}" srcOrd="0" destOrd="0" parTransId="{78D7398B-FACF-4121-B4F7-FDC9F6DA9CF4}" sibTransId="{04D5D0CC-82BA-4BA7-8D3E-E85938B9B159}"/>
    <dgm:cxn modelId="{6CD80B49-1700-49D0-85CD-32274A3E7002}" type="presOf" srcId="{055476EB-286E-4E66-B736-D13C4829E92A}" destId="{2FAB8D5E-792C-4AFF-A39F-4DC55B1E90EF}" srcOrd="0" destOrd="0" presId="urn:microsoft.com/office/officeart/2005/8/layout/target3"/>
    <dgm:cxn modelId="{AFFD9D69-9E41-4D81-B398-C2FFFA008B1B}" type="presOf" srcId="{055476EB-286E-4E66-B736-D13C4829E92A}" destId="{D96180C4-51B1-4DDC-BC6A-0B1601CEB9C3}" srcOrd="1" destOrd="0" presId="urn:microsoft.com/office/officeart/2005/8/layout/target3"/>
    <dgm:cxn modelId="{7B080D5A-C042-418F-B7A3-F223B8B75355}" type="presOf" srcId="{149943AD-34BE-4B84-AD4B-E9AFC7E263B9}" destId="{67603936-269A-43E1-87AF-702330D364E7}" srcOrd="1" destOrd="0" presId="urn:microsoft.com/office/officeart/2005/8/layout/target3"/>
    <dgm:cxn modelId="{B537AF2C-94CD-4A71-A954-06045F23C4DC}" srcId="{B9BF1371-3650-40D2-9303-29CDEAD4B8D4}" destId="{149943AD-34BE-4B84-AD4B-E9AFC7E263B9}" srcOrd="1" destOrd="0" parTransId="{91962CB4-DF61-4959-A0D9-B1D7CEE77320}" sibTransId="{852B1B15-DB7A-4BF6-8779-DD1A2013166D}"/>
    <dgm:cxn modelId="{55038FAE-FE1C-42D7-8321-B49E67DA54C3}" type="presParOf" srcId="{BD4704D2-082C-4897-82A7-C556F75685BF}" destId="{7F3ADAC8-5549-44D7-8F04-CA832905D681}" srcOrd="0" destOrd="0" presId="urn:microsoft.com/office/officeart/2005/8/layout/target3"/>
    <dgm:cxn modelId="{209E527D-090D-43FD-9C8C-0A5FB99D9EC3}" type="presParOf" srcId="{BD4704D2-082C-4897-82A7-C556F75685BF}" destId="{72226D15-0374-46F2-A4A3-376F32958E72}" srcOrd="1" destOrd="0" presId="urn:microsoft.com/office/officeart/2005/8/layout/target3"/>
    <dgm:cxn modelId="{06964770-A4A2-4025-BC13-2F4AAB77B3C4}" type="presParOf" srcId="{BD4704D2-082C-4897-82A7-C556F75685BF}" destId="{2FAB8D5E-792C-4AFF-A39F-4DC55B1E90EF}" srcOrd="2" destOrd="0" presId="urn:microsoft.com/office/officeart/2005/8/layout/target3"/>
    <dgm:cxn modelId="{7AA622D5-95B3-496B-B9B7-F685C56FC18C}" type="presParOf" srcId="{BD4704D2-082C-4897-82A7-C556F75685BF}" destId="{DE7BFAB1-AB6A-45E6-BB26-D07A4A97E7A2}" srcOrd="3" destOrd="0" presId="urn:microsoft.com/office/officeart/2005/8/layout/target3"/>
    <dgm:cxn modelId="{3618EDED-55FF-4012-B0E1-47D4764E43AD}" type="presParOf" srcId="{BD4704D2-082C-4897-82A7-C556F75685BF}" destId="{146A435E-6AEC-44A5-903C-8DE72E39D303}" srcOrd="4" destOrd="0" presId="urn:microsoft.com/office/officeart/2005/8/layout/target3"/>
    <dgm:cxn modelId="{1988BA2B-8503-4333-9DFB-896E98F593E7}" type="presParOf" srcId="{BD4704D2-082C-4897-82A7-C556F75685BF}" destId="{B44D6621-3906-47F5-B83D-C02D19263032}" srcOrd="5" destOrd="0" presId="urn:microsoft.com/office/officeart/2005/8/layout/target3"/>
    <dgm:cxn modelId="{BCF36E70-3FE0-4CB3-B06F-77631B07A0ED}" type="presParOf" srcId="{BD4704D2-082C-4897-82A7-C556F75685BF}" destId="{D96180C4-51B1-4DDC-BC6A-0B1601CEB9C3}" srcOrd="6" destOrd="0" presId="urn:microsoft.com/office/officeart/2005/8/layout/target3"/>
    <dgm:cxn modelId="{0F4F47E8-CA7D-4464-B874-1C2B4CBC6F3B}" type="presParOf" srcId="{BD4704D2-082C-4897-82A7-C556F75685BF}" destId="{67603936-269A-43E1-87AF-702330D364E7}" srcOrd="7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113BB92-CE76-47E8-B117-E32646858568}" type="doc">
      <dgm:prSet loTypeId="urn:microsoft.com/office/officeart/2005/8/layout/radial5" loCatId="relationship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0586899-9E72-4CAD-8A3F-E94C49182126}">
      <dgm:prSet phldrT="[Text]"/>
      <dgm:spPr/>
      <dgm:t>
        <a:bodyPr/>
        <a:lstStyle/>
        <a:p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পাসওয়ার্ড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enSenHandwriting" panose="02000500020000020004" pitchFamily="2" charset="0"/>
            <a:cs typeface="BenSenHandwriting" panose="02000500020000020004" pitchFamily="2" charset="0"/>
          </a:endParaRPr>
        </a:p>
      </dgm:t>
    </dgm:pt>
    <dgm:pt modelId="{D1E6031D-92D5-4E17-841F-2C3071FC2C7D}" type="parTrans" cxnId="{45D12841-D336-49BC-AB28-EA9570EEDBF3}">
      <dgm:prSet/>
      <dgm:spPr/>
      <dgm:t>
        <a:bodyPr/>
        <a:lstStyle/>
        <a:p>
          <a:endParaRPr lang="en-US"/>
        </a:p>
      </dgm:t>
    </dgm:pt>
    <dgm:pt modelId="{CA3C55C2-971E-4CA9-82C0-4D4CE78D92C2}" type="sibTrans" cxnId="{45D12841-D336-49BC-AB28-EA9570EEDBF3}">
      <dgm:prSet/>
      <dgm:spPr/>
      <dgm:t>
        <a:bodyPr/>
        <a:lstStyle/>
        <a:p>
          <a:endParaRPr lang="en-US"/>
        </a:p>
      </dgm:t>
    </dgm:pt>
    <dgm:pt modelId="{DA252C13-3365-4073-9EDE-B8E52F412365}">
      <dgm:prSet phldrT="[Text]"/>
      <dgm:spPr/>
      <dgm:t>
        <a:bodyPr/>
        <a:lstStyle/>
        <a:p>
          <a:r>
            <a:rPr lang="en-US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দীর্ঘ</a:t>
          </a:r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 </a:t>
          </a:r>
          <a:r>
            <a:rPr lang="en-US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পাসওয়ার্ড</a:t>
          </a:r>
          <a:r>
            <a: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 </a:t>
          </a:r>
          <a:endParaRPr lang="en-US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obogongaOMJ" panose="00000400000000000000" pitchFamily="2" charset="0"/>
            <a:cs typeface="NobogongaOMJ" panose="00000400000000000000" pitchFamily="2" charset="0"/>
          </a:endParaRPr>
        </a:p>
      </dgm:t>
    </dgm:pt>
    <dgm:pt modelId="{BBCAC3AC-9C2E-4074-954E-5D51BA133A03}" type="parTrans" cxnId="{8065C68D-EAEA-47EE-9BA3-132CCF2DECF7}">
      <dgm:prSet/>
      <dgm:spPr/>
      <dgm:t>
        <a:bodyPr/>
        <a:lstStyle/>
        <a:p>
          <a:endParaRPr lang="en-US"/>
        </a:p>
      </dgm:t>
    </dgm:pt>
    <dgm:pt modelId="{06B4DA88-B4F1-4EC0-A973-134E3588C924}" type="sibTrans" cxnId="{8065C68D-EAEA-47EE-9BA3-132CCF2DECF7}">
      <dgm:prSet/>
      <dgm:spPr/>
      <dgm:t>
        <a:bodyPr/>
        <a:lstStyle/>
        <a:p>
          <a:endParaRPr lang="en-US"/>
        </a:p>
      </dgm:t>
    </dgm:pt>
    <dgm:pt modelId="{8C9C81A6-03F2-4517-A518-F79FDCE330E9}">
      <dgm:prSet phldrT="[Text]"/>
      <dgm:spPr/>
      <dgm:t>
        <a:bodyPr/>
        <a:lstStyle/>
        <a:p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ছোট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 ও </a:t>
          </a:r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বড়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 </a:t>
          </a:r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হাতের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 </a:t>
          </a:r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অক্ষর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 </a:t>
          </a:r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ব্যবহার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obogongaOMJ" panose="00000400000000000000" pitchFamily="2" charset="0"/>
            <a:cs typeface="NobogongaOMJ" panose="00000400000000000000" pitchFamily="2" charset="0"/>
          </a:endParaRPr>
        </a:p>
      </dgm:t>
    </dgm:pt>
    <dgm:pt modelId="{2D0AAC36-D648-4B3E-B128-7FBB32EF5056}" type="parTrans" cxnId="{D08CE626-5D26-4B4F-A37D-FB4D5FA0998A}">
      <dgm:prSet/>
      <dgm:spPr/>
      <dgm:t>
        <a:bodyPr/>
        <a:lstStyle/>
        <a:p>
          <a:endParaRPr lang="en-US"/>
        </a:p>
      </dgm:t>
    </dgm:pt>
    <dgm:pt modelId="{970F1670-60A9-4D9C-842A-36667A1064F7}" type="sibTrans" cxnId="{D08CE626-5D26-4B4F-A37D-FB4D5FA0998A}">
      <dgm:prSet/>
      <dgm:spPr/>
      <dgm:t>
        <a:bodyPr/>
        <a:lstStyle/>
        <a:p>
          <a:endParaRPr lang="en-US"/>
        </a:p>
      </dgm:t>
    </dgm:pt>
    <dgm:pt modelId="{5A43E391-D929-4954-A84F-7A4BF7E57006}">
      <dgm:prSet phldrT="[Text]"/>
      <dgm:spPr/>
      <dgm:t>
        <a:bodyPr/>
        <a:lstStyle/>
        <a:p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পাসওয়ার্ড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 </a:t>
          </a:r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ম্যানেজার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 </a:t>
          </a:r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ব্যবহার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obogongaOMJ" panose="00000400000000000000" pitchFamily="2" charset="0"/>
            <a:cs typeface="NobogongaOMJ" panose="00000400000000000000" pitchFamily="2" charset="0"/>
          </a:endParaRPr>
        </a:p>
      </dgm:t>
    </dgm:pt>
    <dgm:pt modelId="{15F23805-B3B9-46E0-8D52-B9633842A026}" type="parTrans" cxnId="{A9D94FB5-0B62-45D2-899B-34D40E00BAE6}">
      <dgm:prSet/>
      <dgm:spPr/>
      <dgm:t>
        <a:bodyPr/>
        <a:lstStyle/>
        <a:p>
          <a:endParaRPr lang="en-US"/>
        </a:p>
      </dgm:t>
    </dgm:pt>
    <dgm:pt modelId="{36FFC6DD-E62B-4C02-808D-AF85BE76D928}" type="sibTrans" cxnId="{A9D94FB5-0B62-45D2-899B-34D40E00BAE6}">
      <dgm:prSet/>
      <dgm:spPr/>
      <dgm:t>
        <a:bodyPr/>
        <a:lstStyle/>
        <a:p>
          <a:endParaRPr lang="en-US"/>
        </a:p>
      </dgm:t>
    </dgm:pt>
    <dgm:pt modelId="{DAACF754-B2DC-481E-A0FB-A55E030211F3}">
      <dgm:prSet phldrT="[Text]"/>
      <dgm:spPr/>
      <dgm:t>
        <a:bodyPr/>
        <a:lstStyle/>
        <a:p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নিয়মিত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পাসওয়ার্ড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পরিবর্তন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enSenHandwriting" panose="02000500020000020004" pitchFamily="2" charset="0"/>
            <a:cs typeface="BenSenHandwriting" panose="02000500020000020004" pitchFamily="2" charset="0"/>
          </a:endParaRPr>
        </a:p>
      </dgm:t>
    </dgm:pt>
    <dgm:pt modelId="{02BF5C0A-48E9-4633-900B-D5326AB90256}" type="parTrans" cxnId="{AFBC3B86-31A2-4982-B199-D8AC3D921052}">
      <dgm:prSet/>
      <dgm:spPr/>
      <dgm:t>
        <a:bodyPr/>
        <a:lstStyle/>
        <a:p>
          <a:endParaRPr lang="en-US"/>
        </a:p>
      </dgm:t>
    </dgm:pt>
    <dgm:pt modelId="{E34E3ACA-EC1C-4B7E-8E1B-BAA6BD70B66D}" type="sibTrans" cxnId="{AFBC3B86-31A2-4982-B199-D8AC3D921052}">
      <dgm:prSet/>
      <dgm:spPr/>
      <dgm:t>
        <a:bodyPr/>
        <a:lstStyle/>
        <a:p>
          <a:endParaRPr lang="en-US"/>
        </a:p>
      </dgm:t>
    </dgm:pt>
    <dgm:pt modelId="{5764783D-7371-4777-A797-735AB8096633}">
      <dgm:prSet/>
      <dgm:spPr/>
      <dgm:t>
        <a:bodyPr/>
        <a:lstStyle/>
        <a:p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লগ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 </a:t>
          </a:r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আউট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 </a:t>
          </a:r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করা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obogongaOMJ" panose="00000400000000000000" pitchFamily="2" charset="0"/>
            <a:cs typeface="NobogongaOMJ" panose="00000400000000000000" pitchFamily="2" charset="0"/>
          </a:endParaRPr>
        </a:p>
      </dgm:t>
    </dgm:pt>
    <dgm:pt modelId="{95059026-2C62-42C3-A69A-18E94E9EF370}" type="parTrans" cxnId="{430DBD1A-7E5C-4289-B1EC-4EA579202A7F}">
      <dgm:prSet/>
      <dgm:spPr/>
      <dgm:t>
        <a:bodyPr/>
        <a:lstStyle/>
        <a:p>
          <a:endParaRPr lang="en-US"/>
        </a:p>
      </dgm:t>
    </dgm:pt>
    <dgm:pt modelId="{BA450675-70EA-4B4B-9690-54680D6FB1D4}" type="sibTrans" cxnId="{430DBD1A-7E5C-4289-B1EC-4EA579202A7F}">
      <dgm:prSet/>
      <dgm:spPr/>
      <dgm:t>
        <a:bodyPr/>
        <a:lstStyle/>
        <a:p>
          <a:endParaRPr lang="en-US"/>
        </a:p>
      </dgm:t>
    </dgm:pt>
    <dgm:pt modelId="{63F892E8-C8EC-43AC-A0CD-80577917ECAF}">
      <dgm:prSet/>
      <dgm:spPr/>
      <dgm:t>
        <a:bodyPr/>
        <a:lstStyle/>
        <a:p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অক্ষর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, </a:t>
          </a:r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সংখ্যা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 ও </a:t>
          </a:r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বিশেষ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 </a:t>
          </a:r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চিহ্ন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 </a:t>
          </a:r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ব্যবহার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obogongaOMJ" panose="00000400000000000000" pitchFamily="2" charset="0"/>
            <a:cs typeface="NobogongaOMJ" panose="00000400000000000000" pitchFamily="2" charset="0"/>
          </a:endParaRPr>
        </a:p>
      </dgm:t>
    </dgm:pt>
    <dgm:pt modelId="{2ACEAB3D-F7BC-4445-ABF0-DE059F33A0EA}" type="parTrans" cxnId="{118A9AB6-FD3D-4D0F-8487-7C4496FC668D}">
      <dgm:prSet/>
      <dgm:spPr/>
      <dgm:t>
        <a:bodyPr/>
        <a:lstStyle/>
        <a:p>
          <a:endParaRPr lang="en-US"/>
        </a:p>
      </dgm:t>
    </dgm:pt>
    <dgm:pt modelId="{CB9EA786-4403-43C7-BADC-9C1045A0D764}" type="sibTrans" cxnId="{118A9AB6-FD3D-4D0F-8487-7C4496FC668D}">
      <dgm:prSet/>
      <dgm:spPr/>
      <dgm:t>
        <a:bodyPr/>
        <a:lstStyle/>
        <a:p>
          <a:endParaRPr lang="en-US"/>
        </a:p>
      </dgm:t>
    </dgm:pt>
    <dgm:pt modelId="{920BFE26-AB55-46E5-AC24-2D2EC6F712CC}">
      <dgm:prSet/>
      <dgm:spPr/>
      <dgm:t>
        <a:bodyPr/>
        <a:lstStyle/>
        <a:p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পাসওয়ার্ডের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 </a:t>
          </a:r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শক্তিমত্তা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 </a:t>
          </a:r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যাচাই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 </a:t>
          </a:r>
          <a:r>
            <a:rPr lang="en-US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করা</a:t>
          </a:r>
          <a:endParaRPr lang="en-US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obogongaOMJ" panose="00000400000000000000" pitchFamily="2" charset="0"/>
            <a:cs typeface="NobogongaOMJ" panose="00000400000000000000" pitchFamily="2" charset="0"/>
          </a:endParaRPr>
        </a:p>
      </dgm:t>
    </dgm:pt>
    <dgm:pt modelId="{86D15045-BE44-415B-A5FB-F8040780DAD8}" type="parTrans" cxnId="{7E29C624-FCA1-4667-A8B0-C15ECF40ADE5}">
      <dgm:prSet/>
      <dgm:spPr/>
      <dgm:t>
        <a:bodyPr/>
        <a:lstStyle/>
        <a:p>
          <a:endParaRPr lang="en-US"/>
        </a:p>
      </dgm:t>
    </dgm:pt>
    <dgm:pt modelId="{03556649-83C0-4065-A129-2DEB70493C71}" type="sibTrans" cxnId="{7E29C624-FCA1-4667-A8B0-C15ECF40ADE5}">
      <dgm:prSet/>
      <dgm:spPr/>
      <dgm:t>
        <a:bodyPr/>
        <a:lstStyle/>
        <a:p>
          <a:endParaRPr lang="en-US"/>
        </a:p>
      </dgm:t>
    </dgm:pt>
    <dgm:pt modelId="{934C92F8-ABE9-4EE8-9F58-10DE2CF241E2}" type="pres">
      <dgm:prSet presAssocID="{A113BB92-CE76-47E8-B117-E32646858568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DBA624F-3536-457A-B56A-9B8BFDCAD023}" type="pres">
      <dgm:prSet presAssocID="{10586899-9E72-4CAD-8A3F-E94C49182126}" presName="centerShape" presStyleLbl="node0" presStyleIdx="0" presStyleCnt="1"/>
      <dgm:spPr/>
      <dgm:t>
        <a:bodyPr/>
        <a:lstStyle/>
        <a:p>
          <a:endParaRPr lang="en-US"/>
        </a:p>
      </dgm:t>
    </dgm:pt>
    <dgm:pt modelId="{8E93F3E3-17F5-4206-9187-2D1647150228}" type="pres">
      <dgm:prSet presAssocID="{BBCAC3AC-9C2E-4074-954E-5D51BA133A03}" presName="parTrans" presStyleLbl="sibTrans2D1" presStyleIdx="0" presStyleCnt="7"/>
      <dgm:spPr/>
      <dgm:t>
        <a:bodyPr/>
        <a:lstStyle/>
        <a:p>
          <a:endParaRPr lang="en-US"/>
        </a:p>
      </dgm:t>
    </dgm:pt>
    <dgm:pt modelId="{E970D057-D547-4939-8739-7270D7D72DA6}" type="pres">
      <dgm:prSet presAssocID="{BBCAC3AC-9C2E-4074-954E-5D51BA133A03}" presName="connectorText" presStyleLbl="sibTrans2D1" presStyleIdx="0" presStyleCnt="7"/>
      <dgm:spPr/>
      <dgm:t>
        <a:bodyPr/>
        <a:lstStyle/>
        <a:p>
          <a:endParaRPr lang="en-US"/>
        </a:p>
      </dgm:t>
    </dgm:pt>
    <dgm:pt modelId="{81784BD7-D7C2-4C05-9EED-30F285D60BB7}" type="pres">
      <dgm:prSet presAssocID="{DA252C13-3365-4073-9EDE-B8E52F412365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7ED4F0-FDA6-418C-87AA-75857D8EAB09}" type="pres">
      <dgm:prSet presAssocID="{2D0AAC36-D648-4B3E-B128-7FBB32EF5056}" presName="parTrans" presStyleLbl="sibTrans2D1" presStyleIdx="1" presStyleCnt="7"/>
      <dgm:spPr/>
      <dgm:t>
        <a:bodyPr/>
        <a:lstStyle/>
        <a:p>
          <a:endParaRPr lang="en-US"/>
        </a:p>
      </dgm:t>
    </dgm:pt>
    <dgm:pt modelId="{003E67C3-2B06-47AB-BCBA-0A3B0AC9170D}" type="pres">
      <dgm:prSet presAssocID="{2D0AAC36-D648-4B3E-B128-7FBB32EF5056}" presName="connectorText" presStyleLbl="sibTrans2D1" presStyleIdx="1" presStyleCnt="7"/>
      <dgm:spPr/>
      <dgm:t>
        <a:bodyPr/>
        <a:lstStyle/>
        <a:p>
          <a:endParaRPr lang="en-US"/>
        </a:p>
      </dgm:t>
    </dgm:pt>
    <dgm:pt modelId="{A2918193-9112-484A-8487-0D01C1CF2066}" type="pres">
      <dgm:prSet presAssocID="{8C9C81A6-03F2-4517-A518-F79FDCE330E9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284969-FB5A-4EA5-BEB4-A24336584441}" type="pres">
      <dgm:prSet presAssocID="{15F23805-B3B9-46E0-8D52-B9633842A026}" presName="parTrans" presStyleLbl="sibTrans2D1" presStyleIdx="2" presStyleCnt="7"/>
      <dgm:spPr/>
      <dgm:t>
        <a:bodyPr/>
        <a:lstStyle/>
        <a:p>
          <a:endParaRPr lang="en-US"/>
        </a:p>
      </dgm:t>
    </dgm:pt>
    <dgm:pt modelId="{831F51ED-2C62-4E9A-9774-9FDBC1A5388B}" type="pres">
      <dgm:prSet presAssocID="{15F23805-B3B9-46E0-8D52-B9633842A026}" presName="connectorText" presStyleLbl="sibTrans2D1" presStyleIdx="2" presStyleCnt="7"/>
      <dgm:spPr/>
      <dgm:t>
        <a:bodyPr/>
        <a:lstStyle/>
        <a:p>
          <a:endParaRPr lang="en-US"/>
        </a:p>
      </dgm:t>
    </dgm:pt>
    <dgm:pt modelId="{D9C060AF-DED2-4619-AA44-47DB96CCBDAE}" type="pres">
      <dgm:prSet presAssocID="{5A43E391-D929-4954-A84F-7A4BF7E57006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A6DA7B-65D3-450F-A55E-E5361AE52309}" type="pres">
      <dgm:prSet presAssocID="{02BF5C0A-48E9-4633-900B-D5326AB90256}" presName="parTrans" presStyleLbl="sibTrans2D1" presStyleIdx="3" presStyleCnt="7"/>
      <dgm:spPr/>
      <dgm:t>
        <a:bodyPr/>
        <a:lstStyle/>
        <a:p>
          <a:endParaRPr lang="en-US"/>
        </a:p>
      </dgm:t>
    </dgm:pt>
    <dgm:pt modelId="{C2C5CE20-FDF8-46E4-9408-96E0BBF6A943}" type="pres">
      <dgm:prSet presAssocID="{02BF5C0A-48E9-4633-900B-D5326AB90256}" presName="connectorText" presStyleLbl="sibTrans2D1" presStyleIdx="3" presStyleCnt="7"/>
      <dgm:spPr/>
      <dgm:t>
        <a:bodyPr/>
        <a:lstStyle/>
        <a:p>
          <a:endParaRPr lang="en-US"/>
        </a:p>
      </dgm:t>
    </dgm:pt>
    <dgm:pt modelId="{02D5CDCD-5C52-4389-897C-714CF3303FEF}" type="pres">
      <dgm:prSet presAssocID="{DAACF754-B2DC-481E-A0FB-A55E030211F3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285753A-79FD-4BD8-8555-82F7DD46087A}" type="pres">
      <dgm:prSet presAssocID="{95059026-2C62-42C3-A69A-18E94E9EF370}" presName="parTrans" presStyleLbl="sibTrans2D1" presStyleIdx="4" presStyleCnt="7"/>
      <dgm:spPr/>
      <dgm:t>
        <a:bodyPr/>
        <a:lstStyle/>
        <a:p>
          <a:endParaRPr lang="en-US"/>
        </a:p>
      </dgm:t>
    </dgm:pt>
    <dgm:pt modelId="{00114D53-5A7C-449C-B057-CACAE56FB095}" type="pres">
      <dgm:prSet presAssocID="{95059026-2C62-42C3-A69A-18E94E9EF370}" presName="connectorText" presStyleLbl="sibTrans2D1" presStyleIdx="4" presStyleCnt="7"/>
      <dgm:spPr/>
      <dgm:t>
        <a:bodyPr/>
        <a:lstStyle/>
        <a:p>
          <a:endParaRPr lang="en-US"/>
        </a:p>
      </dgm:t>
    </dgm:pt>
    <dgm:pt modelId="{BF5A6A8A-C1F8-4DD6-AA07-DD826C88476D}" type="pres">
      <dgm:prSet presAssocID="{5764783D-7371-4777-A797-735AB8096633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8A19E66-652F-4A89-8BB4-10E839C861AF}" type="pres">
      <dgm:prSet presAssocID="{2ACEAB3D-F7BC-4445-ABF0-DE059F33A0EA}" presName="parTrans" presStyleLbl="sibTrans2D1" presStyleIdx="5" presStyleCnt="7"/>
      <dgm:spPr/>
      <dgm:t>
        <a:bodyPr/>
        <a:lstStyle/>
        <a:p>
          <a:endParaRPr lang="en-US"/>
        </a:p>
      </dgm:t>
    </dgm:pt>
    <dgm:pt modelId="{F7CB05C1-5962-4465-BD21-F137CAEFF117}" type="pres">
      <dgm:prSet presAssocID="{2ACEAB3D-F7BC-4445-ABF0-DE059F33A0EA}" presName="connectorText" presStyleLbl="sibTrans2D1" presStyleIdx="5" presStyleCnt="7"/>
      <dgm:spPr/>
      <dgm:t>
        <a:bodyPr/>
        <a:lstStyle/>
        <a:p>
          <a:endParaRPr lang="en-US"/>
        </a:p>
      </dgm:t>
    </dgm:pt>
    <dgm:pt modelId="{773BDA93-9AF9-4524-BE75-74043477DF2D}" type="pres">
      <dgm:prSet presAssocID="{63F892E8-C8EC-43AC-A0CD-80577917ECAF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3636B6-1AF2-45B0-872C-F62BB4144661}" type="pres">
      <dgm:prSet presAssocID="{86D15045-BE44-415B-A5FB-F8040780DAD8}" presName="parTrans" presStyleLbl="sibTrans2D1" presStyleIdx="6" presStyleCnt="7"/>
      <dgm:spPr/>
      <dgm:t>
        <a:bodyPr/>
        <a:lstStyle/>
        <a:p>
          <a:endParaRPr lang="en-US"/>
        </a:p>
      </dgm:t>
    </dgm:pt>
    <dgm:pt modelId="{56EC5468-A0E9-4F11-863C-0D6E424CB771}" type="pres">
      <dgm:prSet presAssocID="{86D15045-BE44-415B-A5FB-F8040780DAD8}" presName="connectorText" presStyleLbl="sibTrans2D1" presStyleIdx="6" presStyleCnt="7"/>
      <dgm:spPr/>
      <dgm:t>
        <a:bodyPr/>
        <a:lstStyle/>
        <a:p>
          <a:endParaRPr lang="en-US"/>
        </a:p>
      </dgm:t>
    </dgm:pt>
    <dgm:pt modelId="{AA7B33C8-0B26-4D6A-9ED4-FA6E8D4CE944}" type="pres">
      <dgm:prSet presAssocID="{920BFE26-AB55-46E5-AC24-2D2EC6F712CC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8D55CB1-BEAC-4661-92E3-B2B06BE8E697}" type="presOf" srcId="{DA252C13-3365-4073-9EDE-B8E52F412365}" destId="{81784BD7-D7C2-4C05-9EED-30F285D60BB7}" srcOrd="0" destOrd="0" presId="urn:microsoft.com/office/officeart/2005/8/layout/radial5"/>
    <dgm:cxn modelId="{7E29C624-FCA1-4667-A8B0-C15ECF40ADE5}" srcId="{10586899-9E72-4CAD-8A3F-E94C49182126}" destId="{920BFE26-AB55-46E5-AC24-2D2EC6F712CC}" srcOrd="6" destOrd="0" parTransId="{86D15045-BE44-415B-A5FB-F8040780DAD8}" sibTransId="{03556649-83C0-4065-A129-2DEB70493C71}"/>
    <dgm:cxn modelId="{0FC5DE04-6756-4797-96DA-81C7C287FEF7}" type="presOf" srcId="{02BF5C0A-48E9-4633-900B-D5326AB90256}" destId="{A9A6DA7B-65D3-450F-A55E-E5361AE52309}" srcOrd="0" destOrd="0" presId="urn:microsoft.com/office/officeart/2005/8/layout/radial5"/>
    <dgm:cxn modelId="{B69F1D52-3935-4507-830E-CB3D25C6FA9E}" type="presOf" srcId="{5A43E391-D929-4954-A84F-7A4BF7E57006}" destId="{D9C060AF-DED2-4619-AA44-47DB96CCBDAE}" srcOrd="0" destOrd="0" presId="urn:microsoft.com/office/officeart/2005/8/layout/radial5"/>
    <dgm:cxn modelId="{430DBD1A-7E5C-4289-B1EC-4EA579202A7F}" srcId="{10586899-9E72-4CAD-8A3F-E94C49182126}" destId="{5764783D-7371-4777-A797-735AB8096633}" srcOrd="4" destOrd="0" parTransId="{95059026-2C62-42C3-A69A-18E94E9EF370}" sibTransId="{BA450675-70EA-4B4B-9690-54680D6FB1D4}"/>
    <dgm:cxn modelId="{65D6B7C5-D2B0-416F-9C82-FD5294C8C680}" type="presOf" srcId="{2D0AAC36-D648-4B3E-B128-7FBB32EF5056}" destId="{003E67C3-2B06-47AB-BCBA-0A3B0AC9170D}" srcOrd="1" destOrd="0" presId="urn:microsoft.com/office/officeart/2005/8/layout/radial5"/>
    <dgm:cxn modelId="{40D02C68-039F-4B8A-8D6E-4B2D65936E99}" type="presOf" srcId="{A113BB92-CE76-47E8-B117-E32646858568}" destId="{934C92F8-ABE9-4EE8-9F58-10DE2CF241E2}" srcOrd="0" destOrd="0" presId="urn:microsoft.com/office/officeart/2005/8/layout/radial5"/>
    <dgm:cxn modelId="{88A23BB6-4ABE-41E9-81EE-C4D5489C2082}" type="presOf" srcId="{86D15045-BE44-415B-A5FB-F8040780DAD8}" destId="{56EC5468-A0E9-4F11-863C-0D6E424CB771}" srcOrd="1" destOrd="0" presId="urn:microsoft.com/office/officeart/2005/8/layout/radial5"/>
    <dgm:cxn modelId="{EBF7B3B3-18D4-4A72-A075-F240B43BFF23}" type="presOf" srcId="{5764783D-7371-4777-A797-735AB8096633}" destId="{BF5A6A8A-C1F8-4DD6-AA07-DD826C88476D}" srcOrd="0" destOrd="0" presId="urn:microsoft.com/office/officeart/2005/8/layout/radial5"/>
    <dgm:cxn modelId="{56FB4415-933A-4416-9A56-63E8B064845A}" type="presOf" srcId="{2ACEAB3D-F7BC-4445-ABF0-DE059F33A0EA}" destId="{F7CB05C1-5962-4465-BD21-F137CAEFF117}" srcOrd="1" destOrd="0" presId="urn:microsoft.com/office/officeart/2005/8/layout/radial5"/>
    <dgm:cxn modelId="{1EBAAE2A-D043-4FAF-A93F-CEC5ECB3DB24}" type="presOf" srcId="{86D15045-BE44-415B-A5FB-F8040780DAD8}" destId="{113636B6-1AF2-45B0-872C-F62BB4144661}" srcOrd="0" destOrd="0" presId="urn:microsoft.com/office/officeart/2005/8/layout/radial5"/>
    <dgm:cxn modelId="{45D12841-D336-49BC-AB28-EA9570EEDBF3}" srcId="{A113BB92-CE76-47E8-B117-E32646858568}" destId="{10586899-9E72-4CAD-8A3F-E94C49182126}" srcOrd="0" destOrd="0" parTransId="{D1E6031D-92D5-4E17-841F-2C3071FC2C7D}" sibTransId="{CA3C55C2-971E-4CA9-82C0-4D4CE78D92C2}"/>
    <dgm:cxn modelId="{7DFAE5D6-1153-4CA9-917F-CFBCE69AB7CE}" type="presOf" srcId="{63F892E8-C8EC-43AC-A0CD-80577917ECAF}" destId="{773BDA93-9AF9-4524-BE75-74043477DF2D}" srcOrd="0" destOrd="0" presId="urn:microsoft.com/office/officeart/2005/8/layout/radial5"/>
    <dgm:cxn modelId="{116B6F7D-E0FC-4103-BB54-AAEA0625FDA9}" type="presOf" srcId="{15F23805-B3B9-46E0-8D52-B9633842A026}" destId="{B5284969-FB5A-4EA5-BEB4-A24336584441}" srcOrd="0" destOrd="0" presId="urn:microsoft.com/office/officeart/2005/8/layout/radial5"/>
    <dgm:cxn modelId="{BE813222-D25F-4DDA-9E55-091462A2234D}" type="presOf" srcId="{15F23805-B3B9-46E0-8D52-B9633842A026}" destId="{831F51ED-2C62-4E9A-9774-9FDBC1A5388B}" srcOrd="1" destOrd="0" presId="urn:microsoft.com/office/officeart/2005/8/layout/radial5"/>
    <dgm:cxn modelId="{0D992500-71E9-40E6-83A8-8FD3CA572770}" type="presOf" srcId="{2D0AAC36-D648-4B3E-B128-7FBB32EF5056}" destId="{9D7ED4F0-FDA6-418C-87AA-75857D8EAB09}" srcOrd="0" destOrd="0" presId="urn:microsoft.com/office/officeart/2005/8/layout/radial5"/>
    <dgm:cxn modelId="{C4CD41A8-0533-4C0F-9069-871E6E099BBD}" type="presOf" srcId="{10586899-9E72-4CAD-8A3F-E94C49182126}" destId="{1DBA624F-3536-457A-B56A-9B8BFDCAD023}" srcOrd="0" destOrd="0" presId="urn:microsoft.com/office/officeart/2005/8/layout/radial5"/>
    <dgm:cxn modelId="{AFBC3B86-31A2-4982-B199-D8AC3D921052}" srcId="{10586899-9E72-4CAD-8A3F-E94C49182126}" destId="{DAACF754-B2DC-481E-A0FB-A55E030211F3}" srcOrd="3" destOrd="0" parTransId="{02BF5C0A-48E9-4633-900B-D5326AB90256}" sibTransId="{E34E3ACA-EC1C-4B7E-8E1B-BAA6BD70B66D}"/>
    <dgm:cxn modelId="{118A9AB6-FD3D-4D0F-8487-7C4496FC668D}" srcId="{10586899-9E72-4CAD-8A3F-E94C49182126}" destId="{63F892E8-C8EC-43AC-A0CD-80577917ECAF}" srcOrd="5" destOrd="0" parTransId="{2ACEAB3D-F7BC-4445-ABF0-DE059F33A0EA}" sibTransId="{CB9EA786-4403-43C7-BADC-9C1045A0D764}"/>
    <dgm:cxn modelId="{299DB611-7803-43C3-9E4B-A3D9C276366E}" type="presOf" srcId="{920BFE26-AB55-46E5-AC24-2D2EC6F712CC}" destId="{AA7B33C8-0B26-4D6A-9ED4-FA6E8D4CE944}" srcOrd="0" destOrd="0" presId="urn:microsoft.com/office/officeart/2005/8/layout/radial5"/>
    <dgm:cxn modelId="{A9D94FB5-0B62-45D2-899B-34D40E00BAE6}" srcId="{10586899-9E72-4CAD-8A3F-E94C49182126}" destId="{5A43E391-D929-4954-A84F-7A4BF7E57006}" srcOrd="2" destOrd="0" parTransId="{15F23805-B3B9-46E0-8D52-B9633842A026}" sibTransId="{36FFC6DD-E62B-4C02-808D-AF85BE76D928}"/>
    <dgm:cxn modelId="{D08CE626-5D26-4B4F-A37D-FB4D5FA0998A}" srcId="{10586899-9E72-4CAD-8A3F-E94C49182126}" destId="{8C9C81A6-03F2-4517-A518-F79FDCE330E9}" srcOrd="1" destOrd="0" parTransId="{2D0AAC36-D648-4B3E-B128-7FBB32EF5056}" sibTransId="{970F1670-60A9-4D9C-842A-36667A1064F7}"/>
    <dgm:cxn modelId="{CE94984D-252E-4DBA-851D-BE927CDD1F3F}" type="presOf" srcId="{02BF5C0A-48E9-4633-900B-D5326AB90256}" destId="{C2C5CE20-FDF8-46E4-9408-96E0BBF6A943}" srcOrd="1" destOrd="0" presId="urn:microsoft.com/office/officeart/2005/8/layout/radial5"/>
    <dgm:cxn modelId="{D3AD03E3-4B8C-4FAB-901E-4620301A96F2}" type="presOf" srcId="{95059026-2C62-42C3-A69A-18E94E9EF370}" destId="{00114D53-5A7C-449C-B057-CACAE56FB095}" srcOrd="1" destOrd="0" presId="urn:microsoft.com/office/officeart/2005/8/layout/radial5"/>
    <dgm:cxn modelId="{8065C68D-EAEA-47EE-9BA3-132CCF2DECF7}" srcId="{10586899-9E72-4CAD-8A3F-E94C49182126}" destId="{DA252C13-3365-4073-9EDE-B8E52F412365}" srcOrd="0" destOrd="0" parTransId="{BBCAC3AC-9C2E-4074-954E-5D51BA133A03}" sibTransId="{06B4DA88-B4F1-4EC0-A973-134E3588C924}"/>
    <dgm:cxn modelId="{CFE71CD1-F2AE-420F-BFAF-5995E71CFA05}" type="presOf" srcId="{8C9C81A6-03F2-4517-A518-F79FDCE330E9}" destId="{A2918193-9112-484A-8487-0D01C1CF2066}" srcOrd="0" destOrd="0" presId="urn:microsoft.com/office/officeart/2005/8/layout/radial5"/>
    <dgm:cxn modelId="{96DBE4D3-CD57-4FE1-B295-917251A931CB}" type="presOf" srcId="{DAACF754-B2DC-481E-A0FB-A55E030211F3}" destId="{02D5CDCD-5C52-4389-897C-714CF3303FEF}" srcOrd="0" destOrd="0" presId="urn:microsoft.com/office/officeart/2005/8/layout/radial5"/>
    <dgm:cxn modelId="{FEDCF224-3745-4A97-B6A1-4A335D8920D3}" type="presOf" srcId="{95059026-2C62-42C3-A69A-18E94E9EF370}" destId="{8285753A-79FD-4BD8-8555-82F7DD46087A}" srcOrd="0" destOrd="0" presId="urn:microsoft.com/office/officeart/2005/8/layout/radial5"/>
    <dgm:cxn modelId="{5CDA469B-0A1D-4349-BE0F-D1C0E75FF05E}" type="presOf" srcId="{BBCAC3AC-9C2E-4074-954E-5D51BA133A03}" destId="{E970D057-D547-4939-8739-7270D7D72DA6}" srcOrd="1" destOrd="0" presId="urn:microsoft.com/office/officeart/2005/8/layout/radial5"/>
    <dgm:cxn modelId="{491DBAAF-8A25-4BF1-B29F-62179908C393}" type="presOf" srcId="{BBCAC3AC-9C2E-4074-954E-5D51BA133A03}" destId="{8E93F3E3-17F5-4206-9187-2D1647150228}" srcOrd="0" destOrd="0" presId="urn:microsoft.com/office/officeart/2005/8/layout/radial5"/>
    <dgm:cxn modelId="{EC96D891-7B53-4F2B-84FC-C405193CB4DD}" type="presOf" srcId="{2ACEAB3D-F7BC-4445-ABF0-DE059F33A0EA}" destId="{D8A19E66-652F-4A89-8BB4-10E839C861AF}" srcOrd="0" destOrd="0" presId="urn:microsoft.com/office/officeart/2005/8/layout/radial5"/>
    <dgm:cxn modelId="{F87DF208-FBC7-4B8D-8F15-A95E0407E304}" type="presParOf" srcId="{934C92F8-ABE9-4EE8-9F58-10DE2CF241E2}" destId="{1DBA624F-3536-457A-B56A-9B8BFDCAD023}" srcOrd="0" destOrd="0" presId="urn:microsoft.com/office/officeart/2005/8/layout/radial5"/>
    <dgm:cxn modelId="{BEF4F881-308E-4DF2-990D-B0A36C593056}" type="presParOf" srcId="{934C92F8-ABE9-4EE8-9F58-10DE2CF241E2}" destId="{8E93F3E3-17F5-4206-9187-2D1647150228}" srcOrd="1" destOrd="0" presId="urn:microsoft.com/office/officeart/2005/8/layout/radial5"/>
    <dgm:cxn modelId="{A4DF52FD-A3E0-48F0-9A20-ACB3B8793804}" type="presParOf" srcId="{8E93F3E3-17F5-4206-9187-2D1647150228}" destId="{E970D057-D547-4939-8739-7270D7D72DA6}" srcOrd="0" destOrd="0" presId="urn:microsoft.com/office/officeart/2005/8/layout/radial5"/>
    <dgm:cxn modelId="{860C15AF-F28E-42D7-AFDB-43BDDBC68771}" type="presParOf" srcId="{934C92F8-ABE9-4EE8-9F58-10DE2CF241E2}" destId="{81784BD7-D7C2-4C05-9EED-30F285D60BB7}" srcOrd="2" destOrd="0" presId="urn:microsoft.com/office/officeart/2005/8/layout/radial5"/>
    <dgm:cxn modelId="{1ACAE317-FA1B-4361-833C-69A80F646344}" type="presParOf" srcId="{934C92F8-ABE9-4EE8-9F58-10DE2CF241E2}" destId="{9D7ED4F0-FDA6-418C-87AA-75857D8EAB09}" srcOrd="3" destOrd="0" presId="urn:microsoft.com/office/officeart/2005/8/layout/radial5"/>
    <dgm:cxn modelId="{B9B83C2A-DE45-4D93-9F4E-2308C3DE0C0C}" type="presParOf" srcId="{9D7ED4F0-FDA6-418C-87AA-75857D8EAB09}" destId="{003E67C3-2B06-47AB-BCBA-0A3B0AC9170D}" srcOrd="0" destOrd="0" presId="urn:microsoft.com/office/officeart/2005/8/layout/radial5"/>
    <dgm:cxn modelId="{25F7E379-743E-4511-94D6-70AE39E531FD}" type="presParOf" srcId="{934C92F8-ABE9-4EE8-9F58-10DE2CF241E2}" destId="{A2918193-9112-484A-8487-0D01C1CF2066}" srcOrd="4" destOrd="0" presId="urn:microsoft.com/office/officeart/2005/8/layout/radial5"/>
    <dgm:cxn modelId="{B086A01D-C681-481D-8867-76F38375CEE2}" type="presParOf" srcId="{934C92F8-ABE9-4EE8-9F58-10DE2CF241E2}" destId="{B5284969-FB5A-4EA5-BEB4-A24336584441}" srcOrd="5" destOrd="0" presId="urn:microsoft.com/office/officeart/2005/8/layout/radial5"/>
    <dgm:cxn modelId="{18A65CA8-98DD-40C7-9266-7F4A4E711885}" type="presParOf" srcId="{B5284969-FB5A-4EA5-BEB4-A24336584441}" destId="{831F51ED-2C62-4E9A-9774-9FDBC1A5388B}" srcOrd="0" destOrd="0" presId="urn:microsoft.com/office/officeart/2005/8/layout/radial5"/>
    <dgm:cxn modelId="{8869DA93-890C-40D9-AB5F-E6BFB38A5434}" type="presParOf" srcId="{934C92F8-ABE9-4EE8-9F58-10DE2CF241E2}" destId="{D9C060AF-DED2-4619-AA44-47DB96CCBDAE}" srcOrd="6" destOrd="0" presId="urn:microsoft.com/office/officeart/2005/8/layout/radial5"/>
    <dgm:cxn modelId="{7FDDFC81-F290-416C-9859-45BE54F28AA1}" type="presParOf" srcId="{934C92F8-ABE9-4EE8-9F58-10DE2CF241E2}" destId="{A9A6DA7B-65D3-450F-A55E-E5361AE52309}" srcOrd="7" destOrd="0" presId="urn:microsoft.com/office/officeart/2005/8/layout/radial5"/>
    <dgm:cxn modelId="{4B6C1D67-8D6B-4AD8-A768-359DC5E48A48}" type="presParOf" srcId="{A9A6DA7B-65D3-450F-A55E-E5361AE52309}" destId="{C2C5CE20-FDF8-46E4-9408-96E0BBF6A943}" srcOrd="0" destOrd="0" presId="urn:microsoft.com/office/officeart/2005/8/layout/radial5"/>
    <dgm:cxn modelId="{732D2B37-D66E-4F46-916F-C9AF7604BE76}" type="presParOf" srcId="{934C92F8-ABE9-4EE8-9F58-10DE2CF241E2}" destId="{02D5CDCD-5C52-4389-897C-714CF3303FEF}" srcOrd="8" destOrd="0" presId="urn:microsoft.com/office/officeart/2005/8/layout/radial5"/>
    <dgm:cxn modelId="{E256E7A0-3DAA-407D-83CF-565563DF042A}" type="presParOf" srcId="{934C92F8-ABE9-4EE8-9F58-10DE2CF241E2}" destId="{8285753A-79FD-4BD8-8555-82F7DD46087A}" srcOrd="9" destOrd="0" presId="urn:microsoft.com/office/officeart/2005/8/layout/radial5"/>
    <dgm:cxn modelId="{2932550B-BFCA-4CDC-BEA0-61321AE56444}" type="presParOf" srcId="{8285753A-79FD-4BD8-8555-82F7DD46087A}" destId="{00114D53-5A7C-449C-B057-CACAE56FB095}" srcOrd="0" destOrd="0" presId="urn:microsoft.com/office/officeart/2005/8/layout/radial5"/>
    <dgm:cxn modelId="{E22EE547-3E6A-4C36-976F-8ECA8F341B34}" type="presParOf" srcId="{934C92F8-ABE9-4EE8-9F58-10DE2CF241E2}" destId="{BF5A6A8A-C1F8-4DD6-AA07-DD826C88476D}" srcOrd="10" destOrd="0" presId="urn:microsoft.com/office/officeart/2005/8/layout/radial5"/>
    <dgm:cxn modelId="{350431E1-A305-4589-BCFD-913A4304FAE3}" type="presParOf" srcId="{934C92F8-ABE9-4EE8-9F58-10DE2CF241E2}" destId="{D8A19E66-652F-4A89-8BB4-10E839C861AF}" srcOrd="11" destOrd="0" presId="urn:microsoft.com/office/officeart/2005/8/layout/radial5"/>
    <dgm:cxn modelId="{A362D50C-6039-4BCF-93E8-E8C4762EB84B}" type="presParOf" srcId="{D8A19E66-652F-4A89-8BB4-10E839C861AF}" destId="{F7CB05C1-5962-4465-BD21-F137CAEFF117}" srcOrd="0" destOrd="0" presId="urn:microsoft.com/office/officeart/2005/8/layout/radial5"/>
    <dgm:cxn modelId="{DFF14CF8-B726-46F3-8131-444E39E78661}" type="presParOf" srcId="{934C92F8-ABE9-4EE8-9F58-10DE2CF241E2}" destId="{773BDA93-9AF9-4524-BE75-74043477DF2D}" srcOrd="12" destOrd="0" presId="urn:microsoft.com/office/officeart/2005/8/layout/radial5"/>
    <dgm:cxn modelId="{53F19806-4B14-4195-990B-339D6EB425A0}" type="presParOf" srcId="{934C92F8-ABE9-4EE8-9F58-10DE2CF241E2}" destId="{113636B6-1AF2-45B0-872C-F62BB4144661}" srcOrd="13" destOrd="0" presId="urn:microsoft.com/office/officeart/2005/8/layout/radial5"/>
    <dgm:cxn modelId="{BF29E325-120A-4142-A11F-1EFAA0B2DF3B}" type="presParOf" srcId="{113636B6-1AF2-45B0-872C-F62BB4144661}" destId="{56EC5468-A0E9-4F11-863C-0D6E424CB771}" srcOrd="0" destOrd="0" presId="urn:microsoft.com/office/officeart/2005/8/layout/radial5"/>
    <dgm:cxn modelId="{E5423042-5B11-47A0-8669-46215FD424C7}" type="presParOf" srcId="{934C92F8-ABE9-4EE8-9F58-10DE2CF241E2}" destId="{AA7B33C8-0B26-4D6A-9ED4-FA6E8D4CE944}" srcOrd="14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DEAEA2C-2621-4EBC-9CEF-D5984F37344B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5_1" csCatId="accent5" phldr="1"/>
      <dgm:spPr/>
      <dgm:t>
        <a:bodyPr/>
        <a:lstStyle/>
        <a:p>
          <a:endParaRPr lang="en-US"/>
        </a:p>
      </dgm:t>
    </dgm:pt>
    <dgm:pt modelId="{2672C93E-181E-425B-974E-5CB7A8F0E1A9}">
      <dgm:prSet phldrT="[Text]" custT="1"/>
      <dgm:spPr>
        <a:noFill/>
        <a:ln w="76200">
          <a:noFill/>
        </a:ln>
      </dgm:spPr>
      <dgm:t>
        <a:bodyPr/>
        <a:lstStyle/>
        <a:p>
          <a:r>
            <a:rPr lang="en-US" sz="4800" b="1" dirty="0" err="1" smtClean="0">
              <a:ln w="13462">
                <a:prstDash val="solid"/>
              </a:ln>
              <a:effectLst>
                <a:outerShdw dist="38100" dir="2700000" algn="bl" rotWithShape="0">
                  <a:schemeClr val="accent5"/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জোড়ায়</a:t>
          </a:r>
          <a:r>
            <a:rPr lang="en-US" sz="4800" b="1" dirty="0" smtClean="0">
              <a:ln w="13462">
                <a:prstDash val="solid"/>
              </a:ln>
              <a:effectLst>
                <a:outerShdw dist="38100" dir="2700000" algn="bl" rotWithShape="0">
                  <a:schemeClr val="accent5"/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 </a:t>
          </a:r>
          <a:r>
            <a:rPr lang="en-US" sz="4800" b="1" dirty="0" err="1" smtClean="0">
              <a:ln w="13462">
                <a:prstDash val="solid"/>
              </a:ln>
              <a:effectLst>
                <a:outerShdw dist="38100" dir="2700000" algn="bl" rotWithShape="0">
                  <a:schemeClr val="accent5"/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কাজ</a:t>
          </a:r>
          <a:endParaRPr lang="en-US" sz="4800" dirty="0">
            <a:latin typeface="NobogongaOMJ" panose="00000400000000000000" pitchFamily="2" charset="0"/>
            <a:cs typeface="NobogongaOMJ" panose="00000400000000000000" pitchFamily="2" charset="0"/>
          </a:endParaRPr>
        </a:p>
      </dgm:t>
    </dgm:pt>
    <dgm:pt modelId="{F617F323-AA30-4F15-BD46-C2D2E580DA7C}" type="parTrans" cxnId="{C561469D-70E3-4216-A9E2-E30AEC3B6E25}">
      <dgm:prSet/>
      <dgm:spPr/>
      <dgm:t>
        <a:bodyPr/>
        <a:lstStyle/>
        <a:p>
          <a:endParaRPr lang="en-US"/>
        </a:p>
      </dgm:t>
    </dgm:pt>
    <dgm:pt modelId="{167D4E1C-8D61-4210-88E2-876935C17500}" type="sibTrans" cxnId="{C561469D-70E3-4216-A9E2-E30AEC3B6E25}">
      <dgm:prSet/>
      <dgm:spPr/>
      <dgm:t>
        <a:bodyPr/>
        <a:lstStyle/>
        <a:p>
          <a:endParaRPr lang="en-US"/>
        </a:p>
      </dgm:t>
    </dgm:pt>
    <dgm:pt modelId="{1F3C31C5-F6F3-4A94-82B0-B22F6DC2726B}">
      <dgm:prSet phldrT="[Text]"/>
      <dgm:spPr>
        <a:noFill/>
        <a:ln w="38100">
          <a:noFill/>
        </a:ln>
      </dgm:spPr>
      <dgm:t>
        <a:bodyPr/>
        <a:lstStyle/>
        <a:p>
          <a:r>
            <a:rPr lang="en-US" altLang="en-US" b="1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পাসওয়ার্ডের</a:t>
          </a:r>
          <a:r>
            <a:rPr lang="en-US" altLang="en-US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altLang="en-US" b="1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গোপনীয়তা</a:t>
          </a:r>
          <a:r>
            <a:rPr lang="en-US" altLang="en-US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altLang="en-US" b="1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রক্ষার</a:t>
          </a:r>
          <a:r>
            <a:rPr lang="en-US" altLang="en-US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altLang="en-US" b="1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ক্ষেত্রে</a:t>
          </a:r>
          <a:r>
            <a:rPr lang="en-US" altLang="en-US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altLang="en-US" b="1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তুমি</a:t>
          </a:r>
          <a:r>
            <a:rPr lang="en-US" altLang="en-US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altLang="en-US" b="1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কী</a:t>
          </a:r>
          <a:r>
            <a:rPr lang="en-US" altLang="en-US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altLang="en-US" b="1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কী</a:t>
          </a:r>
          <a:r>
            <a:rPr lang="en-US" altLang="en-US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altLang="en-US" b="1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কৌশল</a:t>
          </a:r>
          <a:r>
            <a:rPr lang="en-US" altLang="en-US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altLang="en-US" b="1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গ্রহন</a:t>
          </a:r>
          <a:r>
            <a:rPr lang="en-US" altLang="en-US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altLang="en-US" b="1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করবে</a:t>
          </a:r>
          <a:r>
            <a:rPr lang="en-US" altLang="en-US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altLang="en-US" b="1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ব্যাখ্যা</a:t>
          </a:r>
          <a:r>
            <a:rPr lang="en-US" altLang="en-US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altLang="en-US" b="1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কর</a:t>
          </a:r>
          <a:r>
            <a:rPr lang="en-US" altLang="en-US" dirty="0" smtClean="0">
              <a:latin typeface="Nikosh" panose="02000000000000000000" pitchFamily="2" charset="0"/>
              <a:cs typeface="Nikosh" panose="02000000000000000000" pitchFamily="2" charset="0"/>
            </a:rPr>
            <a:t>?</a:t>
          </a:r>
          <a:endParaRPr lang="en-US" dirty="0"/>
        </a:p>
      </dgm:t>
    </dgm:pt>
    <dgm:pt modelId="{2075E9BC-6A6D-4B25-8EBC-84817E1F78DC}" type="parTrans" cxnId="{0619FE2B-FF80-4707-8220-B0CB259CBDD7}">
      <dgm:prSet/>
      <dgm:spPr>
        <a:ln>
          <a:noFill/>
        </a:ln>
      </dgm:spPr>
      <dgm:t>
        <a:bodyPr/>
        <a:lstStyle/>
        <a:p>
          <a:endParaRPr lang="en-US"/>
        </a:p>
      </dgm:t>
    </dgm:pt>
    <dgm:pt modelId="{F44B1737-007A-45E6-94F9-D9572FB40D40}" type="sibTrans" cxnId="{0619FE2B-FF80-4707-8220-B0CB259CBDD7}">
      <dgm:prSet/>
      <dgm:spPr/>
      <dgm:t>
        <a:bodyPr/>
        <a:lstStyle/>
        <a:p>
          <a:endParaRPr lang="en-US"/>
        </a:p>
      </dgm:t>
    </dgm:pt>
    <dgm:pt modelId="{D5C7693C-01E2-4737-8BC6-B120788E0BFD}" type="pres">
      <dgm:prSet presAssocID="{5DEAEA2C-2621-4EBC-9CEF-D5984F37344B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A6CC22C-B95D-47EB-BE79-B7D16450208A}" type="pres">
      <dgm:prSet presAssocID="{2672C93E-181E-425B-974E-5CB7A8F0E1A9}" presName="root1" presStyleCnt="0"/>
      <dgm:spPr/>
    </dgm:pt>
    <dgm:pt modelId="{C3706AF1-7997-45EC-9479-5D9ED4713F73}" type="pres">
      <dgm:prSet presAssocID="{2672C93E-181E-425B-974E-5CB7A8F0E1A9}" presName="LevelOneTextNode" presStyleLbl="node0" presStyleIdx="0" presStyleCnt="1" custAng="5400000" custScaleX="661767" custScaleY="744102" custLinFactX="758928" custLinFactY="-100000" custLinFactNeighborX="800000" custLinFactNeighborY="-19403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3B3C77C-EC48-4B71-94F5-9FE6A63F5029}" type="pres">
      <dgm:prSet presAssocID="{2672C93E-181E-425B-974E-5CB7A8F0E1A9}" presName="level2hierChild" presStyleCnt="0"/>
      <dgm:spPr/>
    </dgm:pt>
    <dgm:pt modelId="{3AE48941-FED0-44F5-8D70-D7C1C596DFE4}" type="pres">
      <dgm:prSet presAssocID="{2075E9BC-6A6D-4B25-8EBC-84817E1F78DC}" presName="conn2-1" presStyleLbl="parChTrans1D2" presStyleIdx="0" presStyleCnt="1"/>
      <dgm:spPr/>
      <dgm:t>
        <a:bodyPr/>
        <a:lstStyle/>
        <a:p>
          <a:endParaRPr lang="en-US"/>
        </a:p>
      </dgm:t>
    </dgm:pt>
    <dgm:pt modelId="{7D3BDF22-7AAA-4BC5-B9B0-618EB82FAF61}" type="pres">
      <dgm:prSet presAssocID="{2075E9BC-6A6D-4B25-8EBC-84817E1F78DC}" presName="connTx" presStyleLbl="parChTrans1D2" presStyleIdx="0" presStyleCnt="1"/>
      <dgm:spPr/>
      <dgm:t>
        <a:bodyPr/>
        <a:lstStyle/>
        <a:p>
          <a:endParaRPr lang="en-US"/>
        </a:p>
      </dgm:t>
    </dgm:pt>
    <dgm:pt modelId="{2A4CA596-A45E-4011-8DAB-0ED5A7873F7D}" type="pres">
      <dgm:prSet presAssocID="{1F3C31C5-F6F3-4A94-82B0-B22F6DC2726B}" presName="root2" presStyleCnt="0"/>
      <dgm:spPr/>
    </dgm:pt>
    <dgm:pt modelId="{9AFB47F3-2A14-4348-98CA-0CAEE84D61E2}" type="pres">
      <dgm:prSet presAssocID="{1F3C31C5-F6F3-4A94-82B0-B22F6DC2726B}" presName="LevelTwoTextNode" presStyleLbl="node2" presStyleIdx="0" presStyleCnt="1" custScaleX="2000000" custScaleY="2000000" custLinFactY="200000" custLinFactNeighborX="76046" custLinFactNeighborY="231000">
        <dgm:presLayoutVars>
          <dgm:chPref val="3"/>
        </dgm:presLayoutVars>
      </dgm:prSet>
      <dgm:spPr>
        <a:prstGeom prst="flowChartDecision">
          <a:avLst/>
        </a:prstGeom>
      </dgm:spPr>
      <dgm:t>
        <a:bodyPr/>
        <a:lstStyle/>
        <a:p>
          <a:endParaRPr lang="en-US"/>
        </a:p>
      </dgm:t>
    </dgm:pt>
    <dgm:pt modelId="{B9540EA8-25BB-4520-80EA-9CC7EE68B7AF}" type="pres">
      <dgm:prSet presAssocID="{1F3C31C5-F6F3-4A94-82B0-B22F6DC2726B}" presName="level3hierChild" presStyleCnt="0"/>
      <dgm:spPr/>
    </dgm:pt>
  </dgm:ptLst>
  <dgm:cxnLst>
    <dgm:cxn modelId="{815C2509-8D2D-4D1A-B8B1-936D1995736F}" type="presOf" srcId="{2075E9BC-6A6D-4B25-8EBC-84817E1F78DC}" destId="{3AE48941-FED0-44F5-8D70-D7C1C596DFE4}" srcOrd="0" destOrd="0" presId="urn:microsoft.com/office/officeart/2008/layout/HorizontalMultiLevelHierarchy"/>
    <dgm:cxn modelId="{ABA9F4C1-CF92-48A1-B3AA-009BE6E987E3}" type="presOf" srcId="{2672C93E-181E-425B-974E-5CB7A8F0E1A9}" destId="{C3706AF1-7997-45EC-9479-5D9ED4713F73}" srcOrd="0" destOrd="0" presId="urn:microsoft.com/office/officeart/2008/layout/HorizontalMultiLevelHierarchy"/>
    <dgm:cxn modelId="{798E110C-3748-4CF8-B05A-6E35703175A3}" type="presOf" srcId="{5DEAEA2C-2621-4EBC-9CEF-D5984F37344B}" destId="{D5C7693C-01E2-4737-8BC6-B120788E0BFD}" srcOrd="0" destOrd="0" presId="urn:microsoft.com/office/officeart/2008/layout/HorizontalMultiLevelHierarchy"/>
    <dgm:cxn modelId="{69D25DF4-19E4-454D-9CA6-4536A2032569}" type="presOf" srcId="{1F3C31C5-F6F3-4A94-82B0-B22F6DC2726B}" destId="{9AFB47F3-2A14-4348-98CA-0CAEE84D61E2}" srcOrd="0" destOrd="0" presId="urn:microsoft.com/office/officeart/2008/layout/HorizontalMultiLevelHierarchy"/>
    <dgm:cxn modelId="{0619FE2B-FF80-4707-8220-B0CB259CBDD7}" srcId="{2672C93E-181E-425B-974E-5CB7A8F0E1A9}" destId="{1F3C31C5-F6F3-4A94-82B0-B22F6DC2726B}" srcOrd="0" destOrd="0" parTransId="{2075E9BC-6A6D-4B25-8EBC-84817E1F78DC}" sibTransId="{F44B1737-007A-45E6-94F9-D9572FB40D40}"/>
    <dgm:cxn modelId="{24DABA20-E010-4E85-8D3F-C2E927C6A467}" type="presOf" srcId="{2075E9BC-6A6D-4B25-8EBC-84817E1F78DC}" destId="{7D3BDF22-7AAA-4BC5-B9B0-618EB82FAF61}" srcOrd="1" destOrd="0" presId="urn:microsoft.com/office/officeart/2008/layout/HorizontalMultiLevelHierarchy"/>
    <dgm:cxn modelId="{C561469D-70E3-4216-A9E2-E30AEC3B6E25}" srcId="{5DEAEA2C-2621-4EBC-9CEF-D5984F37344B}" destId="{2672C93E-181E-425B-974E-5CB7A8F0E1A9}" srcOrd="0" destOrd="0" parTransId="{F617F323-AA30-4F15-BD46-C2D2E580DA7C}" sibTransId="{167D4E1C-8D61-4210-88E2-876935C17500}"/>
    <dgm:cxn modelId="{129D3EC2-473D-4BD2-8E98-FF7064BDB9A9}" type="presParOf" srcId="{D5C7693C-01E2-4737-8BC6-B120788E0BFD}" destId="{BA6CC22C-B95D-47EB-BE79-B7D16450208A}" srcOrd="0" destOrd="0" presId="urn:microsoft.com/office/officeart/2008/layout/HorizontalMultiLevelHierarchy"/>
    <dgm:cxn modelId="{7E45A2C0-F8EC-41A6-9487-946AF159D4D4}" type="presParOf" srcId="{BA6CC22C-B95D-47EB-BE79-B7D16450208A}" destId="{C3706AF1-7997-45EC-9479-5D9ED4713F73}" srcOrd="0" destOrd="0" presId="urn:microsoft.com/office/officeart/2008/layout/HorizontalMultiLevelHierarchy"/>
    <dgm:cxn modelId="{DC0BA3D6-34AD-4012-BB02-9EB1026EE236}" type="presParOf" srcId="{BA6CC22C-B95D-47EB-BE79-B7D16450208A}" destId="{03B3C77C-EC48-4B71-94F5-9FE6A63F5029}" srcOrd="1" destOrd="0" presId="urn:microsoft.com/office/officeart/2008/layout/HorizontalMultiLevelHierarchy"/>
    <dgm:cxn modelId="{6C51F63D-82FA-440F-9813-4681B911A4C2}" type="presParOf" srcId="{03B3C77C-EC48-4B71-94F5-9FE6A63F5029}" destId="{3AE48941-FED0-44F5-8D70-D7C1C596DFE4}" srcOrd="0" destOrd="0" presId="urn:microsoft.com/office/officeart/2008/layout/HorizontalMultiLevelHierarchy"/>
    <dgm:cxn modelId="{B6E999B4-81D9-4E22-BA25-8F7E16D09490}" type="presParOf" srcId="{3AE48941-FED0-44F5-8D70-D7C1C596DFE4}" destId="{7D3BDF22-7AAA-4BC5-B9B0-618EB82FAF61}" srcOrd="0" destOrd="0" presId="urn:microsoft.com/office/officeart/2008/layout/HorizontalMultiLevelHierarchy"/>
    <dgm:cxn modelId="{06CFBD56-B0A7-40DC-84CD-3EB71C40377B}" type="presParOf" srcId="{03B3C77C-EC48-4B71-94F5-9FE6A63F5029}" destId="{2A4CA596-A45E-4011-8DAB-0ED5A7873F7D}" srcOrd="1" destOrd="0" presId="urn:microsoft.com/office/officeart/2008/layout/HorizontalMultiLevelHierarchy"/>
    <dgm:cxn modelId="{0D2F7F3E-2273-4788-A92A-17FC39C1E7AF}" type="presParOf" srcId="{2A4CA596-A45E-4011-8DAB-0ED5A7873F7D}" destId="{9AFB47F3-2A14-4348-98CA-0CAEE84D61E2}" srcOrd="0" destOrd="0" presId="urn:microsoft.com/office/officeart/2008/layout/HorizontalMultiLevelHierarchy"/>
    <dgm:cxn modelId="{D54DE802-9CB2-44BE-8CBF-9EA5FEFAEFF2}" type="presParOf" srcId="{2A4CA596-A45E-4011-8DAB-0ED5A7873F7D}" destId="{B9540EA8-25BB-4520-80EA-9CC7EE68B7AF}" srcOrd="1" destOrd="0" presId="urn:microsoft.com/office/officeart/2008/layout/HorizontalMultiLevelHierarchy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46576E0-C0D3-4419-8D9E-E613D4C674AC}" type="doc">
      <dgm:prSet loTypeId="urn:microsoft.com/office/officeart/2005/8/layout/vList3" loCatId="picture" qsTypeId="urn:microsoft.com/office/officeart/2005/8/quickstyle/simple2" qsCatId="simple" csTypeId="urn:microsoft.com/office/officeart/2005/8/colors/colorful5" csCatId="colorful" phldr="1"/>
      <dgm:spPr/>
    </dgm:pt>
    <dgm:pt modelId="{E6AB2337-930C-4A1A-BDF2-FF5C83F7F35D}">
      <dgm:prSet phldrT="[Text]"/>
      <dgm:spPr>
        <a:solidFill>
          <a:srgbClr val="FFC000"/>
        </a:solidFill>
      </dgm:spPr>
      <dgm:t>
        <a:bodyPr/>
        <a:lstStyle/>
        <a:p>
          <a:pPr algn="l"/>
          <a:r>
            <a:rPr lang="en-US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   </a:t>
          </a:r>
          <a:r>
            <a:rPr lang="en-US" b="1" dirty="0" err="1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অনলাইন</a:t>
          </a:r>
          <a:r>
            <a:rPr lang="en-US" b="1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b="1" dirty="0" err="1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পরিচয়</a:t>
          </a:r>
          <a:r>
            <a:rPr lang="en-US" b="1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b="1" dirty="0" err="1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কী</a:t>
          </a:r>
          <a:r>
            <a:rPr lang="en-US" b="1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? </a:t>
          </a:r>
          <a:endParaRPr lang="en-US" b="1" dirty="0">
            <a:solidFill>
              <a:schemeClr val="tx1"/>
            </a:solidFill>
          </a:endParaRPr>
        </a:p>
      </dgm:t>
    </dgm:pt>
    <dgm:pt modelId="{6DF18EA4-67EE-4B2E-AAB5-279859447492}" type="parTrans" cxnId="{3CEC7AF6-4FC4-4F37-A5FD-6A7422CFC1A2}">
      <dgm:prSet/>
      <dgm:spPr/>
      <dgm:t>
        <a:bodyPr/>
        <a:lstStyle/>
        <a:p>
          <a:endParaRPr lang="en-US"/>
        </a:p>
      </dgm:t>
    </dgm:pt>
    <dgm:pt modelId="{361E7748-865B-4BDF-8AF7-02EB997FCA81}" type="sibTrans" cxnId="{3CEC7AF6-4FC4-4F37-A5FD-6A7422CFC1A2}">
      <dgm:prSet/>
      <dgm:spPr/>
      <dgm:t>
        <a:bodyPr/>
        <a:lstStyle/>
        <a:p>
          <a:endParaRPr lang="en-US"/>
        </a:p>
      </dgm:t>
    </dgm:pt>
    <dgm:pt modelId="{5C3B91E7-BC71-469E-B72D-F549513C82B9}">
      <dgm:prSet phldrT="[Text]"/>
      <dgm:spPr>
        <a:solidFill>
          <a:srgbClr val="002060"/>
        </a:solidFill>
      </dgm:spPr>
      <dgm:t>
        <a:bodyPr/>
        <a:lstStyle/>
        <a:p>
          <a:pPr algn="l"/>
          <a:r>
            <a:rPr lang="en-US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   </a:t>
          </a:r>
          <a:r>
            <a:rPr lang="en-US" b="1" dirty="0" err="1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পাসওয়ার্ডের</a:t>
          </a:r>
          <a:r>
            <a:rPr lang="en-US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b="1" dirty="0" err="1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গোপনীয়তা</a:t>
          </a:r>
          <a:r>
            <a:rPr lang="en-US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b="1" dirty="0" err="1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রক্ষা</a:t>
          </a:r>
          <a:r>
            <a:rPr lang="en-US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b="1" dirty="0" err="1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করা</a:t>
          </a:r>
          <a:r>
            <a:rPr lang="en-US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b="1" dirty="0" err="1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কেন</a:t>
          </a:r>
          <a:r>
            <a:rPr lang="en-US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b="1" dirty="0" err="1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জরুরী</a:t>
          </a:r>
          <a:r>
            <a:rPr lang="en-US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?</a:t>
          </a:r>
          <a:endParaRPr lang="en-US" b="1" dirty="0"/>
        </a:p>
      </dgm:t>
    </dgm:pt>
    <dgm:pt modelId="{D3DD9EAC-4D43-4197-B8FC-7239B72B7625}" type="parTrans" cxnId="{5F6A2948-EE6C-41BF-A60E-CA971BA9E0AC}">
      <dgm:prSet/>
      <dgm:spPr/>
      <dgm:t>
        <a:bodyPr/>
        <a:lstStyle/>
        <a:p>
          <a:endParaRPr lang="en-US"/>
        </a:p>
      </dgm:t>
    </dgm:pt>
    <dgm:pt modelId="{56080B9B-5E9F-4E1E-9D85-7FD0BF6BC322}" type="sibTrans" cxnId="{5F6A2948-EE6C-41BF-A60E-CA971BA9E0AC}">
      <dgm:prSet/>
      <dgm:spPr/>
      <dgm:t>
        <a:bodyPr/>
        <a:lstStyle/>
        <a:p>
          <a:endParaRPr lang="en-US"/>
        </a:p>
      </dgm:t>
    </dgm:pt>
    <dgm:pt modelId="{FCB61DCA-7D51-4E24-BCFA-36AAA6FCE8DF}">
      <dgm:prSet/>
      <dgm:spPr>
        <a:solidFill>
          <a:schemeClr val="accent6"/>
        </a:solidFill>
      </dgm:spPr>
      <dgm:t>
        <a:bodyPr/>
        <a:lstStyle/>
        <a:p>
          <a:r>
            <a:rPr lang="en-US" b="1" dirty="0" err="1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একটি</a:t>
          </a:r>
          <a:r>
            <a:rPr lang="en-US" b="1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b="1" dirty="0" err="1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জটিল</a:t>
          </a:r>
          <a:r>
            <a:rPr lang="en-US" b="1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b="1" dirty="0" err="1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পাসওয়ার্ডের</a:t>
          </a:r>
          <a:r>
            <a:rPr lang="en-US" b="1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b="1" dirty="0" err="1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উদাহরন</a:t>
          </a:r>
          <a:r>
            <a:rPr lang="en-US" b="1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b="1" dirty="0" err="1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দাও</a:t>
          </a:r>
          <a:r>
            <a:rPr lang="en-US" b="1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?</a:t>
          </a:r>
          <a:endParaRPr lang="en-US" b="1" dirty="0">
            <a:solidFill>
              <a:schemeClr val="tx1"/>
            </a:solidFill>
          </a:endParaRPr>
        </a:p>
      </dgm:t>
    </dgm:pt>
    <dgm:pt modelId="{86D86426-9701-49E7-AC1E-8E1ADBA4F9D4}" type="parTrans" cxnId="{2523CA32-06F3-41C8-8299-D3A92EB084BC}">
      <dgm:prSet/>
      <dgm:spPr/>
      <dgm:t>
        <a:bodyPr/>
        <a:lstStyle/>
        <a:p>
          <a:endParaRPr lang="en-US"/>
        </a:p>
      </dgm:t>
    </dgm:pt>
    <dgm:pt modelId="{F87F6FFD-9259-4F52-9E11-DE911F0AE9F2}" type="sibTrans" cxnId="{2523CA32-06F3-41C8-8299-D3A92EB084BC}">
      <dgm:prSet/>
      <dgm:spPr/>
      <dgm:t>
        <a:bodyPr/>
        <a:lstStyle/>
        <a:p>
          <a:endParaRPr lang="en-US"/>
        </a:p>
      </dgm:t>
    </dgm:pt>
    <dgm:pt modelId="{8F9FFDB3-AF67-4A06-9184-5E3AB92B932E}" type="pres">
      <dgm:prSet presAssocID="{446576E0-C0D3-4419-8D9E-E613D4C674AC}" presName="linearFlow" presStyleCnt="0">
        <dgm:presLayoutVars>
          <dgm:dir/>
          <dgm:resizeHandles val="exact"/>
        </dgm:presLayoutVars>
      </dgm:prSet>
      <dgm:spPr/>
    </dgm:pt>
    <dgm:pt modelId="{C9227C24-B68E-4582-B677-B40ED399C61A}" type="pres">
      <dgm:prSet presAssocID="{E6AB2337-930C-4A1A-BDF2-FF5C83F7F35D}" presName="composite" presStyleCnt="0"/>
      <dgm:spPr/>
    </dgm:pt>
    <dgm:pt modelId="{BBA6FAD3-1563-4CF2-BAC3-B65731CE7489}" type="pres">
      <dgm:prSet presAssocID="{E6AB2337-930C-4A1A-BDF2-FF5C83F7F35D}" presName="imgShp" presStyleLbl="fgImgPlace1" presStyleIdx="0" presStyleCnt="3" custLinFactX="-58146" custLinFactNeighborX="-100000" custLinFactNeighborY="8930"/>
      <dgm:spPr/>
    </dgm:pt>
    <dgm:pt modelId="{52E854A8-5E83-40C2-8DA2-46081A13ABDA}" type="pres">
      <dgm:prSet presAssocID="{E6AB2337-930C-4A1A-BDF2-FF5C83F7F35D}" presName="txShp" presStyleLbl="node1" presStyleIdx="0" presStyleCnt="3" custScaleX="147640" custLinFactNeighborX="-1387" custLinFactNeighborY="1092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7F64935-2AEA-4B0E-BDEE-B85A7864A37E}" type="pres">
      <dgm:prSet presAssocID="{361E7748-865B-4BDF-8AF7-02EB997FCA81}" presName="spacing" presStyleCnt="0"/>
      <dgm:spPr/>
    </dgm:pt>
    <dgm:pt modelId="{80CE0846-BBF7-441E-8151-5A8B8DCDFC2A}" type="pres">
      <dgm:prSet presAssocID="{5C3B91E7-BC71-469E-B72D-F549513C82B9}" presName="composite" presStyleCnt="0"/>
      <dgm:spPr/>
    </dgm:pt>
    <dgm:pt modelId="{5F2973C4-BA21-4CE2-A814-BC37081BCDBE}" type="pres">
      <dgm:prSet presAssocID="{5C3B91E7-BC71-469E-B72D-F549513C82B9}" presName="imgShp" presStyleLbl="fgImgPlace1" presStyleIdx="1" presStyleCnt="3" custLinFactX="-42571" custLinFactNeighborX="-100000" custLinFactNeighborY="523"/>
      <dgm:spPr/>
    </dgm:pt>
    <dgm:pt modelId="{FFB2C804-522F-477D-ACF4-AA85A119DF7C}" type="pres">
      <dgm:prSet presAssocID="{5C3B91E7-BC71-469E-B72D-F549513C82B9}" presName="txShp" presStyleLbl="node1" presStyleIdx="1" presStyleCnt="3" custScaleX="119621" custScaleY="119366" custLinFactNeighborX="-12622" custLinFactNeighborY="48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26B85BD-AB4C-450D-ABFF-7AAC1D5A0A80}" type="pres">
      <dgm:prSet presAssocID="{56080B9B-5E9F-4E1E-9D85-7FD0BF6BC322}" presName="spacing" presStyleCnt="0"/>
      <dgm:spPr/>
    </dgm:pt>
    <dgm:pt modelId="{50F85869-1D29-49F5-85A1-3DD92366DFA3}" type="pres">
      <dgm:prSet presAssocID="{FCB61DCA-7D51-4E24-BCFA-36AAA6FCE8DF}" presName="composite" presStyleCnt="0"/>
      <dgm:spPr/>
    </dgm:pt>
    <dgm:pt modelId="{094345E3-C2D9-461F-844F-B9CB263E3B46}" type="pres">
      <dgm:prSet presAssocID="{FCB61DCA-7D51-4E24-BCFA-36AAA6FCE8DF}" presName="imgShp" presStyleLbl="fgImgPlace1" presStyleIdx="2" presStyleCnt="3" custLinFactX="-59567" custLinFactNeighborX="-100000" custLinFactNeighborY="7978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</dgm:spPr>
    </dgm:pt>
    <dgm:pt modelId="{F7E2DCF3-2278-484D-AD61-7B3639DC69D6}" type="pres">
      <dgm:prSet presAssocID="{FCB61DCA-7D51-4E24-BCFA-36AAA6FCE8DF}" presName="txShp" presStyleLbl="node1" presStyleIdx="2" presStyleCnt="3" custLinFactNeighborX="-24518" custLinFactNeighborY="1196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523CA32-06F3-41C8-8299-D3A92EB084BC}" srcId="{446576E0-C0D3-4419-8D9E-E613D4C674AC}" destId="{FCB61DCA-7D51-4E24-BCFA-36AAA6FCE8DF}" srcOrd="2" destOrd="0" parTransId="{86D86426-9701-49E7-AC1E-8E1ADBA4F9D4}" sibTransId="{F87F6FFD-9259-4F52-9E11-DE911F0AE9F2}"/>
    <dgm:cxn modelId="{C801C91F-AB3D-45B3-BC7E-BA5D3A033F34}" type="presOf" srcId="{FCB61DCA-7D51-4E24-BCFA-36AAA6FCE8DF}" destId="{F7E2DCF3-2278-484D-AD61-7B3639DC69D6}" srcOrd="0" destOrd="0" presId="urn:microsoft.com/office/officeart/2005/8/layout/vList3"/>
    <dgm:cxn modelId="{F12A8FD1-AAEB-4EE4-8AD3-235802903F63}" type="presOf" srcId="{E6AB2337-930C-4A1A-BDF2-FF5C83F7F35D}" destId="{52E854A8-5E83-40C2-8DA2-46081A13ABDA}" srcOrd="0" destOrd="0" presId="urn:microsoft.com/office/officeart/2005/8/layout/vList3"/>
    <dgm:cxn modelId="{7570E6D0-4898-49E4-A259-C58654A5FFD8}" type="presOf" srcId="{446576E0-C0D3-4419-8D9E-E613D4C674AC}" destId="{8F9FFDB3-AF67-4A06-9184-5E3AB92B932E}" srcOrd="0" destOrd="0" presId="urn:microsoft.com/office/officeart/2005/8/layout/vList3"/>
    <dgm:cxn modelId="{3CEC7AF6-4FC4-4F37-A5FD-6A7422CFC1A2}" srcId="{446576E0-C0D3-4419-8D9E-E613D4C674AC}" destId="{E6AB2337-930C-4A1A-BDF2-FF5C83F7F35D}" srcOrd="0" destOrd="0" parTransId="{6DF18EA4-67EE-4B2E-AAB5-279859447492}" sibTransId="{361E7748-865B-4BDF-8AF7-02EB997FCA81}"/>
    <dgm:cxn modelId="{5F6A2948-EE6C-41BF-A60E-CA971BA9E0AC}" srcId="{446576E0-C0D3-4419-8D9E-E613D4C674AC}" destId="{5C3B91E7-BC71-469E-B72D-F549513C82B9}" srcOrd="1" destOrd="0" parTransId="{D3DD9EAC-4D43-4197-B8FC-7239B72B7625}" sibTransId="{56080B9B-5E9F-4E1E-9D85-7FD0BF6BC322}"/>
    <dgm:cxn modelId="{08318A63-368E-4368-9E22-B4A53D5F1F37}" type="presOf" srcId="{5C3B91E7-BC71-469E-B72D-F549513C82B9}" destId="{FFB2C804-522F-477D-ACF4-AA85A119DF7C}" srcOrd="0" destOrd="0" presId="urn:microsoft.com/office/officeart/2005/8/layout/vList3"/>
    <dgm:cxn modelId="{6300EB0A-DF77-45A4-A5A7-992B7DCECC90}" type="presParOf" srcId="{8F9FFDB3-AF67-4A06-9184-5E3AB92B932E}" destId="{C9227C24-B68E-4582-B677-B40ED399C61A}" srcOrd="0" destOrd="0" presId="urn:microsoft.com/office/officeart/2005/8/layout/vList3"/>
    <dgm:cxn modelId="{78E1EE5A-0867-49AB-AEA1-3520C80078AB}" type="presParOf" srcId="{C9227C24-B68E-4582-B677-B40ED399C61A}" destId="{BBA6FAD3-1563-4CF2-BAC3-B65731CE7489}" srcOrd="0" destOrd="0" presId="urn:microsoft.com/office/officeart/2005/8/layout/vList3"/>
    <dgm:cxn modelId="{AAD5890E-3D52-4413-9672-8110D78E0B4A}" type="presParOf" srcId="{C9227C24-B68E-4582-B677-B40ED399C61A}" destId="{52E854A8-5E83-40C2-8DA2-46081A13ABDA}" srcOrd="1" destOrd="0" presId="urn:microsoft.com/office/officeart/2005/8/layout/vList3"/>
    <dgm:cxn modelId="{54093DD7-B3CF-4B6E-B471-8EC62480622A}" type="presParOf" srcId="{8F9FFDB3-AF67-4A06-9184-5E3AB92B932E}" destId="{77F64935-2AEA-4B0E-BDEE-B85A7864A37E}" srcOrd="1" destOrd="0" presId="urn:microsoft.com/office/officeart/2005/8/layout/vList3"/>
    <dgm:cxn modelId="{59E3DE72-157F-49B6-BAD5-97DD27C07ABF}" type="presParOf" srcId="{8F9FFDB3-AF67-4A06-9184-5E3AB92B932E}" destId="{80CE0846-BBF7-441E-8151-5A8B8DCDFC2A}" srcOrd="2" destOrd="0" presId="urn:microsoft.com/office/officeart/2005/8/layout/vList3"/>
    <dgm:cxn modelId="{DC6593A9-C525-4557-B93A-80BC5DA635FD}" type="presParOf" srcId="{80CE0846-BBF7-441E-8151-5A8B8DCDFC2A}" destId="{5F2973C4-BA21-4CE2-A814-BC37081BCDBE}" srcOrd="0" destOrd="0" presId="urn:microsoft.com/office/officeart/2005/8/layout/vList3"/>
    <dgm:cxn modelId="{2E68A234-7B38-49D7-8545-0DBE17C732D6}" type="presParOf" srcId="{80CE0846-BBF7-441E-8151-5A8B8DCDFC2A}" destId="{FFB2C804-522F-477D-ACF4-AA85A119DF7C}" srcOrd="1" destOrd="0" presId="urn:microsoft.com/office/officeart/2005/8/layout/vList3"/>
    <dgm:cxn modelId="{E36D3D44-0D47-4DA6-B98D-8653863B38C5}" type="presParOf" srcId="{8F9FFDB3-AF67-4A06-9184-5E3AB92B932E}" destId="{226B85BD-AB4C-450D-ABFF-7AAC1D5A0A80}" srcOrd="3" destOrd="0" presId="urn:microsoft.com/office/officeart/2005/8/layout/vList3"/>
    <dgm:cxn modelId="{4E522D00-CA05-4E30-976C-6594143B7665}" type="presParOf" srcId="{8F9FFDB3-AF67-4A06-9184-5E3AB92B932E}" destId="{50F85869-1D29-49F5-85A1-3DD92366DFA3}" srcOrd="4" destOrd="0" presId="urn:microsoft.com/office/officeart/2005/8/layout/vList3"/>
    <dgm:cxn modelId="{762C4C35-CB20-4F98-B5EE-D4046C47F470}" type="presParOf" srcId="{50F85869-1D29-49F5-85A1-3DD92366DFA3}" destId="{094345E3-C2D9-461F-844F-B9CB263E3B46}" srcOrd="0" destOrd="0" presId="urn:microsoft.com/office/officeart/2005/8/layout/vList3"/>
    <dgm:cxn modelId="{B96AD911-1A71-4FD5-AAD4-1C9D454BB8B3}" type="presParOf" srcId="{50F85869-1D29-49F5-85A1-3DD92366DFA3}" destId="{F7E2DCF3-2278-484D-AD61-7B3639DC69D6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3ADAC8-5549-44D7-8F04-CA832905D681}">
      <dsp:nvSpPr>
        <dsp:cNvPr id="0" name=""/>
        <dsp:cNvSpPr/>
      </dsp:nvSpPr>
      <dsp:spPr>
        <a:xfrm>
          <a:off x="0" y="-27292"/>
          <a:ext cx="2517802" cy="2517802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FAB8D5E-792C-4AFF-A39F-4DC55B1E90EF}">
      <dsp:nvSpPr>
        <dsp:cNvPr id="0" name=""/>
        <dsp:cNvSpPr/>
      </dsp:nvSpPr>
      <dsp:spPr>
        <a:xfrm>
          <a:off x="1246050" y="0"/>
          <a:ext cx="10118781" cy="2517802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kern="1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১</a:t>
          </a:r>
          <a:r>
            <a:rPr lang="en-US" sz="3600" b="1" kern="1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। </a:t>
          </a:r>
          <a:r>
            <a:rPr lang="en-US" sz="3600" b="1" kern="1200" dirty="0" err="1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অনলাইন</a:t>
          </a:r>
          <a:r>
            <a:rPr lang="en-US" sz="3600" b="1" kern="1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sz="3600" b="1" kern="1200" dirty="0" err="1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পরিচয়</a:t>
          </a:r>
          <a:r>
            <a:rPr lang="en-US" sz="3600" b="1" kern="1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sz="3600" b="1" kern="1200" dirty="0" err="1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কী</a:t>
          </a:r>
          <a:r>
            <a:rPr lang="en-US" sz="3600" b="1" kern="1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sz="3600" b="1" kern="1200" dirty="0" err="1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তা</a:t>
          </a:r>
          <a:r>
            <a:rPr lang="en-US" sz="3600" b="1" kern="1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sz="3600" b="1" kern="1200" dirty="0" err="1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বলতে</a:t>
          </a:r>
          <a:r>
            <a:rPr lang="en-US" sz="3600" b="1" kern="1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sz="3600" b="1" kern="1200" dirty="0" err="1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পারবে</a:t>
          </a:r>
          <a:r>
            <a:rPr lang="en-US" sz="3600" b="1" kern="1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?</a:t>
          </a:r>
          <a:endParaRPr lang="en-US" sz="3600" b="1" kern="1200" dirty="0">
            <a:latin typeface="BenSenHandwriting" panose="02000500020000020004" pitchFamily="2" charset="0"/>
            <a:cs typeface="BenSenHandwriting" panose="02000500020000020004" pitchFamily="2" charset="0"/>
          </a:endParaRPr>
        </a:p>
      </dsp:txBody>
      <dsp:txXfrm>
        <a:off x="1246050" y="0"/>
        <a:ext cx="10118781" cy="1195956"/>
      </dsp:txXfrm>
    </dsp:sp>
    <dsp:sp modelId="{146A435E-6AEC-44A5-903C-8DE72E39D303}">
      <dsp:nvSpPr>
        <dsp:cNvPr id="0" name=""/>
        <dsp:cNvSpPr/>
      </dsp:nvSpPr>
      <dsp:spPr>
        <a:xfrm>
          <a:off x="660923" y="1195956"/>
          <a:ext cx="1195956" cy="1195956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8575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4D6621-3906-47F5-B83D-C02D19263032}">
      <dsp:nvSpPr>
        <dsp:cNvPr id="0" name=""/>
        <dsp:cNvSpPr/>
      </dsp:nvSpPr>
      <dsp:spPr>
        <a:xfrm>
          <a:off x="1258901" y="1195956"/>
          <a:ext cx="10118781" cy="119595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38100" cap="flat" cmpd="sng" algn="ctr">
          <a:solidFill>
            <a:scrgbClr r="0" g="0" b="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২। </a:t>
          </a:r>
          <a:r>
            <a:rPr lang="en-US" altLang="en-US" sz="3200" b="1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অনলাইন</a:t>
          </a:r>
          <a:r>
            <a:rPr lang="en-US" altLang="en-US" sz="32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altLang="en-US" sz="3200" b="1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প্রোফাইল</a:t>
          </a:r>
          <a:r>
            <a:rPr lang="en-US" altLang="en-US" sz="32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altLang="en-US" sz="3200" b="1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গুলোর</a:t>
          </a:r>
          <a:r>
            <a:rPr lang="en-US" altLang="en-US" sz="32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altLang="en-US" sz="3200" b="1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নিরাপত্তা</a:t>
          </a:r>
          <a:r>
            <a:rPr lang="en-US" altLang="en-US" sz="32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altLang="en-US" sz="3200" b="1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কিভাবে</a:t>
          </a:r>
          <a:r>
            <a:rPr lang="en-US" altLang="en-US" sz="32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altLang="en-US" sz="3200" b="1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দিতে</a:t>
          </a:r>
          <a:r>
            <a:rPr lang="en-US" altLang="en-US" sz="32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altLang="en-US" sz="3200" b="1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হয়</a:t>
          </a:r>
          <a:r>
            <a:rPr lang="en-US" altLang="en-US" sz="32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altLang="en-US" sz="3200" b="1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তা</a:t>
          </a:r>
          <a:r>
            <a:rPr lang="en-US" altLang="en-US" sz="32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altLang="en-US" sz="3200" b="1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ব্যাখ্যা</a:t>
          </a:r>
          <a:r>
            <a:rPr lang="en-US" altLang="en-US" sz="32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altLang="en-US" sz="3200" b="1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করতে</a:t>
          </a:r>
          <a:r>
            <a:rPr lang="en-US" altLang="en-US" sz="32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altLang="en-US" sz="3200" b="1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পারবে</a:t>
          </a:r>
          <a:r>
            <a:rPr lang="en-US" altLang="en-US" sz="32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।</a:t>
          </a:r>
          <a:endParaRPr lang="en-US" sz="32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enSenHandwriting" panose="02000500020000020004" pitchFamily="2" charset="0"/>
            <a:cs typeface="BenSenHandwriting" panose="02000500020000020004" pitchFamily="2" charset="0"/>
          </a:endParaRPr>
        </a:p>
      </dsp:txBody>
      <dsp:txXfrm>
        <a:off x="1258901" y="1195956"/>
        <a:ext cx="10118781" cy="11959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BA624F-3536-457A-B56A-9B8BFDCAD023}">
      <dsp:nvSpPr>
        <dsp:cNvPr id="0" name=""/>
        <dsp:cNvSpPr/>
      </dsp:nvSpPr>
      <dsp:spPr>
        <a:xfrm>
          <a:off x="3826557" y="2192178"/>
          <a:ext cx="1681953" cy="168195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পাসওয়ার্ড</a:t>
          </a:r>
          <a:endParaRPr lang="en-US" sz="29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enSenHandwriting" panose="02000500020000020004" pitchFamily="2" charset="0"/>
            <a:cs typeface="BenSenHandwriting" panose="02000500020000020004" pitchFamily="2" charset="0"/>
          </a:endParaRPr>
        </a:p>
      </dsp:txBody>
      <dsp:txXfrm>
        <a:off x="4072873" y="2438494"/>
        <a:ext cx="1189321" cy="1189321"/>
      </dsp:txXfrm>
    </dsp:sp>
    <dsp:sp modelId="{8E93F3E3-17F5-4206-9187-2D1647150228}">
      <dsp:nvSpPr>
        <dsp:cNvPr id="0" name=""/>
        <dsp:cNvSpPr/>
      </dsp:nvSpPr>
      <dsp:spPr>
        <a:xfrm rot="16200000">
          <a:off x="4488702" y="1578951"/>
          <a:ext cx="357662" cy="57186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4542352" y="1746974"/>
        <a:ext cx="250363" cy="343118"/>
      </dsp:txXfrm>
    </dsp:sp>
    <dsp:sp modelId="{81784BD7-D7C2-4C05-9EED-30F285D60BB7}">
      <dsp:nvSpPr>
        <dsp:cNvPr id="0" name=""/>
        <dsp:cNvSpPr/>
      </dsp:nvSpPr>
      <dsp:spPr>
        <a:xfrm>
          <a:off x="3910655" y="3585"/>
          <a:ext cx="1513757" cy="1513757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দীর্ঘ</a:t>
          </a:r>
          <a:r>
            <a:rPr lang="en-US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 </a:t>
          </a:r>
          <a:r>
            <a:rPr lang="en-US" sz="2000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পাসওয়ার্ড</a:t>
          </a:r>
          <a:r>
            <a:rPr lang="en-US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 </a:t>
          </a:r>
          <a:endParaRPr lang="en-U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obogongaOMJ" panose="00000400000000000000" pitchFamily="2" charset="0"/>
            <a:cs typeface="NobogongaOMJ" panose="00000400000000000000" pitchFamily="2" charset="0"/>
          </a:endParaRPr>
        </a:p>
      </dsp:txBody>
      <dsp:txXfrm>
        <a:off x="4132340" y="225270"/>
        <a:ext cx="1070387" cy="1070387"/>
      </dsp:txXfrm>
    </dsp:sp>
    <dsp:sp modelId="{9D7ED4F0-FDA6-418C-87AA-75857D8EAB09}">
      <dsp:nvSpPr>
        <dsp:cNvPr id="0" name=""/>
        <dsp:cNvSpPr/>
      </dsp:nvSpPr>
      <dsp:spPr>
        <a:xfrm rot="19285714">
          <a:off x="5402094" y="2018817"/>
          <a:ext cx="357662" cy="57186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5413799" y="2166640"/>
        <a:ext cx="250363" cy="343118"/>
      </dsp:txXfrm>
    </dsp:sp>
    <dsp:sp modelId="{A2918193-9112-484A-8487-0D01C1CF2066}">
      <dsp:nvSpPr>
        <dsp:cNvPr id="0" name=""/>
        <dsp:cNvSpPr/>
      </dsp:nvSpPr>
      <dsp:spPr>
        <a:xfrm>
          <a:off x="5687516" y="859276"/>
          <a:ext cx="1513757" cy="1513757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ছোট</a:t>
          </a:r>
          <a:r>
            <a:rPr lang="en-U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 ও </a:t>
          </a:r>
          <a:r>
            <a:rPr lang="en-US" sz="20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বড়</a:t>
          </a:r>
          <a:r>
            <a:rPr lang="en-U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 </a:t>
          </a:r>
          <a:r>
            <a:rPr lang="en-US" sz="20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হাতের</a:t>
          </a:r>
          <a:r>
            <a:rPr lang="en-U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 </a:t>
          </a:r>
          <a:r>
            <a:rPr lang="en-US" sz="20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অক্ষর</a:t>
          </a:r>
          <a:r>
            <a:rPr lang="en-U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 </a:t>
          </a:r>
          <a:r>
            <a:rPr lang="en-US" sz="20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ব্যবহার</a:t>
          </a:r>
          <a:endParaRPr lang="en-U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obogongaOMJ" panose="00000400000000000000" pitchFamily="2" charset="0"/>
            <a:cs typeface="NobogongaOMJ" panose="00000400000000000000" pitchFamily="2" charset="0"/>
          </a:endParaRPr>
        </a:p>
      </dsp:txBody>
      <dsp:txXfrm>
        <a:off x="5909201" y="1080961"/>
        <a:ext cx="1070387" cy="1070387"/>
      </dsp:txXfrm>
    </dsp:sp>
    <dsp:sp modelId="{B5284969-FB5A-4EA5-BEB4-A24336584441}">
      <dsp:nvSpPr>
        <dsp:cNvPr id="0" name=""/>
        <dsp:cNvSpPr/>
      </dsp:nvSpPr>
      <dsp:spPr>
        <a:xfrm rot="771429">
          <a:off x="5627683" y="3007187"/>
          <a:ext cx="357662" cy="57186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5629028" y="3109622"/>
        <a:ext cx="250363" cy="343118"/>
      </dsp:txXfrm>
    </dsp:sp>
    <dsp:sp modelId="{D9C060AF-DED2-4619-AA44-47DB96CCBDAE}">
      <dsp:nvSpPr>
        <dsp:cNvPr id="0" name=""/>
        <dsp:cNvSpPr/>
      </dsp:nvSpPr>
      <dsp:spPr>
        <a:xfrm>
          <a:off x="6126365" y="2781997"/>
          <a:ext cx="1513757" cy="1513757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পাসওয়ার্ড</a:t>
          </a:r>
          <a:r>
            <a:rPr lang="en-U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 </a:t>
          </a:r>
          <a:r>
            <a:rPr lang="en-US" sz="20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ম্যানেজার</a:t>
          </a:r>
          <a:r>
            <a:rPr lang="en-U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 </a:t>
          </a:r>
          <a:r>
            <a:rPr lang="en-US" sz="20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ব্যবহার</a:t>
          </a:r>
          <a:endParaRPr lang="en-U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obogongaOMJ" panose="00000400000000000000" pitchFamily="2" charset="0"/>
            <a:cs typeface="NobogongaOMJ" panose="00000400000000000000" pitchFamily="2" charset="0"/>
          </a:endParaRPr>
        </a:p>
      </dsp:txBody>
      <dsp:txXfrm>
        <a:off x="6348050" y="3003682"/>
        <a:ext cx="1070387" cy="1070387"/>
      </dsp:txXfrm>
    </dsp:sp>
    <dsp:sp modelId="{A9A6DA7B-65D3-450F-A55E-E5361AE52309}">
      <dsp:nvSpPr>
        <dsp:cNvPr id="0" name=""/>
        <dsp:cNvSpPr/>
      </dsp:nvSpPr>
      <dsp:spPr>
        <a:xfrm rot="3857143">
          <a:off x="4995596" y="3799799"/>
          <a:ext cx="357662" cy="57186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>
        <a:off x="5025968" y="3865835"/>
        <a:ext cx="250363" cy="343118"/>
      </dsp:txXfrm>
    </dsp:sp>
    <dsp:sp modelId="{02D5CDCD-5C52-4389-897C-714CF3303FEF}">
      <dsp:nvSpPr>
        <dsp:cNvPr id="0" name=""/>
        <dsp:cNvSpPr/>
      </dsp:nvSpPr>
      <dsp:spPr>
        <a:xfrm>
          <a:off x="4896738" y="4323900"/>
          <a:ext cx="1513757" cy="1513757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নিয়মিত</a:t>
          </a:r>
          <a:r>
            <a:rPr lang="en-U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sz="20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পাসওয়ার্ড</a:t>
          </a:r>
          <a:r>
            <a:rPr lang="en-U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sz="20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পরিবর্তন</a:t>
          </a:r>
          <a:endParaRPr lang="en-U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BenSenHandwriting" panose="02000500020000020004" pitchFamily="2" charset="0"/>
            <a:cs typeface="BenSenHandwriting" panose="02000500020000020004" pitchFamily="2" charset="0"/>
          </a:endParaRPr>
        </a:p>
      </dsp:txBody>
      <dsp:txXfrm>
        <a:off x="5118423" y="4545585"/>
        <a:ext cx="1070387" cy="1070387"/>
      </dsp:txXfrm>
    </dsp:sp>
    <dsp:sp modelId="{8285753A-79FD-4BD8-8555-82F7DD46087A}">
      <dsp:nvSpPr>
        <dsp:cNvPr id="0" name=""/>
        <dsp:cNvSpPr/>
      </dsp:nvSpPr>
      <dsp:spPr>
        <a:xfrm rot="6942857">
          <a:off x="3981808" y="3799799"/>
          <a:ext cx="357662" cy="57186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 rot="10800000">
        <a:off x="4058735" y="3865835"/>
        <a:ext cx="250363" cy="343118"/>
      </dsp:txXfrm>
    </dsp:sp>
    <dsp:sp modelId="{BF5A6A8A-C1F8-4DD6-AA07-DD826C88476D}">
      <dsp:nvSpPr>
        <dsp:cNvPr id="0" name=""/>
        <dsp:cNvSpPr/>
      </dsp:nvSpPr>
      <dsp:spPr>
        <a:xfrm>
          <a:off x="2924571" y="4323900"/>
          <a:ext cx="1513757" cy="1513757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লগ</a:t>
          </a:r>
          <a:r>
            <a:rPr lang="en-U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 </a:t>
          </a:r>
          <a:r>
            <a:rPr lang="en-US" sz="20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আউট</a:t>
          </a:r>
          <a:r>
            <a:rPr lang="en-U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 </a:t>
          </a:r>
          <a:r>
            <a:rPr lang="en-US" sz="20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করা</a:t>
          </a:r>
          <a:endParaRPr lang="en-U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obogongaOMJ" panose="00000400000000000000" pitchFamily="2" charset="0"/>
            <a:cs typeface="NobogongaOMJ" panose="00000400000000000000" pitchFamily="2" charset="0"/>
          </a:endParaRPr>
        </a:p>
      </dsp:txBody>
      <dsp:txXfrm>
        <a:off x="3146256" y="4545585"/>
        <a:ext cx="1070387" cy="1070387"/>
      </dsp:txXfrm>
    </dsp:sp>
    <dsp:sp modelId="{D8A19E66-652F-4A89-8BB4-10E839C861AF}">
      <dsp:nvSpPr>
        <dsp:cNvPr id="0" name=""/>
        <dsp:cNvSpPr/>
      </dsp:nvSpPr>
      <dsp:spPr>
        <a:xfrm rot="10028571">
          <a:off x="3349721" y="3007187"/>
          <a:ext cx="357662" cy="57186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 rot="10800000">
        <a:off x="3455675" y="3109622"/>
        <a:ext cx="250363" cy="343118"/>
      </dsp:txXfrm>
    </dsp:sp>
    <dsp:sp modelId="{773BDA93-9AF9-4524-BE75-74043477DF2D}">
      <dsp:nvSpPr>
        <dsp:cNvPr id="0" name=""/>
        <dsp:cNvSpPr/>
      </dsp:nvSpPr>
      <dsp:spPr>
        <a:xfrm>
          <a:off x="1694945" y="2781997"/>
          <a:ext cx="1513757" cy="1513757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অক্ষর</a:t>
          </a:r>
          <a:r>
            <a:rPr lang="en-U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, </a:t>
          </a:r>
          <a:r>
            <a:rPr lang="en-US" sz="20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সংখ্যা</a:t>
          </a:r>
          <a:r>
            <a:rPr lang="en-U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 ও </a:t>
          </a:r>
          <a:r>
            <a:rPr lang="en-US" sz="20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বিশেষ</a:t>
          </a:r>
          <a:r>
            <a:rPr lang="en-U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 </a:t>
          </a:r>
          <a:r>
            <a:rPr lang="en-US" sz="20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চিহ্ন</a:t>
          </a:r>
          <a:r>
            <a:rPr lang="en-U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 </a:t>
          </a:r>
          <a:r>
            <a:rPr lang="en-US" sz="20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ব্যবহার</a:t>
          </a:r>
          <a:endParaRPr lang="en-U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obogongaOMJ" panose="00000400000000000000" pitchFamily="2" charset="0"/>
            <a:cs typeface="NobogongaOMJ" panose="00000400000000000000" pitchFamily="2" charset="0"/>
          </a:endParaRPr>
        </a:p>
      </dsp:txBody>
      <dsp:txXfrm>
        <a:off x="1916630" y="3003682"/>
        <a:ext cx="1070387" cy="1070387"/>
      </dsp:txXfrm>
    </dsp:sp>
    <dsp:sp modelId="{113636B6-1AF2-45B0-872C-F62BB4144661}">
      <dsp:nvSpPr>
        <dsp:cNvPr id="0" name=""/>
        <dsp:cNvSpPr/>
      </dsp:nvSpPr>
      <dsp:spPr>
        <a:xfrm rot="13114286">
          <a:off x="3575310" y="2018817"/>
          <a:ext cx="357662" cy="571864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/>
        </a:p>
      </dsp:txBody>
      <dsp:txXfrm rot="10800000">
        <a:off x="3670904" y="2166640"/>
        <a:ext cx="250363" cy="343118"/>
      </dsp:txXfrm>
    </dsp:sp>
    <dsp:sp modelId="{AA7B33C8-0B26-4D6A-9ED4-FA6E8D4CE944}">
      <dsp:nvSpPr>
        <dsp:cNvPr id="0" name=""/>
        <dsp:cNvSpPr/>
      </dsp:nvSpPr>
      <dsp:spPr>
        <a:xfrm>
          <a:off x="2133793" y="859276"/>
          <a:ext cx="1513757" cy="1513757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পাসওয়ার্ডের</a:t>
          </a:r>
          <a:r>
            <a:rPr lang="en-U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 </a:t>
          </a:r>
          <a:r>
            <a:rPr lang="en-US" sz="20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শক্তিমত্তা</a:t>
          </a:r>
          <a:r>
            <a:rPr lang="en-U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 </a:t>
          </a:r>
          <a:r>
            <a:rPr lang="en-US" sz="20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যাচাই</a:t>
          </a:r>
          <a:r>
            <a:rPr lang="en-US" sz="20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 </a:t>
          </a:r>
          <a:r>
            <a:rPr lang="en-US" sz="20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করা</a:t>
          </a:r>
          <a:endParaRPr lang="en-US" sz="20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NobogongaOMJ" panose="00000400000000000000" pitchFamily="2" charset="0"/>
            <a:cs typeface="NobogongaOMJ" panose="00000400000000000000" pitchFamily="2" charset="0"/>
          </a:endParaRPr>
        </a:p>
      </dsp:txBody>
      <dsp:txXfrm>
        <a:off x="2355478" y="1080961"/>
        <a:ext cx="1070387" cy="107038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E48941-FED0-44F5-8D70-D7C1C596DFE4}">
      <dsp:nvSpPr>
        <dsp:cNvPr id="0" name=""/>
        <dsp:cNvSpPr/>
      </dsp:nvSpPr>
      <dsp:spPr>
        <a:xfrm>
          <a:off x="979398" y="540290"/>
          <a:ext cx="1932663" cy="2580879"/>
        </a:xfrm>
        <a:custGeom>
          <a:avLst/>
          <a:gdLst/>
          <a:ahLst/>
          <a:cxnLst/>
          <a:rect l="0" t="0" r="0" b="0"/>
          <a:pathLst>
            <a:path>
              <a:moveTo>
                <a:pt x="1932663" y="0"/>
              </a:moveTo>
              <a:lnTo>
                <a:pt x="0" y="2580879"/>
              </a:lnTo>
            </a:path>
          </a:pathLst>
        </a:cu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100" kern="1200"/>
        </a:p>
      </dsp:txBody>
      <dsp:txXfrm>
        <a:off x="1865123" y="1750122"/>
        <a:ext cx="161215" cy="161215"/>
      </dsp:txXfrm>
    </dsp:sp>
    <dsp:sp modelId="{C3706AF1-7997-45EC-9479-5D9ED4713F73}">
      <dsp:nvSpPr>
        <dsp:cNvPr id="0" name=""/>
        <dsp:cNvSpPr/>
      </dsp:nvSpPr>
      <dsp:spPr>
        <a:xfrm>
          <a:off x="-73865" y="108672"/>
          <a:ext cx="5108619" cy="863236"/>
        </a:xfrm>
        <a:prstGeom prst="rect">
          <a:avLst/>
        </a:prstGeom>
        <a:noFill/>
        <a:ln w="762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b="1" kern="1200" dirty="0" err="1" smtClean="0">
              <a:ln w="13462">
                <a:prstDash val="solid"/>
              </a:ln>
              <a:effectLst>
                <a:outerShdw dist="38100" dir="2700000" algn="bl" rotWithShape="0">
                  <a:schemeClr val="accent5"/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জোড়ায়</a:t>
          </a:r>
          <a:r>
            <a:rPr lang="en-US" sz="4800" b="1" kern="1200" dirty="0" smtClean="0">
              <a:ln w="13462">
                <a:prstDash val="solid"/>
              </a:ln>
              <a:effectLst>
                <a:outerShdw dist="38100" dir="2700000" algn="bl" rotWithShape="0">
                  <a:schemeClr val="accent5"/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 </a:t>
          </a:r>
          <a:r>
            <a:rPr lang="en-US" sz="4800" b="1" kern="1200" dirty="0" err="1" smtClean="0">
              <a:ln w="13462">
                <a:prstDash val="solid"/>
              </a:ln>
              <a:effectLst>
                <a:outerShdw dist="38100" dir="2700000" algn="bl" rotWithShape="0">
                  <a:schemeClr val="accent5"/>
                </a:outerShdw>
              </a:effectLst>
              <a:latin typeface="NobogongaOMJ" panose="00000400000000000000" pitchFamily="2" charset="0"/>
              <a:cs typeface="NobogongaOMJ" panose="00000400000000000000" pitchFamily="2" charset="0"/>
            </a:rPr>
            <a:t>কাজ</a:t>
          </a:r>
          <a:endParaRPr lang="en-US" sz="4800" kern="1200" dirty="0">
            <a:latin typeface="NobogongaOMJ" panose="00000400000000000000" pitchFamily="2" charset="0"/>
            <a:cs typeface="NobogongaOMJ" panose="00000400000000000000" pitchFamily="2" charset="0"/>
          </a:endParaRPr>
        </a:p>
      </dsp:txBody>
      <dsp:txXfrm>
        <a:off x="-73865" y="108672"/>
        <a:ext cx="5108619" cy="863236"/>
      </dsp:txXfrm>
    </dsp:sp>
    <dsp:sp modelId="{9AFB47F3-2A14-4348-98CA-0CAEE84D61E2}">
      <dsp:nvSpPr>
        <dsp:cNvPr id="0" name=""/>
        <dsp:cNvSpPr/>
      </dsp:nvSpPr>
      <dsp:spPr>
        <a:xfrm>
          <a:off x="979398" y="1816727"/>
          <a:ext cx="8557137" cy="2608883"/>
        </a:xfrm>
        <a:prstGeom prst="flowChartDecision">
          <a:avLst/>
        </a:prstGeom>
        <a:noFill/>
        <a:ln w="381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en-US" sz="2900" b="1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পাসওয়ার্ডের</a:t>
          </a:r>
          <a:r>
            <a:rPr lang="en-US" altLang="en-US" sz="29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altLang="en-US" sz="2900" b="1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গোপনীয়তা</a:t>
          </a:r>
          <a:r>
            <a:rPr lang="en-US" altLang="en-US" sz="29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altLang="en-US" sz="2900" b="1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রক্ষার</a:t>
          </a:r>
          <a:r>
            <a:rPr lang="en-US" altLang="en-US" sz="29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altLang="en-US" sz="2900" b="1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ক্ষেত্রে</a:t>
          </a:r>
          <a:r>
            <a:rPr lang="en-US" altLang="en-US" sz="29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altLang="en-US" sz="2900" b="1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তুমি</a:t>
          </a:r>
          <a:r>
            <a:rPr lang="en-US" altLang="en-US" sz="29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altLang="en-US" sz="2900" b="1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কী</a:t>
          </a:r>
          <a:r>
            <a:rPr lang="en-US" altLang="en-US" sz="29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altLang="en-US" sz="2900" b="1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কী</a:t>
          </a:r>
          <a:r>
            <a:rPr lang="en-US" altLang="en-US" sz="29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altLang="en-US" sz="2900" b="1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কৌশল</a:t>
          </a:r>
          <a:r>
            <a:rPr lang="en-US" altLang="en-US" sz="29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altLang="en-US" sz="2900" b="1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গ্রহন</a:t>
          </a:r>
          <a:r>
            <a:rPr lang="en-US" altLang="en-US" sz="29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altLang="en-US" sz="2900" b="1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করবে</a:t>
          </a:r>
          <a:r>
            <a:rPr lang="en-US" altLang="en-US" sz="29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altLang="en-US" sz="2900" b="1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ব্যাখ্যা</a:t>
          </a:r>
          <a:r>
            <a:rPr lang="en-US" altLang="en-US" sz="2900" b="1" kern="1200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 </a:t>
          </a:r>
          <a:r>
            <a:rPr lang="en-US" altLang="en-US" sz="2900" b="1" kern="1200" dirty="0" err="1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rPr>
            <a:t>কর</a:t>
          </a:r>
          <a:r>
            <a:rPr lang="en-US" altLang="en-US" sz="2900" kern="1200" dirty="0" smtClean="0">
              <a:latin typeface="Nikosh" panose="02000000000000000000" pitchFamily="2" charset="0"/>
              <a:cs typeface="Nikosh" panose="02000000000000000000" pitchFamily="2" charset="0"/>
            </a:rPr>
            <a:t>?</a:t>
          </a:r>
          <a:endParaRPr lang="en-US" sz="2900" kern="1200" dirty="0"/>
        </a:p>
      </dsp:txBody>
      <dsp:txXfrm>
        <a:off x="3118682" y="2468948"/>
        <a:ext cx="4278569" cy="130444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E854A8-5E83-40C2-8DA2-46081A13ABDA}">
      <dsp:nvSpPr>
        <dsp:cNvPr id="0" name=""/>
        <dsp:cNvSpPr/>
      </dsp:nvSpPr>
      <dsp:spPr>
        <a:xfrm rot="10800000">
          <a:off x="0" y="110053"/>
          <a:ext cx="10209353" cy="988242"/>
        </a:xfrm>
        <a:prstGeom prst="homePlate">
          <a:avLst/>
        </a:prstGeom>
        <a:solidFill>
          <a:srgbClr val="FFC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35788" tIns="140970" rIns="263144" bIns="140970" numCol="1" spcCol="1270" anchor="ctr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   </a:t>
          </a:r>
          <a:r>
            <a:rPr lang="en-US" sz="3700" b="1" kern="1200" dirty="0" err="1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অনলাইন</a:t>
          </a:r>
          <a:r>
            <a:rPr lang="en-US" sz="3700" b="1" kern="12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700" b="1" kern="1200" dirty="0" err="1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পরিচয়</a:t>
          </a:r>
          <a:r>
            <a:rPr lang="en-US" sz="3700" b="1" kern="12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700" b="1" kern="1200" dirty="0" err="1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কী</a:t>
          </a:r>
          <a:r>
            <a:rPr lang="en-US" sz="3700" b="1" kern="12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? </a:t>
          </a:r>
          <a:endParaRPr lang="en-US" sz="3700" b="1" kern="1200" dirty="0">
            <a:solidFill>
              <a:schemeClr val="tx1"/>
            </a:solidFill>
          </a:endParaRPr>
        </a:p>
      </dsp:txBody>
      <dsp:txXfrm rot="10800000">
        <a:off x="247060" y="110053"/>
        <a:ext cx="9962293" cy="988242"/>
      </dsp:txXfrm>
    </dsp:sp>
    <dsp:sp modelId="{BBA6FAD3-1563-4CF2-BAC3-B65731CE7489}">
      <dsp:nvSpPr>
        <dsp:cNvPr id="0" name=""/>
        <dsp:cNvSpPr/>
      </dsp:nvSpPr>
      <dsp:spPr>
        <a:xfrm>
          <a:off x="0" y="90337"/>
          <a:ext cx="988242" cy="988242"/>
        </a:xfrm>
        <a:prstGeom prst="ellipse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FB2C804-522F-477D-ACF4-AA85A119DF7C}">
      <dsp:nvSpPr>
        <dsp:cNvPr id="0" name=""/>
        <dsp:cNvSpPr/>
      </dsp:nvSpPr>
      <dsp:spPr>
        <a:xfrm rot="10800000">
          <a:off x="190541" y="1299711"/>
          <a:ext cx="8271830" cy="1179625"/>
        </a:xfrm>
        <a:prstGeom prst="homePlate">
          <a:avLst/>
        </a:prstGeom>
        <a:solidFill>
          <a:srgbClr val="00206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35788" tIns="140970" rIns="263144" bIns="140970" numCol="1" spcCol="1270" anchor="ctr" anchorCtr="0">
          <a:noAutofit/>
        </a:bodyPr>
        <a:lstStyle/>
        <a:p>
          <a:pPr lvl="0" algn="l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   </a:t>
          </a:r>
          <a:r>
            <a:rPr lang="en-US" sz="3700" b="1" kern="1200" dirty="0" err="1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পাসওয়ার্ডের</a:t>
          </a:r>
          <a:r>
            <a:rPr lang="en-US" sz="3700" b="1" kern="1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700" b="1" kern="1200" dirty="0" err="1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গোপনীয়তা</a:t>
          </a:r>
          <a:r>
            <a:rPr lang="en-US" sz="3700" b="1" kern="1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700" b="1" kern="1200" dirty="0" err="1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রক্ষা</a:t>
          </a:r>
          <a:r>
            <a:rPr lang="en-US" sz="3700" b="1" kern="1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700" b="1" kern="1200" dirty="0" err="1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করা</a:t>
          </a:r>
          <a:r>
            <a:rPr lang="en-US" sz="3700" b="1" kern="1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700" b="1" kern="1200" dirty="0" err="1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কেন</a:t>
          </a:r>
          <a:r>
            <a:rPr lang="en-US" sz="3700" b="1" kern="1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700" b="1" kern="1200" dirty="0" err="1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জরুরী</a:t>
          </a:r>
          <a:r>
            <a:rPr lang="en-US" sz="3700" b="1" kern="1200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?</a:t>
          </a:r>
          <a:endParaRPr lang="en-US" sz="3700" b="1" kern="1200" dirty="0"/>
        </a:p>
      </dsp:txBody>
      <dsp:txXfrm rot="10800000">
        <a:off x="485447" y="1299711"/>
        <a:ext cx="7976924" cy="1179625"/>
      </dsp:txXfrm>
    </dsp:sp>
    <dsp:sp modelId="{5F2973C4-BA21-4CE2-A814-BC37081BCDBE}">
      <dsp:nvSpPr>
        <dsp:cNvPr id="0" name=""/>
        <dsp:cNvSpPr/>
      </dsp:nvSpPr>
      <dsp:spPr>
        <a:xfrm>
          <a:off x="0" y="1352374"/>
          <a:ext cx="988242" cy="988242"/>
        </a:xfrm>
        <a:prstGeom prst="ellipse">
          <a:avLst/>
        </a:prstGeom>
        <a:solidFill>
          <a:schemeClr val="accent5">
            <a:tint val="50000"/>
            <a:hueOff val="-3364820"/>
            <a:satOff val="-11474"/>
            <a:lumOff val="-191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7E2DCF3-2278-484D-AD61-7B3639DC69D6}">
      <dsp:nvSpPr>
        <dsp:cNvPr id="0" name=""/>
        <dsp:cNvSpPr/>
      </dsp:nvSpPr>
      <dsp:spPr>
        <a:xfrm rot="10800000">
          <a:off x="293389" y="2694412"/>
          <a:ext cx="6915032" cy="988242"/>
        </a:xfrm>
        <a:prstGeom prst="homePlate">
          <a:avLst/>
        </a:prstGeom>
        <a:solidFill>
          <a:schemeClr val="accent6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35788" tIns="140970" rIns="263144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b="1" kern="1200" dirty="0" err="1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একটি</a:t>
          </a:r>
          <a:r>
            <a:rPr lang="en-US" sz="3700" b="1" kern="12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700" b="1" kern="1200" dirty="0" err="1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জটিল</a:t>
          </a:r>
          <a:r>
            <a:rPr lang="en-US" sz="3700" b="1" kern="12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700" b="1" kern="1200" dirty="0" err="1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পাসওয়ার্ডের</a:t>
          </a:r>
          <a:r>
            <a:rPr lang="en-US" sz="3700" b="1" kern="12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700" b="1" kern="1200" dirty="0" err="1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উদাহরন</a:t>
          </a:r>
          <a:r>
            <a:rPr lang="en-US" sz="3700" b="1" kern="12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3700" b="1" kern="1200" dirty="0" err="1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দাও</a:t>
          </a:r>
          <a:r>
            <a:rPr lang="en-US" sz="3700" b="1" kern="12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rPr>
            <a:t>?</a:t>
          </a:r>
          <a:endParaRPr lang="en-US" sz="3700" b="1" kern="1200" dirty="0">
            <a:solidFill>
              <a:schemeClr val="tx1"/>
            </a:solidFill>
          </a:endParaRPr>
        </a:p>
      </dsp:txBody>
      <dsp:txXfrm rot="10800000">
        <a:off x="540449" y="2694412"/>
        <a:ext cx="6667972" cy="988242"/>
      </dsp:txXfrm>
    </dsp:sp>
    <dsp:sp modelId="{094345E3-C2D9-461F-844F-B9CB263E3B46}">
      <dsp:nvSpPr>
        <dsp:cNvPr id="0" name=""/>
        <dsp:cNvSpPr/>
      </dsp:nvSpPr>
      <dsp:spPr>
        <a:xfrm>
          <a:off x="0" y="2694412"/>
          <a:ext cx="988242" cy="988242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5000" b="-15000"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D6A9DF-4344-4A6D-B3F4-FE9C623098F2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697EBE-D5A3-4548-BE73-B8B68D74F71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208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697EBE-D5A3-4548-BE73-B8B68D74F71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4615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0841D1B-357E-429E-BEED-411D7C0B8C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63FD938-BDEC-471D-B526-F077D99FC9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1574610-EEE3-4364-B5B8-6E2D6981EF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39FE20-6D85-4BCA-9EEA-C848F22DC8D4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A4B3310-E5C7-4AC1-BD98-2CFE506D13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89E04D9-DE80-4ADA-97BF-206885EF1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9F2EC3-7C40-410E-8935-9478C821E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082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E77521B-3249-47D2-903A-B7B96E79B0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283DDE1-1DDF-419F-8F7E-5AF129CC58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A7C56CA-45DA-48D2-85B5-E2E3C8882A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39FE20-6D85-4BCA-9EEA-C848F22DC8D4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2CF0EDCB-826D-45D0-8FF4-90FD81544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0B70422-AE0D-4DD5-B0E7-A4AFE1E53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9F2EC3-7C40-410E-8935-9478C821E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386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F7C9878-1F64-45DF-9A0F-DC23536E2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9B210782-DD1C-4505-A3CF-091322DE8C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44D0325-6E65-4811-B616-F44D7A3266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39FE20-6D85-4BCA-9EEA-C848F22DC8D4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502055A-B172-4D63-959D-12FB491CB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CEA3217-10E5-4A04-9CCD-AE85D2EAA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9F2EC3-7C40-410E-8935-9478C821E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565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C5D5DB3-5D81-4CEB-90B8-B1A986610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72EF821-FCB2-4AB0-92AD-4B36955403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69C61966-E1F3-463A-A436-8B9210829D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9590DE79-6A3F-4F65-8CD4-00B1BEB9B9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39FE20-6D85-4BCA-9EEA-C848F22DC8D4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841F62F-BE77-441E-8DD3-DA423DAE94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AC85764-496D-4AA4-A3FD-27373A8A4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9F2EC3-7C40-410E-8935-9478C821E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820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6399C6F-A622-425E-9CA2-9E3055C90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2BDF81C-2A07-408C-81EB-9FD316D8D6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9BCB47FF-0857-42CE-BE4F-91843D2922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3276D086-F190-45B0-9730-16A965F901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944F930E-B4E1-4F8C-8632-D2144F8D3A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6DAA9C1B-135B-48A5-8690-017140BBAFF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39FE20-6D85-4BCA-9EEA-C848F22DC8D4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F0E26CDB-CAFD-4F93-839F-8354E347D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C52627BE-3DA5-49BC-90DD-93402AF070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9F2EC3-7C40-410E-8935-9478C821E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521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E5B4658-71B3-40C0-B98A-B5938F409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827D974F-BB89-437F-A7E3-74E212C67D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39FE20-6D85-4BCA-9EEA-C848F22DC8D4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88639D88-0EEB-4DAB-AC5C-8FDEC9B9B4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7350DD51-AB5A-4594-BDF8-C8BA7E998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9F2EC3-7C40-410E-8935-9478C821E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890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7941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37E7F2A-B79B-40C0-B94B-EB05122ABD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7191544-A779-4AA4-9479-8407981B2E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7A50612A-4B20-49E5-9396-D2B65577E4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5AE1C16-EEDA-40E9-95ED-4E113ED7C9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39FE20-6D85-4BCA-9EEA-C848F22DC8D4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884D329-CF25-4D87-BDE8-2AF3F2EAF4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BD364AC8-86C1-42A5-A493-1C8C32BFB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9F2EC3-7C40-410E-8935-9478C821E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77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8211883-5402-42F8-8E97-D6F5FA6DC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CD7C903A-66C9-4B3B-AA9B-E0A9954BA8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D071280-71D4-4765-BBD5-A17CCAACF0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BA7E86E2-4A6D-43BE-B89E-92AD88257F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39FE20-6D85-4BCA-9EEA-C848F22DC8D4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DE68686-A453-4535-B9E1-EED15E510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41A6F2A-F22C-499C-B943-F7A113CB3C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9F2EC3-7C40-410E-8935-9478C821E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4079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3630237-8AF3-4FA6-9CEA-E12325CBC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897BDB11-3B6F-488B-ABBF-EFDB37F9E7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893B5D2-2488-4236-B1B2-FE2D1B018B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39FE20-6D85-4BCA-9EEA-C848F22DC8D4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3D99378-91A9-4DBB-90C7-97A8A7824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EE539E0-B47D-41EB-BF8D-8473A97CB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9F2EC3-7C40-410E-8935-9478C821E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720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54DB5211-B97B-43B7-8382-78C66411BE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03AC541-FD6B-4899-88BC-DB0F0FAAF8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CF693E2-6CF8-4458-B161-784973E18A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C39FE20-6D85-4BCA-9EEA-C848F22DC8D4}" type="datetimeFigureOut">
              <a:rPr lang="en-US" smtClean="0"/>
              <a:t>7/1/2025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351DE96-D81D-4CA2-B1ED-9EE03CE2D6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2B6D55C6-5E42-4F87-B694-328C4B3F6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9F2EC3-7C40-410E-8935-9478C821E2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9377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>
            <a:extLst>
              <a:ext uri="{FF2B5EF4-FFF2-40B4-BE49-F238E27FC236}">
                <a16:creationId xmlns:a16="http://schemas.microsoft.com/office/drawing/2014/main" xmlns="" id="{883FE0CA-0F25-438B-B85F-657F050B545E}"/>
              </a:ext>
            </a:extLst>
          </p:cNvPr>
          <p:cNvSpPr/>
          <p:nvPr userDrawn="1"/>
        </p:nvSpPr>
        <p:spPr>
          <a:xfrm>
            <a:off x="0" y="-91440"/>
            <a:ext cx="12192000" cy="6949440"/>
          </a:xfrm>
          <a:prstGeom prst="frame">
            <a:avLst>
              <a:gd name="adj1" fmla="val 940"/>
            </a:avLst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" name="Frame 7">
            <a:extLst>
              <a:ext uri="{FF2B5EF4-FFF2-40B4-BE49-F238E27FC236}">
                <a16:creationId xmlns:a16="http://schemas.microsoft.com/office/drawing/2014/main" xmlns="" id="{E88AF534-7802-45FE-AD2F-A01212F95DF1}"/>
              </a:ext>
            </a:extLst>
          </p:cNvPr>
          <p:cNvSpPr/>
          <p:nvPr userDrawn="1"/>
        </p:nvSpPr>
        <p:spPr>
          <a:xfrm>
            <a:off x="91440" y="0"/>
            <a:ext cx="12000412" cy="6766559"/>
          </a:xfrm>
          <a:prstGeom prst="frame">
            <a:avLst>
              <a:gd name="adj1" fmla="val 886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684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E6A0AF2C-95D3-46F5-883E-198F076169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12" y="0"/>
            <a:ext cx="12023187" cy="669622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B9338A73-8601-40E8-9321-EE5A986BA84E}"/>
              </a:ext>
            </a:extLst>
          </p:cNvPr>
          <p:cNvSpPr/>
          <p:nvPr/>
        </p:nvSpPr>
        <p:spPr>
          <a:xfrm>
            <a:off x="9528223" y="2288838"/>
            <a:ext cx="9944979" cy="14714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as-IN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মাল্টিমিডিয়া ক্লাসে সবাইকে স্বাগতম</a:t>
            </a:r>
            <a:endParaRPr lang="en-US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13213A34-34CB-4BB7-94DD-B3CA959006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0700" y="416351"/>
            <a:ext cx="4743450" cy="203115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599973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128138"/>
    </mc:Choice>
    <mc:Fallback>
      <p:transition advTm="1281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repeatCount="indefinite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9179 -0.04537 L 0.25 -2.22222E-6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7083" y="22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FC6DCD5-6AC9-47DE-BC8F-A7E91BC21120}"/>
              </a:ext>
            </a:extLst>
          </p:cNvPr>
          <p:cNvSpPr/>
          <p:nvPr/>
        </p:nvSpPr>
        <p:spPr>
          <a:xfrm>
            <a:off x="3056161" y="0"/>
            <a:ext cx="445006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 err="1" smtClean="0">
                <a:latin typeface="AnandapatraMJ" pitchFamily="2" charset="0"/>
                <a:cs typeface="BurigangaOMJ" panose="00000400000000000000" pitchFamily="2" charset="0"/>
              </a:rPr>
              <a:t>পরিচিতি</a:t>
            </a:r>
            <a:endParaRPr lang="en-US" sz="6000" b="1" dirty="0">
              <a:latin typeface="AnandapatraMJ" pitchFamily="2" charset="0"/>
              <a:cs typeface="BurigangaOMJ" panose="000004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AA2C0EA-22EA-48E3-80CC-9FB53364DA93}"/>
              </a:ext>
            </a:extLst>
          </p:cNvPr>
          <p:cNvSpPr txBox="1"/>
          <p:nvPr/>
        </p:nvSpPr>
        <p:spPr>
          <a:xfrm>
            <a:off x="239482" y="3301897"/>
            <a:ext cx="56333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andapatraMJ" pitchFamily="2" charset="0"/>
                <a:cs typeface="BurigangaOMJ" panose="00000400000000000000" pitchFamily="2" charset="0"/>
              </a:rPr>
              <a:t>মাহফুজা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andapatraMJ" pitchFamily="2" charset="0"/>
                <a:cs typeface="BurigangaOMJ" panose="00000400000000000000" pitchFamily="2" charset="0"/>
              </a:rPr>
              <a:t> 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andapatraMJ" pitchFamily="2" charset="0"/>
                <a:cs typeface="BurigangaOMJ" panose="00000400000000000000" pitchFamily="2" charset="0"/>
              </a:rPr>
              <a:t>বেগম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andapatraMJ" pitchFamily="2" charset="0"/>
                <a:cs typeface="BurigangaOMJ" panose="00000400000000000000" pitchFamily="2" charset="0"/>
              </a:rPr>
              <a:t>।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016D543-5B53-4BB7-BACB-450435E4D89C}"/>
              </a:ext>
            </a:extLst>
          </p:cNvPr>
          <p:cNvSpPr txBox="1"/>
          <p:nvPr/>
        </p:nvSpPr>
        <p:spPr>
          <a:xfrm>
            <a:off x="285520" y="4055967"/>
            <a:ext cx="71124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andapatraMJ" pitchFamily="2" charset="0"/>
                <a:cs typeface="BurigangaOMJ" panose="00000400000000000000" pitchFamily="2" charset="0"/>
              </a:rPr>
              <a:t>সহকারি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andapatraMJ" pitchFamily="2" charset="0"/>
                <a:cs typeface="BurigangaOMJ" panose="00000400000000000000" pitchFamily="2" charset="0"/>
              </a:rPr>
              <a:t> 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andapatraMJ" pitchFamily="2" charset="0"/>
                <a:cs typeface="BurigangaOMJ" panose="00000400000000000000" pitchFamily="2" charset="0"/>
              </a:rPr>
              <a:t>শিক্ষক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andapatraMJ" pitchFamily="2" charset="0"/>
                <a:cs typeface="BurigangaOMJ" panose="00000400000000000000" pitchFamily="2" charset="0"/>
              </a:rPr>
              <a:t>।(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andapatraMJ" pitchFamily="2" charset="0"/>
                <a:cs typeface="BurigangaOMJ" panose="00000400000000000000" pitchFamily="2" charset="0"/>
              </a:rPr>
              <a:t>আই,সি,টি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andapatraMJ" pitchFamily="2" charset="0"/>
                <a:cs typeface="BurigangaOMJ" panose="00000400000000000000" pitchFamily="2" charset="0"/>
              </a:rPr>
              <a:t>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6FC2981D-EF60-4FC5-B3D0-2340F3BC97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727" y="913793"/>
            <a:ext cx="1901827" cy="2091568"/>
          </a:xfrm>
          <a:prstGeom prst="roundRect">
            <a:avLst>
              <a:gd name="adj" fmla="val 16667"/>
            </a:avLst>
          </a:prstGeom>
          <a:ln w="76200">
            <a:solidFill>
              <a:schemeClr val="accent2"/>
            </a:solidFill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isometricOffAxis1Right"/>
            <a:lightRig rig="threePt" dir="t"/>
          </a:scene3d>
          <a:sp3d contourW="6350" prstMaterial="matte">
            <a:bevelT w="101600" h="101600" prst="relaxedInset"/>
            <a:contourClr>
              <a:srgbClr val="969696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2787" y="165840"/>
            <a:ext cx="2235108" cy="283952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6515" y="0"/>
            <a:ext cx="1625067" cy="668740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377A7B7E-75AE-427B-8E2B-748EA9A93E14}"/>
              </a:ext>
            </a:extLst>
          </p:cNvPr>
          <p:cNvSpPr txBox="1"/>
          <p:nvPr/>
        </p:nvSpPr>
        <p:spPr>
          <a:xfrm>
            <a:off x="285520" y="4810037"/>
            <a:ext cx="75755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andapatraMJ" pitchFamily="2" charset="0"/>
                <a:cs typeface="BurigangaOMJ" panose="00000400000000000000" pitchFamily="2" charset="0"/>
              </a:rPr>
              <a:t>বাঘিয়া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andapatraMJ" pitchFamily="2" charset="0"/>
                <a:cs typeface="BurigangaOMJ" panose="00000400000000000000" pitchFamily="2" charset="0"/>
              </a:rPr>
              <a:t> 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andapatraMJ" pitchFamily="2" charset="0"/>
                <a:cs typeface="BurigangaOMJ" panose="00000400000000000000" pitchFamily="2" charset="0"/>
              </a:rPr>
              <a:t>গাউছুল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andapatraMJ" pitchFamily="2" charset="0"/>
                <a:cs typeface="BurigangaOMJ" panose="00000400000000000000" pitchFamily="2" charset="0"/>
              </a:rPr>
              <a:t> 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andapatraMJ" pitchFamily="2" charset="0"/>
                <a:cs typeface="BurigangaOMJ" panose="00000400000000000000" pitchFamily="2" charset="0"/>
              </a:rPr>
              <a:t>আজম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andapatraMJ" pitchFamily="2" charset="0"/>
                <a:cs typeface="BurigangaOMJ" panose="00000400000000000000" pitchFamily="2" charset="0"/>
              </a:rPr>
              <a:t> 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andapatraMJ" pitchFamily="2" charset="0"/>
                <a:cs typeface="BurigangaOMJ" panose="00000400000000000000" pitchFamily="2" charset="0"/>
              </a:rPr>
              <a:t>মহিলা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andapatraMJ" pitchFamily="2" charset="0"/>
                <a:cs typeface="BurigangaOMJ" panose="00000400000000000000" pitchFamily="2" charset="0"/>
              </a:rPr>
              <a:t> 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andapatraMJ" pitchFamily="2" charset="0"/>
                <a:cs typeface="BurigangaOMJ" panose="00000400000000000000" pitchFamily="2" charset="0"/>
              </a:rPr>
              <a:t>দাখিল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andapatraMJ" pitchFamily="2" charset="0"/>
                <a:cs typeface="BurigangaOMJ" panose="00000400000000000000" pitchFamily="2" charset="0"/>
              </a:rPr>
              <a:t> 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andapatraMJ" pitchFamily="2" charset="0"/>
                <a:cs typeface="BurigangaOMJ" panose="00000400000000000000" pitchFamily="2" charset="0"/>
              </a:rPr>
              <a:t>মাদ্রাসা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andapatraMJ" pitchFamily="2" charset="0"/>
                <a:cs typeface="BurigangaOMJ" panose="00000400000000000000" pitchFamily="2" charset="0"/>
              </a:rPr>
              <a:t>, 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andapatraMJ" pitchFamily="2" charset="0"/>
                <a:cs typeface="BurigangaOMJ" panose="00000400000000000000" pitchFamily="2" charset="0"/>
              </a:rPr>
              <a:t>বরিশাল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andapatraMJ" pitchFamily="2" charset="0"/>
                <a:cs typeface="BurigangaOMJ" panose="00000400000000000000" pitchFamily="2" charset="0"/>
              </a:rPr>
              <a:t>।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219559" y="3409653"/>
            <a:ext cx="442833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৮ম </a:t>
            </a:r>
            <a:r>
              <a:rPr lang="en-US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শ্রেনি</a:t>
            </a: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</a:p>
          <a:p>
            <a:pPr algn="ctr"/>
            <a:r>
              <a:rPr lang="en-US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অধ্যায়</a:t>
            </a: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:  ৩য় </a:t>
            </a:r>
          </a:p>
          <a:p>
            <a:pPr algn="ctr"/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অনলাইন</a:t>
            </a: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পরিচয়</a:t>
            </a: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ও </a:t>
            </a:r>
            <a:r>
              <a:rPr lang="en-US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তার</a:t>
            </a: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নিরাপত্তা</a:t>
            </a:r>
            <a:r>
              <a:rPr 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rashSushreeOMJ" panose="00000400000000000000" pitchFamily="2" charset="0"/>
              <a:cs typeface="ParashSushreeOMJ" panose="00000400000000000000" pitchFamily="2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583531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815">
        <p14:window dir="vert"/>
      </p:transition>
    </mc:Choice>
    <mc:Fallback>
      <p:transition spd="slow" advTm="2081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4843" y="276735"/>
            <a:ext cx="10890912" cy="923330"/>
          </a:xfrm>
          <a:prstGeom prst="rect">
            <a:avLst/>
          </a:prstGeom>
          <a:noFill/>
        </p:spPr>
        <p:txBody>
          <a:bodyPr anchor="ctr">
            <a:prstTxWarp prst="textPlain">
              <a:avLst/>
            </a:prstTxWarp>
            <a:spAutoFit/>
          </a:bodyPr>
          <a:lstStyle/>
          <a:p>
            <a:pPr algn="ctr">
              <a:defRPr/>
            </a:pPr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u="sng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অনলাইন</a:t>
            </a:r>
            <a:r>
              <a:rPr lang="en-US" sz="5400" u="sng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u="sng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পরিচয়</a:t>
            </a:r>
            <a:r>
              <a:rPr lang="en-US" sz="5400" u="sn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u="sng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5400" u="sng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তার</a:t>
            </a:r>
            <a:r>
              <a:rPr lang="en-US" sz="5400" u="sng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u="sng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নিরাপত্তা</a:t>
            </a:r>
            <a:r>
              <a:rPr lang="en-US" sz="5400" u="sng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u="sng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245" y="1637678"/>
            <a:ext cx="5293054" cy="358609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4627" y="1637678"/>
            <a:ext cx="5064541" cy="35679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Flowchart: Off-page Connector 6"/>
          <p:cNvSpPr/>
          <p:nvPr/>
        </p:nvSpPr>
        <p:spPr>
          <a:xfrm>
            <a:off x="6544627" y="5423711"/>
            <a:ext cx="5238465" cy="1096025"/>
          </a:xfrm>
          <a:prstGeom prst="flowChartOffpage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Plain">
              <a:avLst>
                <a:gd name="adj" fmla="val 49757"/>
              </a:avLst>
            </a:prstTxWarp>
            <a:noAutofit/>
          </a:bodyPr>
          <a:lstStyle/>
          <a:p>
            <a:pPr algn="ctr"/>
            <a:r>
              <a:rPr lang="en-US" dirty="0" smtClean="0">
                <a:solidFill>
                  <a:srgbClr val="002060"/>
                </a:solidFill>
              </a:rPr>
              <a:t>Facebook, twitter, LinkedIn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9" name="Flowchart: Off-page Connector 8"/>
          <p:cNvSpPr/>
          <p:nvPr/>
        </p:nvSpPr>
        <p:spPr>
          <a:xfrm>
            <a:off x="957621" y="5545546"/>
            <a:ext cx="5347645" cy="1096025"/>
          </a:xfrm>
          <a:prstGeom prst="flowChartOffpage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Plain">
              <a:avLst>
                <a:gd name="adj" fmla="val 49757"/>
              </a:avLst>
            </a:prstTxWarp>
            <a:noAutofit/>
          </a:bodyPr>
          <a:lstStyle/>
          <a:p>
            <a:pPr algn="ctr"/>
            <a:r>
              <a:rPr lang="en-US" dirty="0" smtClean="0">
                <a:solidFill>
                  <a:srgbClr val="002060"/>
                </a:solidFill>
              </a:rPr>
              <a:t>alimandabd@gmail.com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877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3058922" y="574798"/>
            <a:ext cx="5134709" cy="923330"/>
          </a:xfrm>
          <a:prstGeom prst="rect">
            <a:avLst/>
          </a:prstGeom>
          <a:noFill/>
        </p:spPr>
        <p:txBody>
          <a:bodyPr anchor="ctr">
            <a:prstTxWarp prst="textPlain">
              <a:avLst/>
            </a:prstTxWarp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শিখনফল</a:t>
            </a:r>
            <a:endParaRPr lang="en-US" sz="5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971292741"/>
              </p:ext>
            </p:extLst>
          </p:nvPr>
        </p:nvGraphicFramePr>
        <p:xfrm>
          <a:off x="181971" y="2497540"/>
          <a:ext cx="11377683" cy="25178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7591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7F3ADAC8-5549-44D7-8F04-CA832905D6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0">
                                            <p:graphicEl>
                                              <a:dgm id="{7F3ADAC8-5549-44D7-8F04-CA832905D6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2FAB8D5E-792C-4AFF-A39F-4DC55B1E90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10">
                                            <p:graphicEl>
                                              <a:dgm id="{2FAB8D5E-792C-4AFF-A39F-4DC55B1E90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146A435E-6AEC-44A5-903C-8DE72E39D30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0">
                                            <p:graphicEl>
                                              <a:dgm id="{146A435E-6AEC-44A5-903C-8DE72E39D30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44D6621-3906-47F5-B83D-C02D192630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0">
                                            <p:graphicEl>
                                              <a:dgm id="{B44D6621-3906-47F5-B83D-C02D1926303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250606" y="105349"/>
            <a:ext cx="445506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অনলাইন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পরিচয়</a:t>
            </a:r>
            <a:r>
              <a:rPr 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800" b="1" dirty="0" err="1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কী</a:t>
            </a:r>
            <a:r>
              <a:rPr lang="en-US" sz="4800" b="1" dirty="0">
                <a:ln w="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?</a:t>
            </a:r>
            <a:endParaRPr lang="en-US" sz="4800" b="1" dirty="0">
              <a:ln w="13462">
                <a:solidFill>
                  <a:schemeClr val="bg1"/>
                </a:solidFill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1827921"/>
            <a:ext cx="12001500" cy="15696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defRPr/>
            </a:pP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অনলাইন পরিচয় বলতে বোঝায় এমন একটি পরিচয় বা আইডেন্টিটি, যা একজন ব্যক্তি ইন্টারনেট ব্যবহার করার সময় বিভিন্ন অনলাইন প্ল্যাটফর্মে ব্যবহার করে। এটি বাস্তব জীবনের </a:t>
            </a:r>
            <a:r>
              <a:rPr lang="as-IN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পুরোপুরি </a:t>
            </a:r>
            <a:r>
              <a:rPr lang="as-IN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বাস্তব নাম বা তথ্যের </a:t>
            </a:r>
            <a:r>
              <a:rPr lang="as-IN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সাথে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মিলতে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পারে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আবার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নাও</a:t>
            </a:r>
            <a:r>
              <a:rPr lang="as-IN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মি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লতে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পারে</a:t>
            </a: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।</a:t>
            </a:r>
            <a:endParaRPr lang="en-US" sz="3200" b="1" dirty="0">
              <a:ln w="0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5" t="9358" r="7044" b="5170"/>
          <a:stretch/>
        </p:blipFill>
        <p:spPr>
          <a:xfrm>
            <a:off x="364077" y="3458431"/>
            <a:ext cx="3044915" cy="30449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3912" y="3580234"/>
            <a:ext cx="3447766" cy="280131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6598" y="3484340"/>
            <a:ext cx="3485760" cy="3033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158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09683" y="235322"/>
            <a:ext cx="10508775" cy="923330"/>
          </a:xfrm>
          <a:prstGeom prst="rect">
            <a:avLst/>
          </a:prstGeom>
          <a:noFill/>
        </p:spPr>
        <p:txBody>
          <a:bodyPr anchor="ctr">
            <a:prstTxWarp prst="textPlain">
              <a:avLst/>
            </a:prstTxWarp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একজন</a:t>
            </a:r>
            <a:r>
              <a:rPr lang="en-US" sz="5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54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ব্যক্তির</a:t>
            </a:r>
            <a:r>
              <a:rPr lang="en-US" sz="5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54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অনলাইন</a:t>
            </a:r>
            <a:r>
              <a:rPr lang="en-US" sz="5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54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পরিচয়</a:t>
            </a:r>
            <a:r>
              <a:rPr lang="en-US" sz="5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54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নিচের</a:t>
            </a:r>
            <a:r>
              <a:rPr lang="en-US" sz="5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54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যে</a:t>
            </a:r>
            <a:r>
              <a:rPr lang="en-US" sz="5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54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কোন</a:t>
            </a:r>
            <a:r>
              <a:rPr lang="en-US" sz="5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54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একটি</a:t>
            </a:r>
            <a:r>
              <a:rPr lang="en-US" sz="5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54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বা</a:t>
            </a:r>
            <a:r>
              <a:rPr lang="en-US" sz="5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54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তাদের</a:t>
            </a:r>
            <a:r>
              <a:rPr lang="en-US" sz="5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54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সমন্বিত</a:t>
            </a:r>
            <a:r>
              <a:rPr lang="en-US" sz="5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54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হতে</a:t>
            </a:r>
            <a:r>
              <a:rPr lang="en-US" sz="54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5400" b="1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পারে</a:t>
            </a:r>
            <a:endParaRPr lang="en-US" sz="5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4277337" y="2265527"/>
            <a:ext cx="3529182" cy="2961565"/>
            <a:chOff x="5136102" y="943018"/>
            <a:chExt cx="3243213" cy="3309140"/>
          </a:xfrm>
        </p:grpSpPr>
        <p:sp>
          <p:nvSpPr>
            <p:cNvPr id="4" name="Round Same Side Corner Rectangle 3"/>
            <p:cNvSpPr/>
            <p:nvPr/>
          </p:nvSpPr>
          <p:spPr>
            <a:xfrm rot="5400000">
              <a:off x="4945044" y="1134076"/>
              <a:ext cx="3309140" cy="2927024"/>
            </a:xfrm>
            <a:prstGeom prst="round2SameRect">
              <a:avLst>
                <a:gd name="adj1" fmla="val 16670"/>
                <a:gd name="adj2" fmla="val 0"/>
              </a:avLst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dk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dk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" name="Round Same Side Corner Rectangle 4"/>
            <p:cNvSpPr txBox="1"/>
            <p:nvPr/>
          </p:nvSpPr>
          <p:spPr>
            <a:xfrm>
              <a:off x="5227137" y="943018"/>
              <a:ext cx="3152178" cy="320572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0025" tIns="222250" rIns="133350" bIns="222250" numCol="1" spcCol="1270" anchor="t" anchorCtr="0">
              <a:noAutofit/>
            </a:bodyPr>
            <a:lstStyle/>
            <a:p>
              <a:pPr lvl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200" b="1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enSenHandwriting" panose="02000500020000020004" pitchFamily="2" charset="0"/>
                  <a:cs typeface="BenSenHandwriting" panose="02000500020000020004" pitchFamily="2" charset="0"/>
                </a:rPr>
                <a:t>২.</a:t>
              </a:r>
            </a:p>
            <a:p>
              <a:pPr lvl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200" b="1" kern="12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enSenHandwriting" panose="02000500020000020004" pitchFamily="2" charset="0"/>
                  <a:cs typeface="BenSenHandwriting" panose="02000500020000020004" pitchFamily="2" charset="0"/>
                </a:rPr>
                <a:t>সামাজিক</a:t>
              </a:r>
              <a:r>
                <a:rPr lang="en-US" sz="3200" b="1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enSenHandwriting" panose="02000500020000020004" pitchFamily="2" charset="0"/>
                  <a:cs typeface="BenSenHandwriting" panose="02000500020000020004" pitchFamily="2" charset="0"/>
                </a:rPr>
                <a:t> </a:t>
              </a:r>
              <a:r>
                <a:rPr lang="en-US" sz="3200" b="1" kern="12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enSenHandwriting" panose="02000500020000020004" pitchFamily="2" charset="0"/>
                  <a:cs typeface="BenSenHandwriting" panose="02000500020000020004" pitchFamily="2" charset="0"/>
                </a:rPr>
                <a:t>যোগাযোগ</a:t>
              </a:r>
              <a:r>
                <a:rPr lang="en-US" sz="3200" b="1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enSenHandwriting" panose="02000500020000020004" pitchFamily="2" charset="0"/>
                  <a:cs typeface="BenSenHandwriting" panose="02000500020000020004" pitchFamily="2" charset="0"/>
                </a:rPr>
                <a:t> </a:t>
              </a:r>
              <a:r>
                <a:rPr lang="en-US" sz="3200" b="1" kern="12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enSenHandwriting" panose="02000500020000020004" pitchFamily="2" charset="0"/>
                  <a:cs typeface="BenSenHandwriting" panose="02000500020000020004" pitchFamily="2" charset="0"/>
                </a:rPr>
                <a:t>সাইটে</a:t>
              </a:r>
              <a:r>
                <a:rPr lang="en-US" sz="3200" b="1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enSenHandwriting" panose="02000500020000020004" pitchFamily="2" charset="0"/>
                  <a:cs typeface="BenSenHandwriting" panose="02000500020000020004" pitchFamily="2" charset="0"/>
                </a:rPr>
                <a:t> </a:t>
              </a:r>
              <a:r>
                <a:rPr lang="en-US" sz="3200" b="1" kern="12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enSenHandwriting" panose="02000500020000020004" pitchFamily="2" charset="0"/>
                  <a:cs typeface="BenSenHandwriting" panose="02000500020000020004" pitchFamily="2" charset="0"/>
                </a:rPr>
                <a:t>তার</a:t>
              </a:r>
              <a:r>
                <a:rPr lang="en-US" sz="3200" b="1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enSenHandwriting" panose="02000500020000020004" pitchFamily="2" charset="0"/>
                  <a:cs typeface="BenSenHandwriting" panose="02000500020000020004" pitchFamily="2" charset="0"/>
                </a:rPr>
                <a:t> </a:t>
              </a:r>
              <a:r>
                <a:rPr lang="en-US" sz="3200" b="1" kern="12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enSenHandwriting" panose="02000500020000020004" pitchFamily="2" charset="0"/>
                  <a:cs typeface="BenSenHandwriting" panose="02000500020000020004" pitchFamily="2" charset="0"/>
                </a:rPr>
                <a:t>প্রোফাইলের</a:t>
              </a:r>
              <a:r>
                <a:rPr lang="en-US" sz="3200" b="1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enSenHandwriting" panose="02000500020000020004" pitchFamily="2" charset="0"/>
                  <a:cs typeface="BenSenHandwriting" panose="02000500020000020004" pitchFamily="2" charset="0"/>
                </a:rPr>
                <a:t> </a:t>
              </a:r>
              <a:r>
                <a:rPr lang="en-US" sz="3200" b="1" kern="12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enSenHandwriting" panose="02000500020000020004" pitchFamily="2" charset="0"/>
                  <a:cs typeface="BenSenHandwriting" panose="02000500020000020004" pitchFamily="2" charset="0"/>
                </a:rPr>
                <a:t>নাম</a:t>
              </a:r>
              <a:endParaRPr lang="en-US" sz="3200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119116" y="2265527"/>
            <a:ext cx="3071883" cy="2934269"/>
            <a:chOff x="2061064" y="919292"/>
            <a:chExt cx="2964415" cy="3309140"/>
          </a:xfrm>
        </p:grpSpPr>
        <p:sp>
          <p:nvSpPr>
            <p:cNvPr id="7" name="Round Same Side Corner Rectangle 6"/>
            <p:cNvSpPr/>
            <p:nvPr/>
          </p:nvSpPr>
          <p:spPr>
            <a:xfrm rot="16200000">
              <a:off x="1888702" y="1091654"/>
              <a:ext cx="3309140" cy="2964415"/>
            </a:xfrm>
            <a:prstGeom prst="round2SameRect">
              <a:avLst>
                <a:gd name="adj1" fmla="val 16670"/>
                <a:gd name="adj2" fmla="val 0"/>
              </a:avLst>
            </a:prstGeom>
          </p:spPr>
          <p:style>
            <a:lnRef idx="2">
              <a:schemeClr val="dk1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dk1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dk1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Round Same Side Corner Rectangle 4"/>
            <p:cNvSpPr txBox="1"/>
            <p:nvPr/>
          </p:nvSpPr>
          <p:spPr>
            <a:xfrm>
              <a:off x="2148253" y="1064029"/>
              <a:ext cx="2790039" cy="30196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33350" tIns="222250" rIns="200025" bIns="222250" numCol="1" spcCol="1270" anchor="t" anchorCtr="0">
              <a:noAutofit/>
            </a:bodyPr>
            <a:lstStyle/>
            <a:p>
              <a:pPr lvl="0" algn="ctr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500" b="1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enSenHandwriting" panose="02000500020000020004" pitchFamily="2" charset="0"/>
                  <a:cs typeface="BenSenHandwriting" panose="02000500020000020004" pitchFamily="2" charset="0"/>
                </a:rPr>
                <a:t>১</a:t>
              </a:r>
              <a:r>
                <a:rPr lang="en-US" sz="3500" b="1" kern="12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enSenHandwriting" panose="02000500020000020004" pitchFamily="2" charset="0"/>
                  <a:cs typeface="BenSenHandwriting" panose="02000500020000020004" pitchFamily="2" charset="0"/>
                </a:rPr>
                <a:t>. </a:t>
              </a:r>
            </a:p>
            <a:p>
              <a:pPr lvl="0" algn="l" defTabSz="1555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500" b="1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enSenHandwriting" panose="02000500020000020004" pitchFamily="2" charset="0"/>
                  <a:cs typeface="BenSenHandwriting" panose="02000500020000020004" pitchFamily="2" charset="0"/>
                </a:rPr>
                <a:t>ই-</a:t>
              </a:r>
              <a:r>
                <a:rPr lang="en-US" sz="3500" b="1" kern="12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enSenHandwriting" panose="02000500020000020004" pitchFamily="2" charset="0"/>
                  <a:cs typeface="BenSenHandwriting" panose="02000500020000020004" pitchFamily="2" charset="0"/>
                </a:rPr>
                <a:t>মেইল</a:t>
              </a:r>
              <a:r>
                <a:rPr lang="en-US" sz="3500" b="1" kern="1200" dirty="0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enSenHandwriting" panose="02000500020000020004" pitchFamily="2" charset="0"/>
                  <a:cs typeface="BenSenHandwriting" panose="02000500020000020004" pitchFamily="2" charset="0"/>
                </a:rPr>
                <a:t> </a:t>
              </a:r>
              <a:r>
                <a:rPr lang="en-US" sz="3500" b="1" kern="1200" dirty="0" err="1" smtClean="0">
                  <a:solidFill>
                    <a:schemeClr val="tx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enSenHandwriting" panose="02000500020000020004" pitchFamily="2" charset="0"/>
                  <a:cs typeface="BenSenHandwriting" panose="02000500020000020004" pitchFamily="2" charset="0"/>
                </a:rPr>
                <a:t>আইডি</a:t>
              </a:r>
              <a:endParaRPr lang="en-US" sz="3500" kern="1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endParaRPr>
            </a:p>
          </p:txBody>
        </p:sp>
      </p:grpSp>
      <p:sp>
        <p:nvSpPr>
          <p:cNvPr id="9" name="Circular Arrow 8"/>
          <p:cNvSpPr/>
          <p:nvPr/>
        </p:nvSpPr>
        <p:spPr>
          <a:xfrm>
            <a:off x="3048000" y="1524000"/>
            <a:ext cx="2114061" cy="1905000"/>
          </a:xfrm>
          <a:prstGeom prst="circularArrow">
            <a:avLst>
              <a:gd name="adj1" fmla="val 12500"/>
              <a:gd name="adj2" fmla="val 1142322"/>
              <a:gd name="adj3" fmla="val 20457678"/>
              <a:gd name="adj4" fmla="val 10800000"/>
              <a:gd name="adj5" fmla="val 12500"/>
            </a:avLst>
          </a:prstGeom>
          <a:solidFill>
            <a:schemeClr val="tx1"/>
          </a:solidFill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0" name="Circular Arrow 9"/>
          <p:cNvSpPr/>
          <p:nvPr/>
        </p:nvSpPr>
        <p:spPr>
          <a:xfrm rot="10800000">
            <a:off x="3200400" y="4038600"/>
            <a:ext cx="2114061" cy="2113958"/>
          </a:xfrm>
          <a:prstGeom prst="circularArrow">
            <a:avLst>
              <a:gd name="adj1" fmla="val 12500"/>
              <a:gd name="adj2" fmla="val 1142322"/>
              <a:gd name="adj3" fmla="val 20457678"/>
              <a:gd name="adj4" fmla="val 10800000"/>
              <a:gd name="adj5" fmla="val 12500"/>
            </a:avLst>
          </a:prstGeom>
          <a:solidFill>
            <a:schemeClr val="tx1"/>
          </a:solidFill>
        </p:spPr>
        <p:style>
          <a:lnRef idx="2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1">
            <a:schemeClr val="lt1">
              <a:hueOff val="0"/>
              <a:satOff val="0"/>
              <a:lumOff val="0"/>
              <a:alphaOff val="0"/>
            </a:schemeClr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val="1515367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rt 1"/>
          <p:cNvSpPr/>
          <p:nvPr/>
        </p:nvSpPr>
        <p:spPr>
          <a:xfrm>
            <a:off x="2398593" y="2483893"/>
            <a:ext cx="7591567" cy="3226558"/>
          </a:xfrm>
          <a:prstGeom prst="hear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কোন</a:t>
            </a:r>
            <a:r>
              <a:rPr lang="en-US" sz="4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ব্যক্তির</a:t>
            </a:r>
            <a:r>
              <a:rPr lang="en-US" sz="4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অনলাইন</a:t>
            </a:r>
            <a:r>
              <a:rPr lang="en-US" sz="4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পরিচয়</a:t>
            </a:r>
            <a:r>
              <a:rPr lang="en-US" sz="4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বলতে</a:t>
            </a:r>
            <a:r>
              <a:rPr lang="en-US" sz="4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কি</a:t>
            </a:r>
            <a:r>
              <a:rPr lang="en-US" sz="4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400" b="1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বুঝায়</a:t>
            </a:r>
            <a:r>
              <a:rPr lang="en-US" sz="4400" b="1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? </a:t>
            </a:r>
          </a:p>
          <a:p>
            <a:pPr algn="ctr"/>
            <a:endParaRPr lang="en-US" b="1" dirty="0">
              <a:solidFill>
                <a:schemeClr val="tx1"/>
              </a:solidFill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402615" y="552885"/>
            <a:ext cx="5134709" cy="923330"/>
          </a:xfrm>
          <a:prstGeom prst="rect">
            <a:avLst/>
          </a:prstGeom>
          <a:noFill/>
        </p:spPr>
        <p:txBody>
          <a:bodyPr anchor="ctr">
            <a:prstTxWarp prst="textPlain">
              <a:avLst/>
            </a:prstTxWarp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একক</a:t>
            </a:r>
            <a:r>
              <a:rPr 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5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কাজ</a:t>
            </a:r>
            <a:endParaRPr lang="en-US" sz="5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528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95534" y="109180"/>
            <a:ext cx="11914495" cy="682389"/>
          </a:xfrm>
          <a:prstGeom prst="rect">
            <a:avLst/>
          </a:prstGeom>
          <a:noFill/>
        </p:spPr>
        <p:txBody>
          <a:bodyPr anchor="ctr">
            <a:prstTxWarp prst="textPlain">
              <a:avLst/>
            </a:prstTxWarp>
            <a:spAutoFit/>
          </a:bodyPr>
          <a:lstStyle/>
          <a:p>
            <a:pPr algn="ctr">
              <a:defRPr/>
            </a:pPr>
            <a:r>
              <a:rPr lang="en-US" altLang="en-US" sz="5400" dirty="0" smtClean="0">
                <a:latin typeface="Nikosh" panose="02000000000000000000" pitchFamily="2" charset="0"/>
                <a:cs typeface="Nikosh" panose="02000000000000000000" pitchFamily="2" charset="0"/>
              </a:rPr>
              <a:t> </a:t>
            </a:r>
            <a:r>
              <a:rPr lang="en-US" altLang="en-US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পাসওয়ার্ডের</a:t>
            </a:r>
            <a:r>
              <a:rPr lang="en-US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altLang="en-US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গোপনীয়তা</a:t>
            </a:r>
            <a:r>
              <a:rPr lang="en-US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altLang="en-US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রক্ষার</a:t>
            </a:r>
            <a:r>
              <a:rPr lang="en-US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altLang="en-US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ক্ষেত্রে</a:t>
            </a:r>
            <a:r>
              <a:rPr lang="en-US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altLang="en-US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কিছু</a:t>
            </a:r>
            <a:r>
              <a:rPr lang="en-US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altLang="en-US" sz="4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কৌশল</a:t>
            </a:r>
            <a:r>
              <a:rPr lang="en-US" altLang="en-US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411516000"/>
              </p:ext>
            </p:extLst>
          </p:nvPr>
        </p:nvGraphicFramePr>
        <p:xfrm>
          <a:off x="1624084" y="791569"/>
          <a:ext cx="9335068" cy="58412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18042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DBA624F-3536-457A-B56A-9B8BFDCAD0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/>
                                        <p:tgtEl>
                                          <p:spTgt spid="3">
                                            <p:graphicEl>
                                              <a:dgm id="{1DBA624F-3536-457A-B56A-9B8BFDCAD0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3">
                                            <p:graphicEl>
                                              <a:dgm id="{1DBA624F-3536-457A-B56A-9B8BFDCAD0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E93F3E3-17F5-4206-9187-2D16471502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/>
                                        <p:tgtEl>
                                          <p:spTgt spid="3">
                                            <p:graphicEl>
                                              <a:dgm id="{8E93F3E3-17F5-4206-9187-2D16471502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5" dur="2000"/>
                                        <p:tgtEl>
                                          <p:spTgt spid="3">
                                            <p:graphicEl>
                                              <a:dgm id="{8E93F3E3-17F5-4206-9187-2D16471502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1784BD7-D7C2-4C05-9EED-30F285D60B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/>
                                        <p:tgtEl>
                                          <p:spTgt spid="3">
                                            <p:graphicEl>
                                              <a:dgm id="{81784BD7-D7C2-4C05-9EED-30F285D60B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2000"/>
                                        <p:tgtEl>
                                          <p:spTgt spid="3">
                                            <p:graphicEl>
                                              <a:dgm id="{81784BD7-D7C2-4C05-9EED-30F285D60B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D7ED4F0-FDA6-418C-87AA-75857D8EAB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/>
                                        <p:tgtEl>
                                          <p:spTgt spid="3">
                                            <p:graphicEl>
                                              <a:dgm id="{9D7ED4F0-FDA6-418C-87AA-75857D8EAB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2000"/>
                                        <p:tgtEl>
                                          <p:spTgt spid="3">
                                            <p:graphicEl>
                                              <a:dgm id="{9D7ED4F0-FDA6-418C-87AA-75857D8EAB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2918193-9112-484A-8487-0D01C1CF20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/>
                                        <p:tgtEl>
                                          <p:spTgt spid="3">
                                            <p:graphicEl>
                                              <a:dgm id="{A2918193-9112-484A-8487-0D01C1CF20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2000"/>
                                        <p:tgtEl>
                                          <p:spTgt spid="3">
                                            <p:graphicEl>
                                              <a:dgm id="{A2918193-9112-484A-8487-0D01C1CF20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5284969-FB5A-4EA5-BEB4-A243365844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000"/>
                                        <p:tgtEl>
                                          <p:spTgt spid="3">
                                            <p:graphicEl>
                                              <a:dgm id="{B5284969-FB5A-4EA5-BEB4-A243365844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2000"/>
                                        <p:tgtEl>
                                          <p:spTgt spid="3">
                                            <p:graphicEl>
                                              <a:dgm id="{B5284969-FB5A-4EA5-BEB4-A243365844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9C060AF-DED2-4619-AA44-47DB96CCBD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000"/>
                                        <p:tgtEl>
                                          <p:spTgt spid="3">
                                            <p:graphicEl>
                                              <a:dgm id="{D9C060AF-DED2-4619-AA44-47DB96CCBD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2000"/>
                                        <p:tgtEl>
                                          <p:spTgt spid="3">
                                            <p:graphicEl>
                                              <a:dgm id="{D9C060AF-DED2-4619-AA44-47DB96CCBD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9A6DA7B-65D3-450F-A55E-E5361AE523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000"/>
                                        <p:tgtEl>
                                          <p:spTgt spid="3">
                                            <p:graphicEl>
                                              <a:dgm id="{A9A6DA7B-65D3-450F-A55E-E5361AE5230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2000"/>
                                        <p:tgtEl>
                                          <p:spTgt spid="3">
                                            <p:graphicEl>
                                              <a:dgm id="{A9A6DA7B-65D3-450F-A55E-E5361AE5230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2D5CDCD-5C52-4389-897C-714CF3303F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2000"/>
                                        <p:tgtEl>
                                          <p:spTgt spid="3">
                                            <p:graphicEl>
                                              <a:dgm id="{02D5CDCD-5C52-4389-897C-714CF3303F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2000"/>
                                        <p:tgtEl>
                                          <p:spTgt spid="3">
                                            <p:graphicEl>
                                              <a:dgm id="{02D5CDCD-5C52-4389-897C-714CF3303F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285753A-79FD-4BD8-8555-82F7DD4608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000"/>
                                        <p:tgtEl>
                                          <p:spTgt spid="3">
                                            <p:graphicEl>
                                              <a:dgm id="{8285753A-79FD-4BD8-8555-82F7DD4608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5" dur="2000"/>
                                        <p:tgtEl>
                                          <p:spTgt spid="3">
                                            <p:graphicEl>
                                              <a:dgm id="{8285753A-79FD-4BD8-8555-82F7DD4608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F5A6A8A-C1F8-4DD6-AA07-DD826C8847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2000"/>
                                        <p:tgtEl>
                                          <p:spTgt spid="3">
                                            <p:graphicEl>
                                              <a:dgm id="{BF5A6A8A-C1F8-4DD6-AA07-DD826C8847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9" dur="2000"/>
                                        <p:tgtEl>
                                          <p:spTgt spid="3">
                                            <p:graphicEl>
                                              <a:dgm id="{BF5A6A8A-C1F8-4DD6-AA07-DD826C8847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8A19E66-652F-4A89-8BB4-10E839C86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2000"/>
                                        <p:tgtEl>
                                          <p:spTgt spid="3">
                                            <p:graphicEl>
                                              <a:dgm id="{D8A19E66-652F-4A89-8BB4-10E839C86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5" dur="2000"/>
                                        <p:tgtEl>
                                          <p:spTgt spid="3">
                                            <p:graphicEl>
                                              <a:dgm id="{D8A19E66-652F-4A89-8BB4-10E839C861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73BDA93-9AF9-4524-BE75-74043477DF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2000"/>
                                        <p:tgtEl>
                                          <p:spTgt spid="3">
                                            <p:graphicEl>
                                              <a:dgm id="{773BDA93-9AF9-4524-BE75-74043477DF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2000"/>
                                        <p:tgtEl>
                                          <p:spTgt spid="3">
                                            <p:graphicEl>
                                              <a:dgm id="{773BDA93-9AF9-4524-BE75-74043477DF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13636B6-1AF2-45B0-872C-F62BB41446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2000"/>
                                        <p:tgtEl>
                                          <p:spTgt spid="3">
                                            <p:graphicEl>
                                              <a:dgm id="{113636B6-1AF2-45B0-872C-F62BB414466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5" dur="2000"/>
                                        <p:tgtEl>
                                          <p:spTgt spid="3">
                                            <p:graphicEl>
                                              <a:dgm id="{113636B6-1AF2-45B0-872C-F62BB414466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A7B33C8-0B26-4D6A-9ED4-FA6E8D4CE9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2000"/>
                                        <p:tgtEl>
                                          <p:spTgt spid="3">
                                            <p:graphicEl>
                                              <a:dgm id="{AA7B33C8-0B26-4D6A-9ED4-FA6E8D4CE9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9" dur="2000"/>
                                        <p:tgtEl>
                                          <p:spTgt spid="3">
                                            <p:graphicEl>
                                              <a:dgm id="{AA7B33C8-0B26-4D6A-9ED4-FA6E8D4CE9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3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626599023"/>
              </p:ext>
            </p:extLst>
          </p:nvPr>
        </p:nvGraphicFramePr>
        <p:xfrm>
          <a:off x="1176958" y="996286"/>
          <a:ext cx="9536536" cy="51179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44078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402614" y="372197"/>
            <a:ext cx="5134709" cy="923330"/>
          </a:xfrm>
          <a:prstGeom prst="rect">
            <a:avLst/>
          </a:prstGeom>
          <a:noFill/>
        </p:spPr>
        <p:txBody>
          <a:bodyPr anchor="ctr">
            <a:prstTxWarp prst="textPlain">
              <a:avLst/>
            </a:prstTxWarp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মূল্যায়ন</a:t>
            </a:r>
            <a:endParaRPr lang="en-US" sz="5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342977594"/>
              </p:ext>
            </p:extLst>
          </p:nvPr>
        </p:nvGraphicFramePr>
        <p:xfrm>
          <a:off x="879055" y="1943100"/>
          <a:ext cx="10398545" cy="36826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64867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BA6FAD3-1563-4CF2-BAC3-B65731CE74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>
                                            <p:graphicEl>
                                              <a:dgm id="{BBA6FAD3-1563-4CF2-BAC3-B65731CE74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graphicEl>
                                              <a:dgm id="{BBA6FAD3-1563-4CF2-BAC3-B65731CE74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>
                                            <p:graphicEl>
                                              <a:dgm id="{BBA6FAD3-1563-4CF2-BAC3-B65731CE748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>
                                            <p:graphicEl>
                                              <a:dgm id="{BBA6FAD3-1563-4CF2-BAC3-B65731CE748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2E854A8-5E83-40C2-8DA2-46081A13AB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>
                                            <p:graphicEl>
                                              <a:dgm id="{52E854A8-5E83-40C2-8DA2-46081A13AB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>
                                            <p:graphicEl>
                                              <a:dgm id="{52E854A8-5E83-40C2-8DA2-46081A13AB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>
                                            <p:graphicEl>
                                              <a:dgm id="{52E854A8-5E83-40C2-8DA2-46081A13AB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4">
                                            <p:graphicEl>
                                              <a:dgm id="{52E854A8-5E83-40C2-8DA2-46081A13AB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F2973C4-BA21-4CE2-A814-BC37081BCD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>
                                            <p:graphicEl>
                                              <a:dgm id="{5F2973C4-BA21-4CE2-A814-BC37081BCD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>
                                            <p:graphicEl>
                                              <a:dgm id="{5F2973C4-BA21-4CE2-A814-BC37081BCD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">
                                            <p:graphicEl>
                                              <a:dgm id="{5F2973C4-BA21-4CE2-A814-BC37081BCD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4">
                                            <p:graphicEl>
                                              <a:dgm id="{5F2973C4-BA21-4CE2-A814-BC37081BCD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FB2C804-522F-477D-ACF4-AA85A119DF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>
                                            <p:graphicEl>
                                              <a:dgm id="{FFB2C804-522F-477D-ACF4-AA85A119DF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">
                                            <p:graphicEl>
                                              <a:dgm id="{FFB2C804-522F-477D-ACF4-AA85A119DF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">
                                            <p:graphicEl>
                                              <a:dgm id="{FFB2C804-522F-477D-ACF4-AA85A119DF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4">
                                            <p:graphicEl>
                                              <a:dgm id="{FFB2C804-522F-477D-ACF4-AA85A119DF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094345E3-C2D9-461F-844F-B9CB263E3B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4">
                                            <p:graphicEl>
                                              <a:dgm id="{094345E3-C2D9-461F-844F-B9CB263E3B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4">
                                            <p:graphicEl>
                                              <a:dgm id="{094345E3-C2D9-461F-844F-B9CB263E3B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4">
                                            <p:graphicEl>
                                              <a:dgm id="{094345E3-C2D9-461F-844F-B9CB263E3B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4">
                                            <p:graphicEl>
                                              <a:dgm id="{094345E3-C2D9-461F-844F-B9CB263E3B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7E2DCF3-2278-484D-AD61-7B3639DC69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4">
                                            <p:graphicEl>
                                              <a:dgm id="{F7E2DCF3-2278-484D-AD61-7B3639DC69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4">
                                            <p:graphicEl>
                                              <a:dgm id="{F7E2DCF3-2278-484D-AD61-7B3639DC69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4">
                                            <p:graphicEl>
                                              <a:dgm id="{F7E2DCF3-2278-484D-AD61-7B3639DC69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4">
                                            <p:graphicEl>
                                              <a:dgm id="{F7E2DCF3-2278-484D-AD61-7B3639DC69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21228" y="586795"/>
            <a:ext cx="6531664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8000" b="1" i="0" u="none" strike="noStrike" kern="0" cap="none" spc="0" normalizeH="0" baseline="0" noProof="0" dirty="0" smtClean="0">
                <a:ln w="1905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rashSushreeOMJ" panose="00000400000000000000" pitchFamily="2" charset="0"/>
                <a:cs typeface="ParashSushreeOMJ" panose="00000400000000000000" pitchFamily="2" charset="0"/>
              </a:rPr>
              <a:t>দল</a:t>
            </a:r>
            <a:r>
              <a:rPr lang="en-US" sz="8000" b="1" kern="0" dirty="0" err="1">
                <a:ln w="1905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গত</a:t>
            </a:r>
            <a:r>
              <a:rPr lang="en-US" sz="8000" b="1" kern="0" dirty="0">
                <a:ln w="1905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kumimoji="0" lang="bn-BD" sz="8000" b="1" i="0" u="none" strike="noStrike" kern="0" cap="none" spc="0" normalizeH="0" baseline="0" noProof="0" dirty="0">
                <a:ln w="1905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rashSushreeOMJ" panose="00000400000000000000" pitchFamily="2" charset="0"/>
                <a:cs typeface="ParashSushreeOMJ" panose="00000400000000000000" pitchFamily="2" charset="0"/>
              </a:rPr>
              <a:t>কাজ</a:t>
            </a:r>
            <a:r>
              <a:rPr kumimoji="0" lang="en-US" sz="8000" b="1" i="0" u="none" strike="noStrike" kern="0" cap="none" spc="0" normalizeH="0" baseline="0" noProof="0" dirty="0">
                <a:ln w="1905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kumimoji="0" lang="bn-BD" sz="8000" b="1" i="0" u="none" strike="noStrike" kern="0" cap="none" spc="0" normalizeH="0" baseline="0" noProof="0" dirty="0">
                <a:ln w="1905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endParaRPr kumimoji="0" lang="en-US" sz="8000" b="1" i="0" u="none" strike="noStrike" kern="0" cap="none" spc="0" normalizeH="0" baseline="0" noProof="0" dirty="0">
              <a:ln w="1905"/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ParashSushreeOMJ" panose="00000400000000000000" pitchFamily="2" charset="0"/>
              <a:cs typeface="ParashSushreeOMJ" panose="000004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56736" y="3550508"/>
            <a:ext cx="11582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পাসওয়ার্ডের</a:t>
            </a:r>
            <a:r>
              <a:rPr lang="en-US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alt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গোপনীয়তা</a:t>
            </a:r>
            <a:r>
              <a:rPr lang="en-US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alt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রক্ষার</a:t>
            </a:r>
            <a:r>
              <a:rPr lang="en-US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alt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ক্ষেত্রে</a:t>
            </a:r>
            <a:r>
              <a:rPr lang="en-US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alt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তুমি</a:t>
            </a:r>
            <a:r>
              <a:rPr lang="en-US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alt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কী</a:t>
            </a:r>
            <a:r>
              <a:rPr lang="en-US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alt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কী</a:t>
            </a:r>
            <a:r>
              <a:rPr lang="en-US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alt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কৌশল</a:t>
            </a:r>
            <a:r>
              <a:rPr lang="en-US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alt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গ্রহন</a:t>
            </a:r>
            <a:r>
              <a:rPr lang="en-US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alt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করবে</a:t>
            </a:r>
            <a:r>
              <a:rPr lang="en-US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alt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ব্যাখ্যা</a:t>
            </a:r>
            <a:r>
              <a:rPr lang="en-US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 </a:t>
            </a:r>
            <a:r>
              <a:rPr lang="en-US" altLang="en-US" sz="4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কর</a:t>
            </a:r>
            <a:r>
              <a:rPr lang="en-US" altLang="en-US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arashSushreeOMJ" panose="00000400000000000000" pitchFamily="2" charset="0"/>
                <a:cs typeface="ParashSushreeOMJ" panose="00000400000000000000" pitchFamily="2" charset="0"/>
              </a:rPr>
              <a:t>?</a:t>
            </a:r>
            <a:endParaRPr lang="en-US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arashSushreeOMJ" panose="00000400000000000000" pitchFamily="2" charset="0"/>
              <a:cs typeface="ParashSushreeOMJ" panose="000004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09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1DF0D855-8F8F-4973-BA86-3905ECB061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4" y="0"/>
            <a:ext cx="11941791" cy="673517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7583" y="1829678"/>
            <a:ext cx="11423726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Bold ITC" panose="020B0907030504020204" pitchFamily="34" charset="0"/>
              </a:rPr>
              <a:t>THANKS</a:t>
            </a:r>
            <a:endParaRPr lang="en-US" sz="199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Eras Bold ITC" panose="020B0907030504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25232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95417 0.05463 L -1.022 0.02708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815" y="-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3.5|3.3|1.9|1.7|1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27409</TotalTime>
  <Words>240</Words>
  <Application>Microsoft Office PowerPoint</Application>
  <PresentationFormat>Widescreen</PresentationFormat>
  <Paragraphs>42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4" baseType="lpstr">
      <vt:lpstr>AnandapatraMJ</vt:lpstr>
      <vt:lpstr>Arial</vt:lpstr>
      <vt:lpstr>BenSenHandwriting</vt:lpstr>
      <vt:lpstr>BurigangaOMJ</vt:lpstr>
      <vt:lpstr>Calibri</vt:lpstr>
      <vt:lpstr>Calibri Light</vt:lpstr>
      <vt:lpstr>Eras Bold ITC</vt:lpstr>
      <vt:lpstr>Nikosh</vt:lpstr>
      <vt:lpstr>NikoshBAN</vt:lpstr>
      <vt:lpstr>NobogongaOMJ</vt:lpstr>
      <vt:lpstr>ParashSushreeOMJ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17</cp:revision>
  <dcterms:created xsi:type="dcterms:W3CDTF">2023-09-09T10:14:41Z</dcterms:created>
  <dcterms:modified xsi:type="dcterms:W3CDTF">2025-07-01T07:28:29Z</dcterms:modified>
</cp:coreProperties>
</file>