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58" r:id="rId6"/>
    <p:sldId id="260" r:id="rId7"/>
    <p:sldId id="261" r:id="rId8"/>
    <p:sldId id="264" r:id="rId9"/>
    <p:sldId id="265" r:id="rId10"/>
    <p:sldId id="26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70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71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353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29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0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467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95053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212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237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87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82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66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75014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223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628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236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0346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0215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6702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171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896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2455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3813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856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35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836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67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24BD-B7D0-8700-10C4-526B3F521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82CF14-9C96-8A69-2923-ABF029221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BD164-5C72-915A-6A15-E5B5FE8E2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9869E-7A28-0DFF-2C0F-44289C9CE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E5995-DD83-9A63-8A71-E46C2710F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42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DC376E76-A53D-4111-B6A7-486AA1187CA9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675F0F2-C175-4E34-B6F4-48F6C3BD5FB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820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9BDE2-07AC-61C9-32B8-418F5085D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9187" y="67157"/>
            <a:ext cx="9144000" cy="907204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40260-7C35-39EA-8B97-6903D3498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54" y="974361"/>
            <a:ext cx="7872554" cy="581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43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EBCF8-7039-76F0-221C-4576E7ED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139F1-D4E2-C2DE-0405-93203D57B9A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73967"/>
            <a:ext cx="6422265" cy="481889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Md. Ubaydullah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 (Biology)</a:t>
            </a: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Khademul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Girls’ School &amp; College</a:t>
            </a:r>
          </a:p>
          <a:p>
            <a:pPr algn="ctr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Boalia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Rajshahi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Mobile: 01741-282232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01518-322358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2C6ED-C0C1-8269-49F5-E4D0CB5DE84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1573967"/>
            <a:ext cx="5181907" cy="481889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Biology-2 (Zoology)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Class: XI-XII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Lecture: 04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Chapter-03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</a:t>
            </a:r>
          </a:p>
        </p:txBody>
      </p:sp>
    </p:spTree>
    <p:extLst>
      <p:ext uri="{BB962C8B-B14F-4D97-AF65-F5344CB8AC3E}">
        <p14:creationId xmlns:p14="http://schemas.microsoft.com/office/powerpoint/2010/main" val="191933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54B65-AF7D-9DE5-E028-3A812CA2F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97627"/>
            <a:ext cx="11402568" cy="986596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এই</a:t>
            </a: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পাঠ</a:t>
            </a: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শেষে</a:t>
            </a: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শিক্ষার্থীরা</a:t>
            </a:r>
            <a:r>
              <a:rPr lang="en-US" sz="6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D4CB6-7926-C1C9-E57D-295B759223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1723869"/>
            <a:ext cx="11402568" cy="4676931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স্নায়ুতন্ত্রের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পরিপাককৃত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স্বাস্থ্যগত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সমস্যা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BMI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নির্ণয়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পারবে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84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225EC-CB64-A690-5047-7972707CA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0"/>
            <a:ext cx="11585448" cy="66206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BD584-123D-44E1-3590-CB63BE34E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625" y="662062"/>
            <a:ext cx="11585448" cy="1184223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24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স্নায়ুতন্ত্রের</a:t>
            </a:r>
            <a:r>
              <a:rPr lang="en-US" sz="24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ভূমিকাঃ</a:t>
            </a:r>
            <a:r>
              <a:rPr lang="en-US" sz="2400" b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অত্যন্ত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গুরুত্বপূর্ণ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পালন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অন্ত্রের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নিজস্ব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এন্টারিক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নার্ভাস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সিস্টেম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(ENS)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মস্তিষ্কের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সাথে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সংযোগ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রক্ষাকারী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স্বয়ংক্রিয়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গতি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নিয়ন্ত্রণ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এনজাইম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বাড়ায়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নিশ্চিত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পরিপাকনালীর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পেশীগুলোকে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পরিচালিত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939AA3-8203-BD11-F520-C5F73FD74C8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980390"/>
            <a:ext cx="6159136" cy="4877609"/>
          </a:xfrm>
        </p:spPr>
        <p:txBody>
          <a:bodyPr>
            <a:normAutofit/>
          </a:bodyPr>
          <a:lstStyle/>
          <a:p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এন্টারিক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স্নায়ুতন্ত্রের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endParaRPr lang="en-US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নিজস্ব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মস্তিষ্ক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পরিপাকনালীর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পেশীর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সংকোচন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প্রসারণ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সামনে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এগিয়ে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স্থানীয়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রাসায়নিক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পরিবর্তন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বুঝতে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স্বয়ংক্রিয়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স্নায়ুতন্ত্রের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endParaRPr lang="en-US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প্যারাসিমপ্যাথেটিক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বিশ্রামের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হজম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সচল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শক্তিশালী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লালা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গ্যাস্ট্রিক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অগ্ন্যাশয়ের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এনজাইম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বাড়ায়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সিমপ্যাথেটিক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স্নায়ুতন্ত্র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মানসিক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ভয়ের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সক্রিয়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হজম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সাময়িকভাবে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ধীর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79EA9-44CB-66B4-D824-B8260CDAAD7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82963" y="1846285"/>
            <a:ext cx="5181907" cy="1899637"/>
          </a:xfrm>
        </p:spPr>
        <p:txBody>
          <a:bodyPr/>
          <a:lstStyle/>
          <a:p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মস্তিষ্ক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অন্ত্রের</a:t>
            </a:r>
            <a:r>
              <a:rPr lang="en-US" sz="1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সংযোগ</a:t>
            </a:r>
            <a:endParaRPr lang="en-US" sz="1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সুবাস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দেখামাত্র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মস্তিষ্ক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সংকেত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পাঠায়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মুখ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শুরু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মানসিক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উদ্বেগ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হজমে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গোলযোগ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F29B76-FA4C-3023-1B40-7FD3289EC0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471" y="3597639"/>
            <a:ext cx="3644891" cy="324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9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6D444-1C2B-E2F4-78BF-794EF1675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86321-8E87-5B7C-CFC4-77CF821D1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1" y="878863"/>
            <a:ext cx="11585447" cy="10193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অত্যন্ত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গুরুত্বপূর্ণ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পালন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গ্যাস্ট্রোইনটেস্টাইনাল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ট্র্যাক্ট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নিঃসৃত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অন্ত্রের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গতি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নিয়ন্ত্রণ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পাচক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এসিড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বাড়ায়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পিত্তথলি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অগ্ন্যাশয়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প্রয়োজনীয়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এনজাইম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বাইকার্বোনেট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সরবরাহ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নিশ্চিত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প্রক্রিয়াকে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সুচারুভাবে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সম্পন্ন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7ABDF-B608-0E17-4F50-DF48C6F5C54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751" y="1898194"/>
            <a:ext cx="6114165" cy="4462070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তাদের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কাজ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গ্যাস্ট্রিন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(Gastrin):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গ্যাস্ট্রিক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গ্ল্যান্ড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হাইড্রোক্লোরিক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এসিড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(HCl)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পেপসিনোজেন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উদ্দীপিত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পেশীর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নড়াচড়া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বাড়ায়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সিক্রেটিন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(Secretin):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নিঃসৃত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অগ্ন্যাশয়কে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বাইকার্বোনেট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সমৃদ্ধ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ক্ষারীয়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উৎপাদনে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উদ্দীপ্ত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এসিডকে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প্রশমিত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কোলেসিস্টোকিনিন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(CCK):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আমিষ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পৌঁছালে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নিঃসৃত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পিত্তথলিকে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সংকুচিত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পিত্তরস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অগ্ন্যাশয়কে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পাচক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এনজাইম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ছাড়তে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বাধ্য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1948DA-C9D9-C17E-F9F6-E6CE12D1363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44007" y="1934095"/>
            <a:ext cx="5478104" cy="2326859"/>
          </a:xfrm>
        </p:spPr>
        <p:txBody>
          <a:bodyPr/>
          <a:lstStyle/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ঘ্রিটিন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ঘ্রেলিন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(Ghrelin):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পাকস্থলী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নিঃসৃত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ক্ষুধার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অনুভূতি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জাগায়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তাগিদ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তৈরি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গ্যাস্ট্রিক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ইনহিবিটরি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পেপটাইড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(GIP):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গতি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মন্থর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চর্বিযুক্ত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হজম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জন্য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পর্যাপ্ত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F7D689-8A0F-7B3F-53C0-9F7B4A9A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80" y="3912433"/>
            <a:ext cx="2974218" cy="294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AA9B5-683C-6116-DD21-D0A3A2A12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134106"/>
            <a:ext cx="11585448" cy="64008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EAE23-9962-31AA-A860-A6CC94453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101" y="901918"/>
            <a:ext cx="5794248" cy="64008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পরিপাককৃত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8B52E7-026F-E327-FE41-4A97BBD856B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94872" y="1669730"/>
            <a:ext cx="6529017" cy="5054164"/>
          </a:xfrm>
        </p:spPr>
        <p:txBody>
          <a:bodyPr>
            <a:norm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পরিপাককৃত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এমন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জৈব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রাসায়নিক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প্রক্রিয়া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প্রাচীর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ভেদ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লসিকায়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মানবদেহে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পরিপাককৃত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উপাদানের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৯০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থেকে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৯৫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ভাগই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শোষণের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স্থান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অঙ্গ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প্রধান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কেন্দ্র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ইলিয়াম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অংশ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সর্বাধিক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ভিলাই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(Villi):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ভেতরের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দেয়ালে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আঙুলের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মতো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অভিক্ষেপ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এগুলো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তলানি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ক্ষেত্র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বহুগুণ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বাড়িয়ে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মাইক্রোভিলাই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ভিলাইয়ের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কোষগুলোতে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আরও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ত্বরান্বিত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66C554-74BA-739B-EF52-B0C8232E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076" y="1669730"/>
            <a:ext cx="4467997" cy="50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4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FFB4-0657-1114-F02C-7B26DF88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9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76B25-8AAB-F607-70B0-905CAF8EF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1113715"/>
            <a:ext cx="5166360" cy="662062"/>
          </a:xfrm>
        </p:spPr>
        <p:txBody>
          <a:bodyPr/>
          <a:lstStyle/>
          <a:p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খাদ্যসারের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endParaRPr lang="en-US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7E266-D239-86F4-3FAF-C91AB8FF23A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88957"/>
            <a:ext cx="5619490" cy="4803906"/>
          </a:xfrm>
        </p:spPr>
        <p:txBody>
          <a:bodyPr/>
          <a:lstStyle/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গ্লুকোজ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অ্যামিনো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অ্যাসিড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সক্রিয়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ব্যাপন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মাধ্যমে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সরাসরি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capillaries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ফ্যাটি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এসিড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গ্লিসারল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অদ্রবণীয়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হওয়ায়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পিত্ত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লবণের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সাহায্যে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মিশেল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(Micelle)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গঠন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অন্ত্রের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কোষে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কাইলমাইক্রন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(Chylomicron)-এ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রূপ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লসিকাবাহী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নালী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ল্যাক্টিয়ালে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প্রবেশ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এবং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পরবর্তীতে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মেশে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পানি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খনিজ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লবণ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অভিসরণ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(Osmosis)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ব্যাপন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ক্ষুদ্রান্ত্র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বৃহদন্ত্রে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C7A9F99-0C1D-E449-56FE-D9D6A86A3801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79" y="1588957"/>
            <a:ext cx="4437088" cy="519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F245C-D74A-231A-55D0-E088F8D37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25" y="134106"/>
            <a:ext cx="11585448" cy="6620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5A2142-98B6-7AEB-7757-502A23E58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833086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(Obesity)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DDAB6-5055-B300-425A-F4E25F9565F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10084"/>
            <a:ext cx="6054205" cy="5213810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স্থূলতা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এমন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অবস্থা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যেখানে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অতিরিক্ত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জমে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সাধারণত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প্রাপ্তবয়স্কদের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ক্ষেত্রে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বডি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ইনডেক্স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(BMI)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৩০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স্থূলতা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বলা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এশীয়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জনগোষ্ঠীর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ক্ষেত্রে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২৫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তার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)।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অস্বাস্থ্যকর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খাদ্যাভ্যাস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নিষ্ক্রিয়তার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কারণে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BMI: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বিএমআই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(BMI)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বডি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ইনডেক্স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হলো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একজন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ব্যক্তির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উচ্চতা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ওজনের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অনুপাতে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আদর্শ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ওজন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পরিমাপ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একটি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সহজ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পদ্ধতি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বিএমআই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নির্ণয়ের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সূত্র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সূত্র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BMI =</a:t>
            </a:r>
          </a:p>
          <a:p>
            <a:pPr lvl="0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n-US" sz="1800" dirty="0">
                <a:cs typeface="Times New Roman" panose="02020603050405020304" pitchFamily="18" charset="0"/>
              </a:rPr>
              <a:t>(</a:t>
            </a:r>
            <a:r>
              <a:rPr lang="en-US" sz="1800" dirty="0" err="1">
                <a:cs typeface="Times New Roman" panose="02020603050405020304" pitchFamily="18" charset="0"/>
              </a:rPr>
              <a:t>উচ্চতা</a:t>
            </a:r>
            <a:r>
              <a:rPr lang="en-US" sz="1800" dirty="0">
                <a:cs typeface="Times New Roman" panose="02020603050405020304" pitchFamily="18" charset="0"/>
              </a:rPr>
              <a:t>)২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অর্থা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ৎ,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আপনার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ওজনকে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কেজিতে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উচ্চতার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বর্গ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মিটারে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ভাগ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হবে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BAFA5BA-52D4-B5E9-FA34-032B0395EED0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446" y="1648918"/>
            <a:ext cx="4946627" cy="507497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20AB69-7E88-B25B-0978-5A3619595810}"/>
              </a:ext>
            </a:extLst>
          </p:cNvPr>
          <p:cNvCxnSpPr/>
          <p:nvPr/>
        </p:nvCxnSpPr>
        <p:spPr>
          <a:xfrm>
            <a:off x="1888761" y="5291527"/>
            <a:ext cx="11542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2131B90-00B6-6FBC-7DF1-9FC4C0A193DB}"/>
              </a:ext>
            </a:extLst>
          </p:cNvPr>
          <p:cNvSpPr txBox="1"/>
          <p:nvPr/>
        </p:nvSpPr>
        <p:spPr>
          <a:xfrm>
            <a:off x="1747576" y="4922195"/>
            <a:ext cx="143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ওজন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কেজি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67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0ADE-A0BF-F1AA-EB04-651C85E32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45097"/>
            <a:ext cx="11585448" cy="64008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Digestions &amp; Absorption (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30FF4-1769-CF34-2E2C-23FE85F5D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990" y="785177"/>
            <a:ext cx="5166360" cy="64008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স্থুলতার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কারণ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971D9-66C3-F400-13C0-2F064BA7515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573967"/>
            <a:ext cx="5979254" cy="513893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ক্যালোরির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ভারসাম্যহীনতা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চেয়ে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বেশি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ক্যালোরি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জীবনযাত্রা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কায়িক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শ্রমের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অভাব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অলস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সময়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কাটানো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বংশগতি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পরিবারে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স্থূলতার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ইতিহাস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ওষুধ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কিছু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হরমোনজনিত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সমস্যা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নির্দিষ্ট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ওষুধের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পার্শ্বপ্রতিক্রিয়া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খাদ্যাভাসঃ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চর্বিযুক্ত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ফাস্টফুড,কোমল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পানীয়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চর্বি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চিনিযুক্ত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গ্রহণ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স্বাস্থ্যঝুঁকি</a:t>
            </a:r>
            <a:r>
              <a:rPr lang="en-US" sz="2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জটিলতা</a:t>
            </a:r>
            <a:endParaRPr lang="en-US" sz="2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টাইপ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২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ডায়াবেটিস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শর্করা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বাড়িয়ে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দেয়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হৃদরোগ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স্ট্রোক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উচ্চ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রক্তচাপ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রক্তনালীর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ক্ষতি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লিভারের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সমস্যা</a:t>
            </a:r>
            <a:r>
              <a:rPr lang="en-US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ফ্যাটি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লিভার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ডিজিজ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জয়েন্টে</a:t>
            </a:r>
            <a:r>
              <a:rPr lang="en-US" sz="1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ব্যথা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হাঁটু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শরীরের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সংযোগস্থলে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অতিরিক্ত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পড়ে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13D28-570A-840D-762F-6E87162E796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80879" y="1120207"/>
            <a:ext cx="5624918" cy="2053653"/>
          </a:xfrm>
        </p:spPr>
        <p:txBody>
          <a:bodyPr/>
          <a:lstStyle/>
          <a:p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প্রতিকার</a:t>
            </a:r>
            <a:r>
              <a:rPr lang="en-US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24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</a:t>
            </a:r>
            <a:endParaRPr lang="en-US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সুষম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পুষ্টিকর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খাবার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খাওয়া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নিয়মিত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ব্যায়াম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হাঁটা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pPr lvl="0"/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পর্যাপ্ত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ঘুম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ও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মানসিক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চাপ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মুক্ত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থাকা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E5971E-66AB-AC07-78EA-5A3BC9906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408" y="3101312"/>
            <a:ext cx="4624153" cy="368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2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8B12D-B8EC-44CA-B349-27E52A7A7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11402568" cy="731520"/>
          </a:xfrm>
        </p:spPr>
        <p:txBody>
          <a:bodyPr>
            <a:no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মূল্যায়ন</a:t>
            </a:r>
            <a:endParaRPr lang="en-US" sz="6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67E1D-556F-64C9-A8B7-022BBA844F1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Q-1: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স্নায়ুতন্ত্রের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Q-2: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হরমোনের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ভূমিকা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Q-3: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পরিপাককৃত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খাদ্যসার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শোষণ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প্রক্রিয়া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ব্যাখ্যা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Q-4: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Q-5: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কারণ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স্বাস্থ্যগত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সমস্যা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স্থুলতা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প্রতিরোধের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উপায়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গুলো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Q-6: BMI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BMI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নির্ণয়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সূত্র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লিখ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7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288A-257B-ABD4-2F67-B4584335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42407"/>
            <a:ext cx="11402568" cy="996602"/>
          </a:xfrm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ধন্যবাদ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56E25E-98A8-2759-E84D-C3600078C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93" y="1738859"/>
            <a:ext cx="7948442" cy="497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3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136</TotalTime>
  <Words>948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Arial Nova Light</vt:lpstr>
      <vt:lpstr>Times New Roman</vt:lpstr>
      <vt:lpstr>Wingdings</vt:lpstr>
      <vt:lpstr>Dark Gradient</vt:lpstr>
      <vt:lpstr>Welcome</vt:lpstr>
      <vt:lpstr>Digestions &amp; Absorption (পরিপাক ও শোষণ)</vt:lpstr>
      <vt:lpstr>এই পাঠ শেষে শিক্ষার্থীরা………… </vt:lpstr>
      <vt:lpstr>Digestions &amp; Absorption (পরিপাক ও শোষণ)</vt:lpstr>
      <vt:lpstr>Digestions &amp; Absorption (পরিপাক ও শোষণ)</vt:lpstr>
      <vt:lpstr>Digestions &amp; Absorption (পরিপাক ও শোষণ)</vt:lpstr>
      <vt:lpstr>Digestions &amp; Absorption (পরিপাক ও শোষণ)</vt:lpstr>
      <vt:lpstr>Digestions &amp; Absorption (পরিপাক ও শোষণ)</vt:lpstr>
      <vt:lpstr>Digestions &amp; Absorption (পরিপাক ও শোষণ)</vt:lpstr>
      <vt:lpstr>মূল্যায়ন</vt:lpstr>
      <vt:lpstr>ধন্যবাদ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ubaydullahbdru@gmail.com</dc:creator>
  <cp:lastModifiedBy>ubaydullahbdru@gmail.com</cp:lastModifiedBy>
  <cp:revision>8</cp:revision>
  <dcterms:created xsi:type="dcterms:W3CDTF">2026-08-10T13:53:26Z</dcterms:created>
  <dcterms:modified xsi:type="dcterms:W3CDTF">2026-08-10T16:10:26Z</dcterms:modified>
</cp:coreProperties>
</file>