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63" r:id="rId3"/>
    <p:sldId id="264" r:id="rId4"/>
    <p:sldId id="266" r:id="rId5"/>
    <p:sldId id="265" r:id="rId6"/>
    <p:sldId id="257" r:id="rId7"/>
    <p:sldId id="258" r:id="rId8"/>
    <p:sldId id="261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31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842FF-141A-4DC5-BAC5-4694CB03D2B9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AA860-9CE7-484C-9BD7-F6C2191BD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5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AA860-9CE7-484C-9BD7-F6C2191BD7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73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4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4D538-2EEF-410C-BF0E-1A342BA3DBD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8D30-F362-4646-83CE-698391725B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4D538-2EEF-410C-BF0E-1A342BA3DBD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8D30-F362-4646-83CE-698391725B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4D538-2EEF-410C-BF0E-1A342BA3DBD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8D30-F362-4646-83CE-698391725B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4D538-2EEF-410C-BF0E-1A342BA3DBD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8D30-F362-4646-83CE-698391725B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4D538-2EEF-410C-BF0E-1A342BA3DBD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8D30-F362-4646-83CE-698391725B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4D538-2EEF-410C-BF0E-1A342BA3DBD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8D30-F362-4646-83CE-698391725B0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4D538-2EEF-410C-BF0E-1A342BA3DBD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8D30-F362-4646-83CE-698391725B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4D538-2EEF-410C-BF0E-1A342BA3DBD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8D30-F362-4646-83CE-698391725B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4D538-2EEF-410C-BF0E-1A342BA3DBD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8D30-F362-4646-83CE-698391725B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720852" y="-1720850"/>
            <a:ext cx="6858000" cy="1029970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4D538-2EEF-410C-BF0E-1A342BA3DBD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67B8D30-F362-4646-83CE-698391725B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4D538-2EEF-410C-BF0E-1A342BA3DBD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8D30-F362-4646-83CE-698391725B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0633"/>
            <a:ext cx="4765676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5051293"/>
            <a:ext cx="12195173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365760"/>
            <a:ext cx="1002792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00629"/>
            <a:ext cx="1002792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24" y="5870448"/>
            <a:ext cx="2901696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7A4D538-2EEF-410C-BF0E-1A342BA3DBD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019" y="6285122"/>
            <a:ext cx="629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67B8D30-F362-4646-83CE-698391725B0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6600" y="1371600"/>
            <a:ext cx="6248400" cy="1414462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8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Well </a:t>
            </a:r>
            <a:r>
              <a:rPr lang="en-US" sz="8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Come</a:t>
            </a:r>
            <a:endParaRPr lang="en-US" sz="8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1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031" y="1219200"/>
            <a:ext cx="6772275" cy="2492990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Md.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Gausul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Haque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Senior Teacher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Kalikapur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Chowkuni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High School,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koyra,khulna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10400" y="1219200"/>
            <a:ext cx="4872038" cy="2677656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Class- 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Six/Seven</a:t>
            </a:r>
            <a:endParaRPr lang="en-US" sz="3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Subject:-English  2nd paper</a:t>
            </a:r>
          </a:p>
          <a:p>
            <a:r>
              <a:rPr lang="en-U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Lesson: </a:t>
            </a:r>
            <a:r>
              <a:rPr lang="en-US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Voice Change</a:t>
            </a:r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17379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757238" y="0"/>
            <a:ext cx="10201275" cy="5214937"/>
          </a:xfrm>
          <a:prstGeom prst="horizontalScroll">
            <a:avLst/>
          </a:prstGeom>
          <a:ln w="5715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Learning Outcomes</a:t>
            </a:r>
          </a:p>
          <a:p>
            <a:r>
              <a:rPr lang="en-US" sz="3200" b="1" dirty="0">
                <a:solidFill>
                  <a:srgbClr val="00B050"/>
                </a:solidFill>
              </a:rPr>
              <a:t>By the end of the class Students will be able to </a:t>
            </a:r>
            <a:r>
              <a:rPr lang="en-US" sz="3200" b="1" dirty="0" smtClean="0">
                <a:solidFill>
                  <a:srgbClr val="00B050"/>
                </a:solidFill>
              </a:rPr>
              <a:t>-----</a:t>
            </a:r>
          </a:p>
          <a:p>
            <a:endParaRPr lang="en-US" sz="3200" dirty="0">
              <a:solidFill>
                <a:srgbClr val="00B05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B050"/>
                </a:solidFill>
              </a:rPr>
              <a:t>identify the definition of </a:t>
            </a:r>
            <a:r>
              <a:rPr lang="en-US" sz="3200" b="1" dirty="0" smtClean="0">
                <a:solidFill>
                  <a:srgbClr val="00B050"/>
                </a:solidFill>
              </a:rPr>
              <a:t>voice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B050"/>
                </a:solidFill>
              </a:rPr>
              <a:t>identify the classification of </a:t>
            </a:r>
            <a:r>
              <a:rPr lang="en-US" sz="3200" b="1" dirty="0" smtClean="0">
                <a:solidFill>
                  <a:srgbClr val="00B050"/>
                </a:solidFill>
              </a:rPr>
              <a:t>voice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B050"/>
                </a:solidFill>
              </a:rPr>
              <a:t>identify the structure s of active and passive voice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B050"/>
                </a:solidFill>
              </a:rPr>
              <a:t>change  voice from active to passive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568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3114675" y="381000"/>
            <a:ext cx="5672138" cy="1814513"/>
          </a:xfrm>
          <a:prstGeom prst="ribbon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000099"/>
                </a:solidFill>
              </a:rPr>
              <a:t>Topic </a:t>
            </a:r>
            <a:endParaRPr lang="en-US" sz="4800" b="1" dirty="0">
              <a:solidFill>
                <a:srgbClr val="000099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1485900" y="2057400"/>
            <a:ext cx="9372600" cy="2771775"/>
          </a:xfrm>
          <a:prstGeom prst="frame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14675" y="3671888"/>
            <a:ext cx="54578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Algerian" pitchFamily="82" charset="0"/>
              </a:rPr>
              <a:t>Voice Change</a:t>
            </a:r>
            <a:endParaRPr lang="en-US" sz="6000" b="1" dirty="0">
              <a:solidFill>
                <a:srgbClr val="C00000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91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762000"/>
            <a:ext cx="8839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sz="4000" dirty="0">
                <a:solidFill>
                  <a:srgbClr val="FF0000"/>
                </a:solidFill>
                <a:latin typeface="Arial Black" pitchFamily="34" charset="0"/>
              </a:rPr>
              <a:t>Kinds of voice</a:t>
            </a:r>
            <a:r>
              <a:rPr lang="en-US" sz="4000" dirty="0" smtClean="0">
                <a:solidFill>
                  <a:srgbClr val="FF0000"/>
                </a:solidFill>
                <a:latin typeface="Arial Black" pitchFamily="34" charset="0"/>
              </a:rPr>
              <a:t>:-</a:t>
            </a:r>
          </a:p>
          <a:p>
            <a:pPr lvl="1" algn="ctr"/>
            <a:endParaRPr lang="en-US" sz="4000" dirty="0">
              <a:solidFill>
                <a:srgbClr val="FF0000"/>
              </a:solidFill>
              <a:latin typeface="Arial Black" pitchFamily="34" charset="0"/>
            </a:endParaRPr>
          </a:p>
          <a:p>
            <a:pPr lvl="1" algn="ctr"/>
            <a:r>
              <a:rPr lang="en-US" sz="3600" dirty="0" smtClean="0">
                <a:solidFill>
                  <a:srgbClr val="002060"/>
                </a:solidFill>
                <a:latin typeface="Arial Black" pitchFamily="34" charset="0"/>
              </a:rPr>
              <a:t>Two kinds </a:t>
            </a:r>
            <a:r>
              <a:rPr lang="en-US" sz="3600" dirty="0">
                <a:solidFill>
                  <a:srgbClr val="002060"/>
                </a:solidFill>
                <a:latin typeface="Arial Black" pitchFamily="34" charset="0"/>
              </a:rPr>
              <a:t>of </a:t>
            </a:r>
            <a:r>
              <a:rPr lang="en-US" sz="3600" dirty="0" smtClean="0">
                <a:solidFill>
                  <a:srgbClr val="002060"/>
                </a:solidFill>
                <a:latin typeface="Arial Black" pitchFamily="34" charset="0"/>
              </a:rPr>
              <a:t>voice</a:t>
            </a:r>
          </a:p>
          <a:p>
            <a:pPr lvl="1" algn="ctr"/>
            <a:endParaRPr lang="en-US" sz="36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marL="1028700" lvl="1" indent="-571500" algn="ctr">
              <a:buFont typeface="Wingdings" pitchFamily="2" charset="2"/>
              <a:buChar char="q"/>
            </a:pPr>
            <a:r>
              <a:rPr lang="en-US" sz="3600" dirty="0" smtClean="0">
                <a:solidFill>
                  <a:srgbClr val="002060"/>
                </a:solidFill>
                <a:latin typeface="Arial Black" pitchFamily="34" charset="0"/>
              </a:rPr>
              <a:t>Active </a:t>
            </a:r>
            <a:r>
              <a:rPr lang="en-US" sz="3600" dirty="0">
                <a:solidFill>
                  <a:srgbClr val="002060"/>
                </a:solidFill>
                <a:latin typeface="Arial Black" pitchFamily="34" charset="0"/>
              </a:rPr>
              <a:t>voice.</a:t>
            </a:r>
          </a:p>
          <a:p>
            <a:pPr marL="1028700" lvl="1" indent="-571500" algn="ctr">
              <a:buFont typeface="Wingdings" pitchFamily="2" charset="2"/>
              <a:buChar char="q"/>
            </a:pPr>
            <a:r>
              <a:rPr lang="en-US" sz="3600" dirty="0" smtClean="0">
                <a:solidFill>
                  <a:srgbClr val="002060"/>
                </a:solidFill>
                <a:latin typeface="Arial Black" pitchFamily="34" charset="0"/>
              </a:rPr>
              <a:t>Passive </a:t>
            </a:r>
            <a:r>
              <a:rPr lang="en-US" sz="3600" dirty="0">
                <a:solidFill>
                  <a:srgbClr val="002060"/>
                </a:solidFill>
                <a:latin typeface="Arial Black" pitchFamily="34" charset="0"/>
              </a:rPr>
              <a:t>voice.</a:t>
            </a:r>
            <a:endParaRPr lang="en-US" sz="36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333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36771" y="457200"/>
            <a:ext cx="10337457" cy="769441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Rules of using Subject in passive Voice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2600" y="1600200"/>
            <a:ext cx="7848600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002060">
                <a:alpha val="60000"/>
              </a:srgb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  </a:t>
            </a:r>
            <a:r>
              <a:rPr lang="en-US" sz="3600" b="1" u="sng" dirty="0" smtClean="0">
                <a:solidFill>
                  <a:srgbClr val="000099"/>
                </a:solidFill>
              </a:rPr>
              <a:t>Active                              Passive   </a:t>
            </a:r>
          </a:p>
          <a:p>
            <a:pPr algn="ctr"/>
            <a:r>
              <a:rPr lang="en-US" sz="3600" b="1" dirty="0" smtClean="0">
                <a:solidFill>
                  <a:srgbClr val="7030A0"/>
                </a:solidFill>
              </a:rPr>
              <a:t>   </a:t>
            </a:r>
            <a:r>
              <a:rPr lang="en-US" b="1" dirty="0" smtClean="0">
                <a:solidFill>
                  <a:srgbClr val="7030A0"/>
                </a:solidFill>
              </a:rPr>
              <a:t>I                                       Me</a:t>
            </a:r>
          </a:p>
          <a:p>
            <a:pPr algn="ctr"/>
            <a:r>
              <a:rPr lang="en-US" b="1" dirty="0" smtClean="0">
                <a:solidFill>
                  <a:srgbClr val="7030A0"/>
                </a:solidFill>
              </a:rPr>
              <a:t> We                                   Us</a:t>
            </a:r>
          </a:p>
          <a:p>
            <a:pPr algn="ctr"/>
            <a:r>
              <a:rPr lang="en-US" b="1" dirty="0" smtClean="0">
                <a:solidFill>
                  <a:srgbClr val="7030A0"/>
                </a:solidFill>
              </a:rPr>
              <a:t>  He                                      Him</a:t>
            </a:r>
          </a:p>
          <a:p>
            <a:pPr algn="ctr"/>
            <a:r>
              <a:rPr lang="en-US" b="1" dirty="0" smtClean="0">
                <a:solidFill>
                  <a:srgbClr val="7030A0"/>
                </a:solidFill>
              </a:rPr>
              <a:t>  She                                   Her</a:t>
            </a:r>
          </a:p>
          <a:p>
            <a:pPr algn="ctr"/>
            <a:r>
              <a:rPr lang="en-US" b="1" dirty="0" smtClean="0">
                <a:solidFill>
                  <a:srgbClr val="7030A0"/>
                </a:solidFill>
              </a:rPr>
              <a:t>    They                                   Them</a:t>
            </a:r>
          </a:p>
          <a:p>
            <a:pPr algn="ctr"/>
            <a:r>
              <a:rPr lang="en-US" b="1" dirty="0" smtClean="0">
                <a:solidFill>
                  <a:srgbClr val="7030A0"/>
                </a:solidFill>
              </a:rPr>
              <a:t>  You                                   You</a:t>
            </a:r>
          </a:p>
          <a:p>
            <a:pPr algn="ctr"/>
            <a:r>
              <a:rPr lang="en-US" b="1" dirty="0" smtClean="0">
                <a:solidFill>
                  <a:srgbClr val="7030A0"/>
                </a:solidFill>
              </a:rPr>
              <a:t>    Ram                                  Ram</a:t>
            </a:r>
          </a:p>
          <a:p>
            <a:pPr algn="ctr"/>
            <a:r>
              <a:rPr lang="en-US" b="1" dirty="0" smtClean="0">
                <a:solidFill>
                  <a:srgbClr val="7030A0"/>
                </a:solidFill>
              </a:rPr>
              <a:t>It                                       It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endParaRPr lang="en-US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25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749764"/>
            <a:ext cx="6529389" cy="646331"/>
          </a:xfrm>
          <a:prstGeom prst="rect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Passive</a:t>
            </a:r>
            <a:r>
              <a:rPr lang="en-US" b="1" dirty="0" smtClean="0">
                <a:solidFill>
                  <a:srgbClr val="000099"/>
                </a:solidFill>
              </a:rPr>
              <a:t>   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Voice Rule </a:t>
            </a:r>
            <a:endParaRPr lang="en-US" sz="2800" b="1" dirty="0">
              <a:solidFill>
                <a:srgbClr val="000099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600200"/>
            <a:ext cx="10715625" cy="3108543"/>
          </a:xfrm>
          <a:prstGeom prst="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 </a:t>
            </a:r>
            <a:r>
              <a:rPr lang="en-US" sz="2400" b="1" dirty="0" err="1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কে</a:t>
            </a:r>
            <a:r>
              <a:rPr lang="en-US" b="1" dirty="0" smtClean="0">
                <a:solidFill>
                  <a:srgbClr val="C00000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 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কে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Verb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সব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Participle 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‍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Verb = am, is, are, was, were, Shall be, Will be   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ইত্যাদি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Tense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ও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Person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অনুযায়ী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বসে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Modal Verb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ক্ষেত্রে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“be”           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নিজে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বসে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যেমন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Should be,  Could be,  Can be,  May be 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ইত্যাদি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বসে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934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608808"/>
              </p:ext>
            </p:extLst>
          </p:nvPr>
        </p:nvGraphicFramePr>
        <p:xfrm>
          <a:off x="-171450" y="657227"/>
          <a:ext cx="12363450" cy="5202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57278"/>
                <a:gridCol w="5206172"/>
              </a:tblGrid>
              <a:tr h="48577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Active</a:t>
                      </a:r>
                      <a:endParaRPr lang="en-US" sz="16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passive</a:t>
                      </a:r>
                      <a:endParaRPr lang="en-US" sz="1600" b="1" dirty="0"/>
                    </a:p>
                  </a:txBody>
                  <a:tcPr>
                    <a:solidFill>
                      <a:srgbClr val="000099"/>
                    </a:solidFill>
                  </a:tcPr>
                </a:tc>
              </a:tr>
              <a:tr h="476198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Present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Ind.  = 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Subject + Verb+ Ext</a:t>
                      </a:r>
                      <a:endParaRPr lang="en-US" sz="1400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............ am/is/are +</a:t>
                      </a:r>
                      <a:r>
                        <a:rPr lang="en-US" sz="1400" b="1" dirty="0" err="1" smtClean="0">
                          <a:solidFill>
                            <a:srgbClr val="000099"/>
                          </a:solidFill>
                        </a:rPr>
                        <a:t>V3</a:t>
                      </a:r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 …………….</a:t>
                      </a:r>
                      <a:endParaRPr lang="en-US" sz="1400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7522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Present 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Con.= 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Subject +am/is/are+ Verb + </a:t>
                      </a:r>
                      <a:r>
                        <a:rPr lang="en-US" sz="1400" b="1" baseline="0" dirty="0" err="1" smtClean="0">
                          <a:solidFill>
                            <a:srgbClr val="000099"/>
                          </a:solidFill>
                        </a:rPr>
                        <a:t>ing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 + Ext</a:t>
                      </a:r>
                      <a:endParaRPr lang="en-US" sz="1400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……. am being/is being/are being +</a:t>
                      </a:r>
                      <a:r>
                        <a:rPr lang="en-US" sz="1400" b="1" dirty="0" err="1" smtClean="0">
                          <a:solidFill>
                            <a:srgbClr val="000099"/>
                          </a:solidFill>
                        </a:rPr>
                        <a:t>V3</a:t>
                      </a:r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…</a:t>
                      </a:r>
                      <a:endParaRPr lang="en-US" sz="1400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76198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Present  Per.  = 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Subject + Have/Has+ </a:t>
                      </a:r>
                      <a:r>
                        <a:rPr lang="en-US" sz="1400" b="1" baseline="0" dirty="0" err="1" smtClean="0">
                          <a:solidFill>
                            <a:srgbClr val="000099"/>
                          </a:solidFill>
                        </a:rPr>
                        <a:t>V3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 + Ext</a:t>
                      </a:r>
                      <a:endParaRPr lang="en-US" sz="1400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………..</a:t>
                      </a:r>
                      <a:r>
                        <a:rPr lang="en-US" sz="1400" b="1" strike="noStrike" baseline="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have been/has been +</a:t>
                      </a:r>
                      <a:r>
                        <a:rPr lang="en-US" sz="1400" b="1" strike="noStrike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V3</a:t>
                      </a:r>
                      <a:r>
                        <a:rPr lang="en-US" sz="1400" b="1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…</a:t>
                      </a:r>
                      <a:endParaRPr lang="en-US" sz="1400" b="1" strike="noStrike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76198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Past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Ind.         = 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Subject + </a:t>
                      </a:r>
                      <a:r>
                        <a:rPr lang="en-US" sz="1400" b="1" baseline="0" dirty="0" err="1" smtClean="0">
                          <a:solidFill>
                            <a:srgbClr val="000099"/>
                          </a:solidFill>
                        </a:rPr>
                        <a:t>V2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+ Ext</a:t>
                      </a:r>
                      <a:endParaRPr lang="en-US" sz="1400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…………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 was/were + </a:t>
                      </a:r>
                      <a:r>
                        <a:rPr lang="en-US" sz="1400" b="1" dirty="0" err="1" smtClean="0">
                          <a:solidFill>
                            <a:srgbClr val="000099"/>
                          </a:solidFill>
                        </a:rPr>
                        <a:t>V3</a:t>
                      </a:r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 ……………</a:t>
                      </a:r>
                      <a:endParaRPr lang="en-US" sz="1400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76198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Past Con.        = 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Subject +was/were+ Verb+ </a:t>
                      </a:r>
                      <a:r>
                        <a:rPr lang="en-US" sz="1400" b="1" baseline="0" dirty="0" err="1" smtClean="0">
                          <a:solidFill>
                            <a:srgbClr val="000099"/>
                          </a:solidFill>
                        </a:rPr>
                        <a:t>ing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+ Ext</a:t>
                      </a:r>
                      <a:endParaRPr lang="en-US" sz="1400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………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  </a:t>
                      </a:r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was being/ were being +</a:t>
                      </a:r>
                      <a:r>
                        <a:rPr lang="en-US" sz="1400" b="1" dirty="0" err="1" smtClean="0">
                          <a:solidFill>
                            <a:srgbClr val="000099"/>
                          </a:solidFill>
                        </a:rPr>
                        <a:t>V3</a:t>
                      </a:r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 ………</a:t>
                      </a:r>
                      <a:endParaRPr lang="en-US" sz="1400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76198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Past Per.          = 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Subject + had + </a:t>
                      </a:r>
                      <a:r>
                        <a:rPr lang="en-US" sz="1400" b="1" baseline="0" dirty="0" err="1" smtClean="0">
                          <a:solidFill>
                            <a:srgbClr val="000099"/>
                          </a:solidFill>
                        </a:rPr>
                        <a:t>V3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+ Ext</a:t>
                      </a:r>
                      <a:endParaRPr lang="en-US" sz="1400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…………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 had been +</a:t>
                      </a:r>
                      <a:r>
                        <a:rPr lang="en-US" sz="1400" b="1" dirty="0" err="1" smtClean="0">
                          <a:solidFill>
                            <a:srgbClr val="000099"/>
                          </a:solidFill>
                        </a:rPr>
                        <a:t>V3</a:t>
                      </a:r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 …………………</a:t>
                      </a:r>
                      <a:endParaRPr lang="en-US" sz="1400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857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Future Ind.      = 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Subject + Shall/Will+ </a:t>
                      </a:r>
                      <a:r>
                        <a:rPr lang="en-US" sz="1400" b="1" baseline="0" dirty="0" err="1" smtClean="0">
                          <a:solidFill>
                            <a:srgbClr val="000099"/>
                          </a:solidFill>
                        </a:rPr>
                        <a:t>V1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+ Ext</a:t>
                      </a:r>
                      <a:endParaRPr lang="en-US" sz="1400" b="1" dirty="0" smtClean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………… shall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 be/Will be +</a:t>
                      </a:r>
                      <a:r>
                        <a:rPr lang="en-US" sz="1400" b="1" baseline="0" dirty="0" err="1" smtClean="0">
                          <a:solidFill>
                            <a:srgbClr val="000099"/>
                          </a:solidFill>
                        </a:rPr>
                        <a:t>V3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 ………………</a:t>
                      </a:r>
                      <a:endParaRPr lang="en-US" sz="1400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Future Con.=</a:t>
                      </a:r>
                      <a:r>
                        <a:rPr lang="en-US" sz="14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Subject + Shall be/Will be+ Verb+ </a:t>
                      </a:r>
                      <a:r>
                        <a:rPr lang="en-US" sz="1400" b="1" baseline="0" dirty="0" err="1" smtClean="0">
                          <a:solidFill>
                            <a:srgbClr val="000099"/>
                          </a:solidFill>
                        </a:rPr>
                        <a:t>ing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+ Ext</a:t>
                      </a:r>
                      <a:endParaRPr lang="en-US" sz="1400" b="1" dirty="0" smtClean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…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  </a:t>
                      </a:r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shall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 be being /will be being +</a:t>
                      </a:r>
                      <a:r>
                        <a:rPr lang="en-US" sz="1400" b="1" baseline="0" dirty="0" err="1" smtClean="0">
                          <a:solidFill>
                            <a:srgbClr val="000099"/>
                          </a:solidFill>
                        </a:rPr>
                        <a:t>V3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</a:rPr>
                        <a:t> …</a:t>
                      </a:r>
                      <a:endParaRPr lang="en-US" sz="1400" b="1" dirty="0" smtClean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76198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Future Per.        = </a:t>
                      </a:r>
                      <a:r>
                        <a:rPr lang="en-US" sz="1400" b="1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Subject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will + have + </a:t>
                      </a:r>
                      <a:r>
                        <a:rPr lang="en-US" sz="1400" b="1" baseline="0" dirty="0" err="1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V3</a:t>
                      </a:r>
                      <a:r>
                        <a:rPr lang="en-US" sz="1400" b="1" baseline="0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Ext</a:t>
                      </a:r>
                      <a:endParaRPr lang="en-US" sz="1400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……….. Will have been +</a:t>
                      </a:r>
                      <a:r>
                        <a:rPr lang="en-US" sz="1400" b="1" dirty="0" err="1" smtClean="0">
                          <a:solidFill>
                            <a:srgbClr val="000099"/>
                          </a:solidFill>
                        </a:rPr>
                        <a:t>V3</a:t>
                      </a:r>
                      <a:r>
                        <a:rPr lang="en-US" sz="1400" b="1" dirty="0" smtClean="0">
                          <a:solidFill>
                            <a:srgbClr val="000099"/>
                          </a:solidFill>
                        </a:rPr>
                        <a:t> ………….</a:t>
                      </a:r>
                      <a:endParaRPr lang="en-US" sz="1400" b="1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0037" y="-114300"/>
            <a:ext cx="10829925" cy="646331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Changing Verb 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44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7200" y="1219200"/>
            <a:ext cx="396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Algerian" pitchFamily="82" charset="0"/>
              </a:rPr>
              <a:t>Thank You </a:t>
            </a:r>
            <a:endParaRPr lang="en-US" sz="4400" b="1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0994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</TotalTime>
  <Words>370</Words>
  <Application>Microsoft Office PowerPoint</Application>
  <PresentationFormat>Custom</PresentationFormat>
  <Paragraphs>63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Angles</vt:lpstr>
      <vt:lpstr>Well Come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Well Come</dc:title>
  <dc:creator>KC High School</dc:creator>
  <cp:lastModifiedBy>KC High School</cp:lastModifiedBy>
  <cp:revision>6</cp:revision>
  <dcterms:modified xsi:type="dcterms:W3CDTF">2026-08-17T07:09:56Z</dcterms:modified>
</cp:coreProperties>
</file>