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3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50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3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8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5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4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3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7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80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E4D5E-8FFE-42AB-8851-B00CAD706CA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4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6249" y="3225284"/>
            <a:ext cx="117157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0" i="0" dirty="0" smtClean="0">
                <a:solidFill>
                  <a:schemeClr val="bg1"/>
                </a:solidFill>
                <a:effectLst/>
                <a:latin typeface="Rockwell Extra Bold" panose="02060903040505020403" pitchFamily="18" charset="0"/>
              </a:rPr>
              <a:t>The 12 Months</a:t>
            </a:r>
            <a:endParaRPr lang="en-US" sz="8800" b="0" i="0" dirty="0">
              <a:solidFill>
                <a:schemeClr val="bg1"/>
              </a:solidFill>
              <a:effectLst/>
              <a:latin typeface="Rockwell Extra Bold" panose="02060903040505020403" pitchFamily="18" charset="0"/>
            </a:endParaRPr>
          </a:p>
        </p:txBody>
      </p:sp>
      <p:pic>
        <p:nvPicPr>
          <p:cNvPr id="3" name="Aylex - I Can't Feel (freetouse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4363" y="19604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6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July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98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August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25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2100" y="2716163"/>
            <a:ext cx="726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September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0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6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6900" y="2716163"/>
            <a:ext cx="695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November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12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1500" y="2716163"/>
            <a:ext cx="6832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December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39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4775200" y="2438634"/>
            <a:ext cx="3886199" cy="3767263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16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2"/>
          <p:cNvSpPr/>
          <p:nvPr/>
        </p:nvSpPr>
        <p:spPr>
          <a:xfrm>
            <a:off x="1105101" y="5441312"/>
            <a:ext cx="2595752" cy="1521646"/>
          </a:xfrm>
          <a:prstGeom prst="donu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>
              <a:rot lat="17399993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 flipV="1">
            <a:off x="703262" y="3428998"/>
            <a:ext cx="3359150" cy="2973271"/>
          </a:xfrm>
          <a:custGeom>
            <a:avLst/>
            <a:gdLst>
              <a:gd name="connsiteX0" fmla="*/ 0 w 3742006"/>
              <a:gd name="connsiteY0" fmla="*/ 3594294 h 3594294"/>
              <a:gd name="connsiteX1" fmla="*/ 3742006 w 3742006"/>
              <a:gd name="connsiteY1" fmla="*/ 3594294 h 3594294"/>
              <a:gd name="connsiteX2" fmla="*/ 2914853 w 3742006"/>
              <a:gd name="connsiteY2" fmla="*/ 285682 h 3594294"/>
              <a:gd name="connsiteX3" fmla="*/ 2919900 w 3742006"/>
              <a:gd name="connsiteY3" fmla="*/ 282888 h 3594294"/>
              <a:gd name="connsiteX4" fmla="*/ 2968283 w 3742006"/>
              <a:gd name="connsiteY4" fmla="*/ 218047 h 3594294"/>
              <a:gd name="connsiteX5" fmla="*/ 1892105 w 3742006"/>
              <a:gd name="connsiteY5" fmla="*/ 0 h 3594294"/>
              <a:gd name="connsiteX6" fmla="*/ 815927 w 3742006"/>
              <a:gd name="connsiteY6" fmla="*/ 218047 h 3594294"/>
              <a:gd name="connsiteX7" fmla="*/ 821483 w 3742006"/>
              <a:gd name="connsiteY7" fmla="*/ 240341 h 3594294"/>
              <a:gd name="connsiteX8" fmla="*/ 834251 w 3742006"/>
              <a:gd name="connsiteY8" fmla="*/ 257292 h 35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2006" h="3594294">
                <a:moveTo>
                  <a:pt x="0" y="3594294"/>
                </a:moveTo>
                <a:lnTo>
                  <a:pt x="3742006" y="3594294"/>
                </a:lnTo>
                <a:lnTo>
                  <a:pt x="2914853" y="285682"/>
                </a:lnTo>
                <a:lnTo>
                  <a:pt x="2919900" y="282888"/>
                </a:lnTo>
                <a:cubicBezTo>
                  <a:pt x="2951344" y="262405"/>
                  <a:pt x="2968283" y="240627"/>
                  <a:pt x="2968283" y="218047"/>
                </a:cubicBezTo>
                <a:cubicBezTo>
                  <a:pt x="2968283" y="97623"/>
                  <a:pt x="2486462" y="0"/>
                  <a:pt x="1892105" y="0"/>
                </a:cubicBezTo>
                <a:cubicBezTo>
                  <a:pt x="1297748" y="0"/>
                  <a:pt x="815927" y="97623"/>
                  <a:pt x="815927" y="218047"/>
                </a:cubicBezTo>
                <a:cubicBezTo>
                  <a:pt x="815927" y="225574"/>
                  <a:pt x="817809" y="233011"/>
                  <a:pt x="821483" y="240341"/>
                </a:cubicBezTo>
                <a:lnTo>
                  <a:pt x="834251" y="2572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/>
          <p:cNvSpPr txBox="1"/>
          <p:nvPr/>
        </p:nvSpPr>
        <p:spPr>
          <a:xfrm>
            <a:off x="558021" y="2845247"/>
            <a:ext cx="3674760" cy="584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Uday</a:t>
            </a:r>
            <a:r>
              <a:rPr lang="en-GB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Kumar </a:t>
            </a:r>
            <a:r>
              <a:rPr lang="en-GB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Shil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56" y="-16487"/>
            <a:ext cx="2362199" cy="28616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1346" y="3137634"/>
            <a:ext cx="4762249" cy="92333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Introduction</a:t>
            </a:r>
            <a:endParaRPr lang="en-US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656252" y="4208259"/>
            <a:ext cx="8205788" cy="1508105"/>
            <a:chOff x="5124472" y="3667687"/>
            <a:chExt cx="8194639" cy="2389940"/>
          </a:xfrm>
        </p:grpSpPr>
        <p:sp>
          <p:nvSpPr>
            <p:cNvPr id="9" name="TextBox 8"/>
            <p:cNvSpPr txBox="1"/>
            <p:nvPr/>
          </p:nvSpPr>
          <p:spPr>
            <a:xfrm>
              <a:off x="5124472" y="3667687"/>
              <a:ext cx="8194639" cy="2389940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Assistant Teacher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ea typeface="Cambria" panose="02040503050406030204" pitchFamily="18" charset="0"/>
                <a:cs typeface="NikoshBAN" pitchFamily="2" charset="0"/>
              </a:endParaRPr>
            </a:p>
            <a:p>
              <a:pPr algn="ctr"/>
              <a:r>
                <a:rPr lang="en-US" b="1" dirty="0" err="1" smtClean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Isladigor</a:t>
              </a:r>
              <a:r>
                <a:rPr lang="en-US" b="1" dirty="0" smtClean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Uttar Para Government Primary School</a:t>
              </a:r>
            </a:p>
            <a:p>
              <a:pPr algn="ctr"/>
              <a:r>
                <a:rPr lang="en-US" sz="2000" b="1" dirty="0" err="1" smtClean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Raiganj</a:t>
              </a:r>
              <a:r>
                <a:rPr lang="en-US" sz="2000" b="1" dirty="0" smtClean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, </a:t>
              </a:r>
              <a:r>
                <a:rPr lang="en-US" sz="2000" b="1" dirty="0" err="1" smtClean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Sirajganj</a:t>
              </a:r>
              <a:endParaRPr lang="en-US" sz="2000" b="1" dirty="0" smtClean="0">
                <a:solidFill>
                  <a:schemeClr val="bg1"/>
                </a:solidFill>
                <a:latin typeface="NikoshBAN" pitchFamily="2" charset="0"/>
                <a:ea typeface="Cambria" panose="02040503050406030204" pitchFamily="18" charset="0"/>
                <a:cs typeface="NikoshBAN" pitchFamily="2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Nikosh" pitchFamily="2" charset="0"/>
                  <a:ea typeface="Cambria" panose="02040503050406030204" pitchFamily="18" charset="0"/>
                  <a:cs typeface="Nikosh" pitchFamily="2" charset="0"/>
                </a:rPr>
                <a:t>+880 1717 154 </a:t>
              </a:r>
              <a:r>
                <a:rPr lang="en-US" sz="2000" b="1" dirty="0" smtClean="0">
                  <a:solidFill>
                    <a:schemeClr val="bg1"/>
                  </a:solidFill>
                  <a:latin typeface="Nikosh" pitchFamily="2" charset="0"/>
                  <a:ea typeface="Cambria" panose="02040503050406030204" pitchFamily="18" charset="0"/>
                  <a:cs typeface="Nikosh" pitchFamily="2" charset="0"/>
                </a:rPr>
                <a:t>727</a:t>
              </a:r>
              <a:endParaRPr lang="en-US" sz="2000" b="1" dirty="0" smtClean="0">
                <a:solidFill>
                  <a:schemeClr val="bg1"/>
                </a:solidFill>
                <a:latin typeface="Nikosh" pitchFamily="2" charset="0"/>
                <a:ea typeface="Cambria" panose="02040503050406030204" pitchFamily="18" charset="0"/>
                <a:cs typeface="Nikosh" pitchFamily="2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7059" y="4941352"/>
              <a:ext cx="507185" cy="49996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0621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0629" y="110438"/>
            <a:ext cx="11930742" cy="655359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Sun 2">
            <a:hlinkClick r:id="rId2" action="ppaction://hlinksldjump"/>
          </p:cNvPr>
          <p:cNvSpPr/>
          <p:nvPr/>
        </p:nvSpPr>
        <p:spPr>
          <a:xfrm>
            <a:off x="473835" y="221938"/>
            <a:ext cx="2011324" cy="1949768"/>
          </a:xfrm>
          <a:prstGeom prst="sun">
            <a:avLst/>
          </a:prstGeom>
          <a:solidFill>
            <a:schemeClr val="accent6">
              <a:lumMod val="75000"/>
            </a:schemeClr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January</a:t>
            </a:r>
            <a:endParaRPr lang="en-US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n 3">
            <a:hlinkClick r:id="rId3" action="ppaction://hlinksldjump"/>
          </p:cNvPr>
          <p:cNvSpPr/>
          <p:nvPr/>
        </p:nvSpPr>
        <p:spPr>
          <a:xfrm>
            <a:off x="3474210" y="221937"/>
            <a:ext cx="2011324" cy="1949768"/>
          </a:xfrm>
          <a:prstGeom prst="sun">
            <a:avLst/>
          </a:prstGeom>
          <a:solidFill>
            <a:srgbClr val="FF0066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</a:t>
            </a:r>
            <a:endParaRPr lang="en-US" sz="1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n 4">
            <a:hlinkClick r:id="rId4" action="ppaction://hlinksldjump"/>
          </p:cNvPr>
          <p:cNvSpPr/>
          <p:nvPr/>
        </p:nvSpPr>
        <p:spPr>
          <a:xfrm>
            <a:off x="6474585" y="221937"/>
            <a:ext cx="2011324" cy="1949768"/>
          </a:xfrm>
          <a:prstGeom prst="sun">
            <a:avLst/>
          </a:prstGeom>
          <a:solidFill>
            <a:srgbClr val="0070C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n 5">
            <a:hlinkClick r:id="rId5" action="ppaction://hlinksldjump"/>
          </p:cNvPr>
          <p:cNvSpPr/>
          <p:nvPr/>
        </p:nvSpPr>
        <p:spPr>
          <a:xfrm>
            <a:off x="9598785" y="221938"/>
            <a:ext cx="2011324" cy="1949768"/>
          </a:xfrm>
          <a:prstGeom prst="sun">
            <a:avLst/>
          </a:prstGeom>
          <a:solidFill>
            <a:srgbClr val="00206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n 6">
            <a:hlinkClick r:id="rId6" action="ppaction://hlinksldjump"/>
          </p:cNvPr>
          <p:cNvSpPr/>
          <p:nvPr/>
        </p:nvSpPr>
        <p:spPr>
          <a:xfrm>
            <a:off x="473835" y="2419611"/>
            <a:ext cx="2011324" cy="1949768"/>
          </a:xfrm>
          <a:prstGeom prst="sun">
            <a:avLst/>
          </a:prstGeom>
          <a:solidFill>
            <a:srgbClr val="00206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n 7">
            <a:hlinkClick r:id="rId7" action="ppaction://hlinksldjump"/>
          </p:cNvPr>
          <p:cNvSpPr/>
          <p:nvPr/>
        </p:nvSpPr>
        <p:spPr>
          <a:xfrm>
            <a:off x="3474210" y="2419609"/>
            <a:ext cx="2011324" cy="1949768"/>
          </a:xfrm>
          <a:prstGeom prst="sun">
            <a:avLst/>
          </a:prstGeom>
          <a:solidFill>
            <a:srgbClr val="00B0F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n 8">
            <a:hlinkClick r:id="rId8" action="ppaction://hlinksldjump"/>
          </p:cNvPr>
          <p:cNvSpPr/>
          <p:nvPr/>
        </p:nvSpPr>
        <p:spPr>
          <a:xfrm>
            <a:off x="6474585" y="2419610"/>
            <a:ext cx="2011324" cy="1949768"/>
          </a:xfrm>
          <a:prstGeom prst="sun">
            <a:avLst/>
          </a:prstGeom>
          <a:solidFill>
            <a:srgbClr val="00B05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July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n 9">
            <a:hlinkClick r:id="rId9" action="ppaction://hlinksldjump"/>
          </p:cNvPr>
          <p:cNvSpPr/>
          <p:nvPr/>
        </p:nvSpPr>
        <p:spPr>
          <a:xfrm>
            <a:off x="9598785" y="2419611"/>
            <a:ext cx="2011324" cy="1949768"/>
          </a:xfrm>
          <a:prstGeom prst="sun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August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un 10">
            <a:hlinkClick r:id="rId10" action="ppaction://hlinksldjump"/>
          </p:cNvPr>
          <p:cNvSpPr/>
          <p:nvPr/>
        </p:nvSpPr>
        <p:spPr>
          <a:xfrm>
            <a:off x="473835" y="4589573"/>
            <a:ext cx="2011324" cy="1949768"/>
          </a:xfrm>
          <a:prstGeom prst="sun">
            <a:avLst/>
          </a:prstGeom>
          <a:solidFill>
            <a:srgbClr val="92D05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September</a:t>
            </a:r>
            <a:endParaRPr lang="en-US" sz="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un 11">
            <a:hlinkClick r:id="rId11" action="ppaction://hlinksldjump"/>
          </p:cNvPr>
          <p:cNvSpPr/>
          <p:nvPr/>
        </p:nvSpPr>
        <p:spPr>
          <a:xfrm>
            <a:off x="3474210" y="4589571"/>
            <a:ext cx="2011324" cy="1949768"/>
          </a:xfrm>
          <a:prstGeom prst="sun">
            <a:avLst/>
          </a:prstGeom>
          <a:solidFill>
            <a:srgbClr val="FF000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endParaRPr lang="en-US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un 12">
            <a:hlinkClick r:id="rId12" action="ppaction://hlinksldjump"/>
          </p:cNvPr>
          <p:cNvSpPr/>
          <p:nvPr/>
        </p:nvSpPr>
        <p:spPr>
          <a:xfrm>
            <a:off x="6474585" y="4589572"/>
            <a:ext cx="2011324" cy="1949768"/>
          </a:xfrm>
          <a:prstGeom prst="sun">
            <a:avLst/>
          </a:prstGeom>
          <a:solidFill>
            <a:srgbClr val="7030A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November</a:t>
            </a:r>
            <a:endParaRPr lang="en-US" sz="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n 13">
            <a:hlinkClick r:id="rId13" action="ppaction://hlinksldjump"/>
          </p:cNvPr>
          <p:cNvSpPr/>
          <p:nvPr/>
        </p:nvSpPr>
        <p:spPr>
          <a:xfrm>
            <a:off x="9598785" y="4589573"/>
            <a:ext cx="2011324" cy="1949768"/>
          </a:xfrm>
          <a:prstGeom prst="sun">
            <a:avLst/>
          </a:prstGeom>
          <a:solidFill>
            <a:srgbClr val="C00000"/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December</a:t>
            </a:r>
            <a:endParaRPr lang="en-US" sz="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41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9501" y="2716163"/>
            <a:ext cx="5962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January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81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2" grpId="3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27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7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68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97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500" y="2716163"/>
            <a:ext cx="64134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</a:t>
            </a:r>
            <a:endParaRPr lang="en-US" sz="1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ownload Back, Button, Arrow. Royalty-Free Stock Illustration Image -  Pixabay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282"/>
            <a:ext cx="892993" cy="8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92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61</Words>
  <Application>Microsoft Office PowerPoint</Application>
  <PresentationFormat>Widescreen</PresentationFormat>
  <Paragraphs>44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Nikosh</vt:lpstr>
      <vt:lpstr>NikoshBAN</vt:lpstr>
      <vt:lpstr>Rockwell Extra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27</cp:revision>
  <dcterms:created xsi:type="dcterms:W3CDTF">2026-05-06T16:21:14Z</dcterms:created>
  <dcterms:modified xsi:type="dcterms:W3CDTF">2026-05-06T18:01:16Z</dcterms:modified>
</cp:coreProperties>
</file>