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83" r:id="rId3"/>
    <p:sldId id="271" r:id="rId4"/>
    <p:sldId id="272" r:id="rId5"/>
    <p:sldId id="273" r:id="rId6"/>
    <p:sldId id="274" r:id="rId7"/>
    <p:sldId id="275" r:id="rId8"/>
    <p:sldId id="284" r:id="rId9"/>
    <p:sldId id="285" r:id="rId10"/>
    <p:sldId id="276" r:id="rId11"/>
    <p:sldId id="286" r:id="rId12"/>
    <p:sldId id="287" r:id="rId13"/>
    <p:sldId id="288" r:id="rId14"/>
    <p:sldId id="277" r:id="rId15"/>
    <p:sldId id="291" r:id="rId16"/>
    <p:sldId id="292" r:id="rId17"/>
    <p:sldId id="290" r:id="rId18"/>
    <p:sldId id="293" r:id="rId19"/>
    <p:sldId id="278" r:id="rId20"/>
    <p:sldId id="279" r:id="rId21"/>
    <p:sldId id="294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01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61471-9D1F-44A3-952A-E466F4DF2BF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F3D83-7E87-4A1D-AEB6-8FD3A38A1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1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 Class 2, don't spend too much time on pronunciation symbols. Focus on </a:t>
            </a:r>
            <a:r>
              <a:rPr lang="en-US" b="1" dirty="0" smtClean="0"/>
              <a:t>listen → repeat → recognize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F3D83-7E87-4A1D-AEB6-8FD3A38A13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50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 Class 2, don't spend too much time on pronunciation symbols. Focus on </a:t>
            </a:r>
            <a:r>
              <a:rPr lang="en-US" b="1" dirty="0" smtClean="0"/>
              <a:t>listen → repeat → recognize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F3D83-7E87-4A1D-AEB6-8FD3A38A13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19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 Class 2, don't spend too much time on pronunciation symbols. Focus on </a:t>
            </a:r>
            <a:r>
              <a:rPr lang="en-US" b="1" dirty="0" smtClean="0"/>
              <a:t>listen → repeat → recognize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F3D83-7E87-4A1D-AEB6-8FD3A38A13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38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 Class 2, don't spend too much time on pronunciation symbols. Focus on </a:t>
            </a:r>
            <a:r>
              <a:rPr lang="en-US" b="1" dirty="0" smtClean="0"/>
              <a:t>listen → repeat → recognize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F3D83-7E87-4A1D-AEB6-8FD3A38A13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39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dirty="0"/>
              <a:t>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189019" y="1120108"/>
            <a:ext cx="78139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📚 Class 2 English</a:t>
            </a:r>
          </a:p>
          <a:p>
            <a:r>
              <a:rPr lang="en-US" sz="4000" b="1" dirty="0"/>
              <a:t>Unit 7: </a:t>
            </a:r>
            <a:r>
              <a:rPr lang="en-US" sz="4000" b="1" dirty="0" err="1"/>
              <a:t>Colours</a:t>
            </a:r>
            <a:r>
              <a:rPr lang="en-US" sz="4000" b="1" dirty="0"/>
              <a:t>, Shapes and Signs</a:t>
            </a:r>
          </a:p>
          <a:p>
            <a:r>
              <a:rPr lang="en-US" sz="4000" b="1" dirty="0"/>
              <a:t>Lesson 3: Shapes and Sizes</a:t>
            </a:r>
          </a:p>
          <a:p>
            <a:r>
              <a:rPr lang="en-US" sz="4000" b="1" dirty="0"/>
              <a:t>Pages 67–68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dirty="0"/>
              <a:t>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675" y="1960616"/>
            <a:ext cx="28487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📚 Class 2 English</a:t>
            </a:r>
          </a:p>
          <a:p>
            <a:pPr algn="ctr"/>
            <a:r>
              <a:rPr lang="en-US" b="1" dirty="0"/>
              <a:t>Unit 7: </a:t>
            </a:r>
            <a:endParaRPr lang="en-US" b="1" dirty="0" smtClean="0"/>
          </a:p>
          <a:p>
            <a:pPr algn="ctr"/>
            <a:r>
              <a:rPr lang="en-US" b="1" dirty="0" err="1" smtClean="0"/>
              <a:t>Colours</a:t>
            </a:r>
            <a:r>
              <a:rPr lang="en-US" b="1" dirty="0"/>
              <a:t>, Shapes and Signs</a:t>
            </a:r>
          </a:p>
          <a:p>
            <a:pPr algn="ctr"/>
            <a:r>
              <a:rPr lang="en-US" b="1" dirty="0"/>
              <a:t>Lesson 3: Shapes and Sizes</a:t>
            </a:r>
          </a:p>
          <a:p>
            <a:pPr algn="ctr"/>
            <a:r>
              <a:rPr lang="en-US" b="1" dirty="0"/>
              <a:t>Pages 67–68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665" y="400001"/>
            <a:ext cx="4238654" cy="5862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022" y="400000"/>
            <a:ext cx="4242066" cy="583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7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373480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/>
              <a:t>🎯 Learning Outcomes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32873" y="1231042"/>
            <a:ext cx="105294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By the end of the lesson, students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identify four basic shapes;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say the names of the shapes in English;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identify shapes in classroom objects;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match shapes with their names;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draw and </a:t>
            </a:r>
            <a:r>
              <a:rPr lang="en-US" sz="3600" dirty="0" err="1"/>
              <a:t>colour</a:t>
            </a:r>
            <a:r>
              <a:rPr lang="en-US" sz="3600" dirty="0"/>
              <a:t> simple shapes.</a:t>
            </a:r>
          </a:p>
        </p:txBody>
      </p:sp>
    </p:spTree>
    <p:extLst>
      <p:ext uri="{BB962C8B-B14F-4D97-AF65-F5344CB8AC3E}">
        <p14:creationId xmlns:p14="http://schemas.microsoft.com/office/powerpoint/2010/main" val="383157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68879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Warm-up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</p:spTree>
    <p:extLst>
      <p:ext uri="{BB962C8B-B14F-4D97-AF65-F5344CB8AC3E}">
        <p14:creationId xmlns:p14="http://schemas.microsoft.com/office/powerpoint/2010/main" val="240384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52689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Revision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</p:spTree>
    <p:extLst>
      <p:ext uri="{BB962C8B-B14F-4D97-AF65-F5344CB8AC3E}">
        <p14:creationId xmlns:p14="http://schemas.microsoft.com/office/powerpoint/2010/main" val="1808962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96643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Vocabulary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70" y="1311564"/>
            <a:ext cx="10564393" cy="42282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41575" y="4786804"/>
            <a:ext cx="757917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4000" dirty="0"/>
              <a:t>▭ </a:t>
            </a:r>
          </a:p>
        </p:txBody>
      </p:sp>
    </p:spTree>
    <p:extLst>
      <p:ext uri="{BB962C8B-B14F-4D97-AF65-F5344CB8AC3E}">
        <p14:creationId xmlns:p14="http://schemas.microsoft.com/office/powerpoint/2010/main" val="9053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1713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05"/>
          <a:stretch/>
        </p:blipFill>
        <p:spPr>
          <a:xfrm>
            <a:off x="2656057" y="410031"/>
            <a:ext cx="6691149" cy="58274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6698" y="1794225"/>
            <a:ext cx="24193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What do you see?</a:t>
            </a:r>
          </a:p>
        </p:txBody>
      </p:sp>
      <p:sp>
        <p:nvSpPr>
          <p:cNvPr id="8" name="Rectangle 7"/>
          <p:cNvSpPr/>
          <p:nvPr/>
        </p:nvSpPr>
        <p:spPr>
          <a:xfrm>
            <a:off x="269026" y="2380734"/>
            <a:ext cx="24193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Sample answers</a:t>
            </a:r>
            <a:r>
              <a:rPr lang="en-US" sz="2400" b="1" dirty="0" smtClean="0"/>
              <a:t>: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5935" y="3022661"/>
            <a:ext cx="2419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 smtClean="0"/>
              <a:t>I </a:t>
            </a:r>
            <a:r>
              <a:rPr lang="en-US" sz="2400" b="1" dirty="0"/>
              <a:t>see a clock.</a:t>
            </a:r>
            <a:r>
              <a:rPr lang="en-US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I see a circle.</a:t>
            </a:r>
            <a:r>
              <a:rPr lang="en-US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I see a square.</a:t>
            </a:r>
            <a:r>
              <a:rPr lang="en-US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I see a rectangle.</a:t>
            </a:r>
            <a:r>
              <a:rPr lang="en-US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I see an arrow.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278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1713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05"/>
          <a:stretch/>
        </p:blipFill>
        <p:spPr>
          <a:xfrm>
            <a:off x="2656057" y="410031"/>
            <a:ext cx="6691149" cy="58274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6698" y="1794225"/>
            <a:ext cx="24193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👨‍🏫 Teacher Practice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9026" y="2380734"/>
            <a:ext cx="24193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Teacher:</a:t>
            </a:r>
            <a:r>
              <a:rPr lang="en-US" dirty="0"/>
              <a:t> What is this?</a:t>
            </a:r>
            <a:endParaRPr lang="en-US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45935" y="3022661"/>
            <a:ext cx="24193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Students:</a:t>
            </a:r>
            <a:r>
              <a:rPr lang="en-US" sz="2400" dirty="0"/>
              <a:t> It is a clock.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421426" y="3974006"/>
            <a:ext cx="2419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Teacher:</a:t>
            </a:r>
            <a:r>
              <a:rPr lang="en-US" dirty="0"/>
              <a:t> What shape is the clock?</a:t>
            </a:r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398335" y="4615933"/>
            <a:ext cx="24193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Students:</a:t>
            </a:r>
            <a:r>
              <a:rPr lang="en-US" sz="2400" dirty="0"/>
              <a:t> It is a circle.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541500" y="5562658"/>
            <a:ext cx="21145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 smtClean="0"/>
              <a:t> Continue...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771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87669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 smtClean="0"/>
              <a:t>Activity B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" t="63464" r="1242" b="29715"/>
          <a:stretch/>
        </p:blipFill>
        <p:spPr>
          <a:xfrm>
            <a:off x="1380929" y="1052938"/>
            <a:ext cx="9767362" cy="9447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6698" y="2071313"/>
            <a:ext cx="3577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Step 1:</a:t>
            </a:r>
            <a:r>
              <a:rPr lang="en-US" sz="2400" dirty="0"/>
              <a:t> Draw a circle. ⭕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269026" y="2630114"/>
            <a:ext cx="435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Step 2:</a:t>
            </a:r>
            <a:r>
              <a:rPr lang="en-US" sz="2400" dirty="0"/>
              <a:t> Draw the clock hands. 🕐</a:t>
            </a:r>
            <a:endParaRPr lang="en-US" sz="2400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45935" y="3272040"/>
            <a:ext cx="48248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Step 3:</a:t>
            </a:r>
            <a:r>
              <a:rPr lang="en-US" sz="2400" dirty="0"/>
              <a:t> Add numbers if you like.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421426" y="3937062"/>
            <a:ext cx="4002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Step 4:</a:t>
            </a:r>
            <a:r>
              <a:rPr lang="en-US" sz="2800" dirty="0"/>
              <a:t> </a:t>
            </a:r>
            <a:r>
              <a:rPr lang="en-US" sz="2800" dirty="0" err="1"/>
              <a:t>Colour</a:t>
            </a:r>
            <a:r>
              <a:rPr lang="en-US" sz="2800" dirty="0"/>
              <a:t> your clock.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34831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68828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</a:t>
            </a:r>
            <a:r>
              <a:rPr lang="en-US" dirty="0"/>
              <a:t>C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" t="71866" r="1701" b="3994"/>
          <a:stretch/>
        </p:blipFill>
        <p:spPr>
          <a:xfrm>
            <a:off x="1380929" y="1052938"/>
            <a:ext cx="9767362" cy="334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6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2675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</a:t>
            </a:r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62"/>
          <a:stretch/>
        </p:blipFill>
        <p:spPr>
          <a:xfrm>
            <a:off x="2280194" y="1041918"/>
            <a:ext cx="8407119" cy="52018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89751" y="4528186"/>
            <a:ext cx="424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7079682" y="4514333"/>
            <a:ext cx="4479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B</a:t>
            </a:r>
            <a:endParaRPr lang="en-US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8682182" y="5765862"/>
            <a:ext cx="420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9882" y="5724300"/>
            <a:ext cx="420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D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1820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67225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</a:t>
            </a:r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" t="44262" r="110" b="25473"/>
          <a:stretch/>
        </p:blipFill>
        <p:spPr>
          <a:xfrm>
            <a:off x="2280194" y="1062178"/>
            <a:ext cx="8407119" cy="351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1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66103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</a:t>
            </a:r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9" t="73653" r="439" b="16894"/>
          <a:stretch/>
        </p:blipFill>
        <p:spPr>
          <a:xfrm>
            <a:off x="1149828" y="1062178"/>
            <a:ext cx="10035408" cy="13120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4518" y="2939539"/>
            <a:ext cx="1771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🕐 </a:t>
            </a:r>
            <a:r>
              <a:rPr lang="en-US" sz="3600" b="1" dirty="0"/>
              <a:t>Clock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525144" y="2403830"/>
            <a:ext cx="16453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Examples:</a:t>
            </a:r>
          </a:p>
        </p:txBody>
      </p:sp>
      <p:sp>
        <p:nvSpPr>
          <p:cNvPr id="9" name="Rectangle 8"/>
          <p:cNvSpPr/>
          <p:nvPr/>
        </p:nvSpPr>
        <p:spPr>
          <a:xfrm>
            <a:off x="2047898" y="3022668"/>
            <a:ext cx="393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31421" y="3050372"/>
            <a:ext cx="1257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Circle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6918" y="3747717"/>
            <a:ext cx="1726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📖 </a:t>
            </a:r>
            <a:r>
              <a:rPr lang="en-US" sz="3600" b="1" dirty="0" smtClean="0"/>
              <a:t>Book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2200298" y="3830846"/>
            <a:ext cx="393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83820" y="3858550"/>
            <a:ext cx="1631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Rectangle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490774" y="4611319"/>
            <a:ext cx="14718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🚪 </a:t>
            </a:r>
            <a:r>
              <a:rPr lang="en-US" sz="3600" b="1" dirty="0"/>
              <a:t>Door</a:t>
            </a:r>
            <a:endParaRPr lang="en-US" sz="3600" dirty="0"/>
          </a:p>
        </p:txBody>
      </p:sp>
      <p:sp>
        <p:nvSpPr>
          <p:cNvPr id="15" name="Rectangle 14"/>
          <p:cNvSpPr/>
          <p:nvPr/>
        </p:nvSpPr>
        <p:spPr>
          <a:xfrm>
            <a:off x="2214154" y="4694448"/>
            <a:ext cx="393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97676" y="4722152"/>
            <a:ext cx="1631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Rectangle</a:t>
            </a:r>
            <a:endParaRPr lang="en-US" sz="2800" b="1" dirty="0"/>
          </a:p>
        </p:txBody>
      </p:sp>
      <p:sp>
        <p:nvSpPr>
          <p:cNvPr id="17" name="Rectangle 16"/>
          <p:cNvSpPr/>
          <p:nvPr/>
        </p:nvSpPr>
        <p:spPr>
          <a:xfrm>
            <a:off x="6221954" y="2842550"/>
            <a:ext cx="1806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/>
              <a:t>Window</a:t>
            </a:r>
            <a:endParaRPr lang="en-US" sz="3600" dirty="0"/>
          </a:p>
        </p:txBody>
      </p:sp>
      <p:sp>
        <p:nvSpPr>
          <p:cNvPr id="18" name="Rectangle 17"/>
          <p:cNvSpPr/>
          <p:nvPr/>
        </p:nvSpPr>
        <p:spPr>
          <a:xfrm>
            <a:off x="8100293" y="2934915"/>
            <a:ext cx="385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95111" y="2953383"/>
            <a:ext cx="1631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Rectangle</a:t>
            </a:r>
            <a:endParaRPr lang="en-US" sz="2800" b="1" dirty="0"/>
          </a:p>
        </p:txBody>
      </p:sp>
      <p:sp>
        <p:nvSpPr>
          <p:cNvPr id="24" name="Rectangle 23"/>
          <p:cNvSpPr/>
          <p:nvPr/>
        </p:nvSpPr>
        <p:spPr>
          <a:xfrm>
            <a:off x="6263519" y="3530659"/>
            <a:ext cx="1806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/>
              <a:t>Window</a:t>
            </a:r>
            <a:endParaRPr lang="en-US" sz="3600" dirty="0"/>
          </a:p>
        </p:txBody>
      </p:sp>
      <p:sp>
        <p:nvSpPr>
          <p:cNvPr id="25" name="Rectangle 24"/>
          <p:cNvSpPr/>
          <p:nvPr/>
        </p:nvSpPr>
        <p:spPr>
          <a:xfrm>
            <a:off x="8141858" y="3623024"/>
            <a:ext cx="385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→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736676" y="3641492"/>
            <a:ext cx="1631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Rectangle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2534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4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66103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F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323" y="1507912"/>
            <a:ext cx="4277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What shape is the clock?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030" y="2066708"/>
            <a:ext cx="4277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It is a circle.</a:t>
            </a:r>
            <a:endParaRPr lang="en-US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677543" y="2676315"/>
            <a:ext cx="4277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What shape is the window?</a:t>
            </a:r>
          </a:p>
        </p:txBody>
      </p:sp>
      <p:sp>
        <p:nvSpPr>
          <p:cNvPr id="9" name="Rectangle 8"/>
          <p:cNvSpPr/>
          <p:nvPr/>
        </p:nvSpPr>
        <p:spPr>
          <a:xfrm>
            <a:off x="829943" y="3281294"/>
            <a:ext cx="4277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It is a rectangle.</a:t>
            </a:r>
            <a:endParaRPr lang="en-US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677543" y="3950936"/>
            <a:ext cx="4277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What shape is the tile?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86961" y="4565153"/>
            <a:ext cx="4277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It is a square.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4591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66103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F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60659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27886" y="1960403"/>
            <a:ext cx="55089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Say</a:t>
            </a:r>
            <a:r>
              <a:rPr lang="en-US" sz="2800" dirty="0" smtClean="0"/>
              <a:t> </a:t>
            </a:r>
            <a:r>
              <a:rPr lang="en-US" sz="2800" dirty="0"/>
              <a:t>the name of a shape. </a:t>
            </a:r>
          </a:p>
          <a:p>
            <a:r>
              <a:rPr lang="en-US" sz="2800" b="1" dirty="0"/>
              <a:t>Draw</a:t>
            </a:r>
            <a:r>
              <a:rPr lang="en-US" sz="2800" dirty="0"/>
              <a:t> it. </a:t>
            </a:r>
          </a:p>
          <a:p>
            <a:r>
              <a:rPr lang="en-US" sz="2800" b="1" dirty="0" err="1"/>
              <a:t>Colour</a:t>
            </a:r>
            <a:r>
              <a:rPr lang="en-US" sz="2800" dirty="0"/>
              <a:t> it.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030" y="3518439"/>
            <a:ext cx="42777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For example</a:t>
            </a:r>
            <a:r>
              <a:rPr lang="en-US" sz="2800" dirty="0" smtClean="0"/>
              <a:t>:</a:t>
            </a:r>
          </a:p>
          <a:p>
            <a:r>
              <a:rPr lang="en-US" sz="2800" b="1" dirty="0"/>
              <a:t>This is a triangle.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 draw a triangle.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 </a:t>
            </a:r>
            <a:r>
              <a:rPr lang="en-US" sz="2800" b="1" dirty="0" err="1"/>
              <a:t>colour</a:t>
            </a:r>
            <a:r>
              <a:rPr lang="en-US" sz="2800" b="1" dirty="0"/>
              <a:t> it green.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32" b="12202"/>
          <a:stretch/>
        </p:blipFill>
        <p:spPr>
          <a:xfrm>
            <a:off x="1019693" y="1064816"/>
            <a:ext cx="9958626" cy="89056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454881" y="3501155"/>
            <a:ext cx="42777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For example</a:t>
            </a:r>
            <a:r>
              <a:rPr lang="en-US" sz="2800" dirty="0" smtClean="0"/>
              <a:t>:</a:t>
            </a:r>
          </a:p>
          <a:p>
            <a:r>
              <a:rPr lang="en-US" sz="2800" b="1" dirty="0"/>
              <a:t>This is a circle.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 draw a circle.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 </a:t>
            </a:r>
            <a:r>
              <a:rPr lang="en-US" sz="2800" b="1" dirty="0" err="1"/>
              <a:t>colour</a:t>
            </a:r>
            <a:r>
              <a:rPr lang="en-US" sz="2800" b="1" dirty="0"/>
              <a:t> it red.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65726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2996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</a:t>
            </a:r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60659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27886" y="1960403"/>
            <a:ext cx="55089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Say</a:t>
            </a:r>
            <a:r>
              <a:rPr lang="en-US" sz="2800" dirty="0" smtClean="0"/>
              <a:t> </a:t>
            </a:r>
            <a:r>
              <a:rPr lang="en-US" sz="2800" dirty="0"/>
              <a:t>the name of a shape. </a:t>
            </a:r>
          </a:p>
          <a:p>
            <a:r>
              <a:rPr lang="en-US" sz="2800" b="1" dirty="0"/>
              <a:t>Draw</a:t>
            </a:r>
            <a:r>
              <a:rPr lang="en-US" sz="2800" dirty="0"/>
              <a:t> it. </a:t>
            </a:r>
          </a:p>
          <a:p>
            <a:r>
              <a:rPr lang="en-US" sz="2800" b="1" dirty="0" err="1"/>
              <a:t>Colour</a:t>
            </a:r>
            <a:r>
              <a:rPr lang="en-US" sz="2800" dirty="0"/>
              <a:t> it.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32" b="12202"/>
          <a:stretch/>
        </p:blipFill>
        <p:spPr>
          <a:xfrm>
            <a:off x="1019693" y="1064816"/>
            <a:ext cx="9958626" cy="89056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73454" y="3576571"/>
            <a:ext cx="42777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For example</a:t>
            </a:r>
            <a:r>
              <a:rPr lang="en-US" sz="2800" dirty="0" smtClean="0"/>
              <a:t>:</a:t>
            </a:r>
          </a:p>
          <a:p>
            <a:r>
              <a:rPr lang="en-US" sz="2800" b="1" dirty="0"/>
              <a:t>This is a circle.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 draw a circle.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 </a:t>
            </a:r>
            <a:r>
              <a:rPr lang="en-US" sz="2800" b="1" dirty="0" err="1"/>
              <a:t>colour</a:t>
            </a:r>
            <a:r>
              <a:rPr lang="en-US" sz="2800" b="1" dirty="0"/>
              <a:t> it red.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3577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5073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Pair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8669" y="1159498"/>
            <a:ext cx="10746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/>
              <a:t>⭕</a:t>
            </a:r>
          </a:p>
        </p:txBody>
      </p:sp>
      <p:sp>
        <p:nvSpPr>
          <p:cNvPr id="7" name="Rectangle 6"/>
          <p:cNvSpPr/>
          <p:nvPr/>
        </p:nvSpPr>
        <p:spPr>
          <a:xfrm>
            <a:off x="2323238" y="1396681"/>
            <a:ext cx="38395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What shape is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2475638" y="1963861"/>
            <a:ext cx="26185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It is a circle.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09732" y="3244334"/>
            <a:ext cx="9112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/>
              <a:t>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5555" y="3434439"/>
            <a:ext cx="4534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What shape is it?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05487" y="4001619"/>
            <a:ext cx="31213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It is a triangle.</a:t>
            </a:r>
          </a:p>
        </p:txBody>
      </p:sp>
    </p:spTree>
    <p:extLst>
      <p:ext uri="{BB962C8B-B14F-4D97-AF65-F5344CB8AC3E}">
        <p14:creationId xmlns:p14="http://schemas.microsoft.com/office/powerpoint/2010/main" val="252726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5073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Pair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323238" y="1396681"/>
            <a:ext cx="38395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What shape is 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2475638" y="1963861"/>
            <a:ext cx="34626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It is a rectangle.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968465" y="1175391"/>
            <a:ext cx="8695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/>
              <a:t>▭</a:t>
            </a:r>
          </a:p>
        </p:txBody>
      </p:sp>
    </p:spTree>
    <p:extLst>
      <p:ext uri="{BB962C8B-B14F-4D97-AF65-F5344CB8AC3E}">
        <p14:creationId xmlns:p14="http://schemas.microsoft.com/office/powerpoint/2010/main" val="349168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44898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03199" y="1988186"/>
            <a:ext cx="1178560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/>
              <a:t>Fill in the blanks</a:t>
            </a:r>
            <a:r>
              <a:rPr lang="en-US" sz="4400" b="1" dirty="0" smtClean="0"/>
              <a:t>.</a:t>
            </a:r>
          </a:p>
          <a:p>
            <a:r>
              <a:rPr lang="en-US" sz="4400" dirty="0" smtClean="0"/>
              <a:t>A </a:t>
            </a:r>
            <a:r>
              <a:rPr lang="en-US" sz="4400" dirty="0"/>
              <a:t>clock is a __________. </a:t>
            </a:r>
          </a:p>
          <a:p>
            <a:r>
              <a:rPr lang="en-US" sz="4400" dirty="0"/>
              <a:t>A door is a __________. </a:t>
            </a:r>
          </a:p>
          <a:p>
            <a:r>
              <a:rPr lang="en-US" sz="4400" dirty="0"/>
              <a:t>A shape with three sides is a __________. </a:t>
            </a:r>
          </a:p>
          <a:p>
            <a:r>
              <a:rPr lang="en-US" sz="4400" dirty="0"/>
              <a:t>A shape with four equal sides is a </a:t>
            </a:r>
            <a:r>
              <a:rPr lang="en-US" sz="4400" dirty="0" smtClean="0"/>
              <a:t>__________.</a:t>
            </a:r>
            <a:endParaRPr lang="en-US" sz="4400" dirty="0"/>
          </a:p>
        </p:txBody>
      </p:sp>
      <p:sp>
        <p:nvSpPr>
          <p:cNvPr id="9" name="Rectangle 8"/>
          <p:cNvSpPr/>
          <p:nvPr/>
        </p:nvSpPr>
        <p:spPr>
          <a:xfrm>
            <a:off x="3263088" y="2708622"/>
            <a:ext cx="1189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/>
              <a:t>circle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49599" y="3369020"/>
            <a:ext cx="1996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/>
              <a:t>rectangle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56763" y="3973999"/>
            <a:ext cx="1996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/>
              <a:t>triangle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57305" y="4708286"/>
            <a:ext cx="1996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/>
              <a:t>square</a:t>
            </a:r>
          </a:p>
        </p:txBody>
      </p:sp>
    </p:spTree>
    <p:extLst>
      <p:ext uri="{BB962C8B-B14F-4D97-AF65-F5344CB8AC3E}">
        <p14:creationId xmlns:p14="http://schemas.microsoft.com/office/powerpoint/2010/main" val="108038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90281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Quiz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450020" y="1083029"/>
            <a:ext cx="4396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1. What shape is a clock?</a:t>
            </a:r>
          </a:p>
        </p:txBody>
      </p:sp>
      <p:sp>
        <p:nvSpPr>
          <p:cNvPr id="7" name="Rectangle 6"/>
          <p:cNvSpPr/>
          <p:nvPr/>
        </p:nvSpPr>
        <p:spPr>
          <a:xfrm>
            <a:off x="1602420" y="1632590"/>
            <a:ext cx="4396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✅ </a:t>
            </a:r>
            <a:r>
              <a:rPr lang="en-US" sz="3200" b="1" dirty="0"/>
              <a:t>Circle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1426930" y="2288366"/>
            <a:ext cx="4396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2. What shape is a door?</a:t>
            </a:r>
          </a:p>
        </p:txBody>
      </p:sp>
      <p:sp>
        <p:nvSpPr>
          <p:cNvPr id="9" name="Rectangle 8"/>
          <p:cNvSpPr/>
          <p:nvPr/>
        </p:nvSpPr>
        <p:spPr>
          <a:xfrm>
            <a:off x="1579330" y="2837927"/>
            <a:ext cx="4396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✅ </a:t>
            </a:r>
            <a:r>
              <a:rPr lang="en-US" sz="3200" b="1" dirty="0"/>
              <a:t>Rectangle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1413079" y="3493708"/>
            <a:ext cx="55880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3. What shape has three sides?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65480" y="4043269"/>
            <a:ext cx="4396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✅ </a:t>
            </a:r>
            <a:r>
              <a:rPr lang="en-US" sz="3200" b="1" dirty="0"/>
              <a:t>Triangle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7055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90281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Quiz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82355" y="1272358"/>
            <a:ext cx="641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4. What shape has four equal sides?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34756" y="1821919"/>
            <a:ext cx="4396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✅ </a:t>
            </a:r>
            <a:r>
              <a:rPr lang="en-US" sz="3200" b="1" dirty="0"/>
              <a:t>Square</a:t>
            </a:r>
            <a:endParaRPr lang="en-US" sz="3200" dirty="0"/>
          </a:p>
        </p:txBody>
      </p:sp>
      <p:sp>
        <p:nvSpPr>
          <p:cNvPr id="14" name="Rectangle 13"/>
          <p:cNvSpPr/>
          <p:nvPr/>
        </p:nvSpPr>
        <p:spPr>
          <a:xfrm>
            <a:off x="1634755" y="2773266"/>
            <a:ext cx="8091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5. How many basic shapes did we learn today?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87156" y="3322827"/>
            <a:ext cx="4396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✅ </a:t>
            </a:r>
            <a:r>
              <a:rPr lang="en-US" sz="3200" b="1" dirty="0"/>
              <a:t>Four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4316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206941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Assessment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</p:spTree>
    <p:extLst>
      <p:ext uri="{BB962C8B-B14F-4D97-AF65-F5344CB8AC3E}">
        <p14:creationId xmlns:p14="http://schemas.microsoft.com/office/powerpoint/2010/main" val="373276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94931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Homework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218" y="1027841"/>
            <a:ext cx="102985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Draw and </a:t>
            </a:r>
            <a:r>
              <a:rPr lang="en-US" sz="3600" b="1" dirty="0" err="1"/>
              <a:t>colour</a:t>
            </a:r>
            <a:r>
              <a:rPr lang="en-US" sz="3600" b="1" dirty="0"/>
              <a:t> these four shapes:</a:t>
            </a:r>
          </a:p>
          <a:p>
            <a:r>
              <a:rPr lang="en-US" sz="3600" dirty="0"/>
              <a:t>⭕ </a:t>
            </a:r>
            <a:r>
              <a:rPr lang="en-US" sz="3600" b="1" dirty="0"/>
              <a:t>Circle</a:t>
            </a:r>
            <a:endParaRPr lang="en-US" sz="3600" dirty="0"/>
          </a:p>
          <a:p>
            <a:r>
              <a:rPr lang="en-US" sz="3600" b="1" dirty="0" smtClean="0"/>
              <a:t>     Square</a:t>
            </a:r>
            <a:endParaRPr lang="en-US" sz="3600" dirty="0"/>
          </a:p>
          <a:p>
            <a:r>
              <a:rPr lang="en-US" sz="3600" dirty="0"/>
              <a:t>🔺 </a:t>
            </a:r>
            <a:r>
              <a:rPr lang="en-US" sz="3600" b="1" dirty="0"/>
              <a:t>Triangle</a:t>
            </a:r>
            <a:endParaRPr lang="en-US" sz="3600" dirty="0"/>
          </a:p>
          <a:p>
            <a:r>
              <a:rPr lang="en-US" sz="3600" dirty="0"/>
              <a:t>▭</a:t>
            </a:r>
            <a:r>
              <a:rPr lang="en-US" sz="3600" dirty="0" smtClean="0"/>
              <a:t> </a:t>
            </a:r>
            <a:r>
              <a:rPr lang="en-US" sz="3600" b="1" dirty="0"/>
              <a:t>Rectangle</a:t>
            </a:r>
            <a:endParaRPr lang="en-US" sz="3600" dirty="0"/>
          </a:p>
          <a:p>
            <a:r>
              <a:rPr lang="en-US" sz="3600" dirty="0"/>
              <a:t>Then write their names underneath.</a:t>
            </a:r>
          </a:p>
        </p:txBody>
      </p:sp>
    </p:spTree>
    <p:extLst>
      <p:ext uri="{BB962C8B-B14F-4D97-AF65-F5344CB8AC3E}">
        <p14:creationId xmlns:p14="http://schemas.microsoft.com/office/powerpoint/2010/main" val="123191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83204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Thank You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</p:spTree>
    <p:extLst>
      <p:ext uri="{BB962C8B-B14F-4D97-AF65-F5344CB8AC3E}">
        <p14:creationId xmlns:p14="http://schemas.microsoft.com/office/powerpoint/2010/main" val="3690447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950</Words>
  <Application>Microsoft Office PowerPoint</Application>
  <PresentationFormat>Widescreen</PresentationFormat>
  <Paragraphs>185</Paragraphs>
  <Slides>24</Slides>
  <Notes>4</Notes>
  <HiddenSlides>3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Anisur</cp:lastModifiedBy>
  <cp:revision>28</cp:revision>
  <dcterms:created xsi:type="dcterms:W3CDTF">2013-01-27T09:14:16Z</dcterms:created>
  <dcterms:modified xsi:type="dcterms:W3CDTF">2026-08-10T00:38:13Z</dcterms:modified>
  <cp:category/>
</cp:coreProperties>
</file>