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383" r:id="rId4"/>
    <p:sldId id="380" r:id="rId5"/>
    <p:sldId id="354" r:id="rId6"/>
    <p:sldId id="257" r:id="rId7"/>
    <p:sldId id="384" r:id="rId8"/>
    <p:sldId id="385" r:id="rId9"/>
    <p:sldId id="386" r:id="rId10"/>
    <p:sldId id="391" r:id="rId11"/>
    <p:sldId id="387" r:id="rId12"/>
    <p:sldId id="388" r:id="rId13"/>
    <p:sldId id="389" r:id="rId14"/>
    <p:sldId id="390" r:id="rId15"/>
    <p:sldId id="33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48612-C7DC-4BDF-8B3C-D20F484F6F4C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ED9D2C-809A-45A5-810D-ED835E938429}">
      <dgm:prSet phldrT="[Text]" phldr="0"/>
      <dgm:spPr>
        <a:solidFill>
          <a:srgbClr val="00B050"/>
        </a:solidFill>
      </dgm:spPr>
      <dgm:t>
        <a:bodyPr/>
        <a:lstStyle/>
        <a:p>
          <a:r>
            <a:rPr lang="en-US" dirty="0" err="1"/>
            <a:t>সমাজ</a:t>
          </a:r>
          <a:endParaRPr lang="en-US" dirty="0"/>
        </a:p>
      </dgm:t>
    </dgm:pt>
    <dgm:pt modelId="{327C72D4-6D73-4173-A9D6-5795B424B138}" type="parTrans" cxnId="{908C77EC-5EC4-480B-B09E-B45EC0EDCF17}">
      <dgm:prSet/>
      <dgm:spPr/>
      <dgm:t>
        <a:bodyPr/>
        <a:lstStyle/>
        <a:p>
          <a:endParaRPr lang="en-US"/>
        </a:p>
      </dgm:t>
    </dgm:pt>
    <dgm:pt modelId="{E7638592-D7AA-49AA-A586-5C6C2410D0F0}" type="sibTrans" cxnId="{908C77EC-5EC4-480B-B09E-B45EC0EDCF17}">
      <dgm:prSet/>
      <dgm:spPr/>
      <dgm:t>
        <a:bodyPr/>
        <a:lstStyle/>
        <a:p>
          <a:endParaRPr lang="en-US"/>
        </a:p>
      </dgm:t>
    </dgm:pt>
    <dgm:pt modelId="{AFF23C9A-C9BB-4F2F-806E-3DE3B919749A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/>
            <a:t>  </a:t>
          </a:r>
        </a:p>
      </dgm:t>
    </dgm:pt>
    <dgm:pt modelId="{3BAB9631-11B1-46C9-9A26-DDEEB13FE6FC}" type="parTrans" cxnId="{DA9E39E4-4800-459F-AC16-05072233B879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A6D23267-FD90-474F-B85C-03D1F41C2136}" type="sibTrans" cxnId="{DA9E39E4-4800-459F-AC16-05072233B879}">
      <dgm:prSet/>
      <dgm:spPr/>
      <dgm:t>
        <a:bodyPr/>
        <a:lstStyle/>
        <a:p>
          <a:endParaRPr lang="en-US"/>
        </a:p>
      </dgm:t>
    </dgm:pt>
    <dgm:pt modelId="{4BAA0D06-08FA-4ED9-90CC-6827CA50D884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মিলেমিশ</a:t>
          </a:r>
          <a:r>
            <a:rPr lang="en-US" dirty="0"/>
            <a:t> </a:t>
          </a:r>
          <a:r>
            <a:rPr lang="en-US" dirty="0" err="1"/>
            <a:t>বাস</a:t>
          </a:r>
          <a:r>
            <a:rPr lang="en-US" dirty="0"/>
            <a:t> </a:t>
          </a:r>
          <a:r>
            <a:rPr lang="en-US" dirty="0" err="1"/>
            <a:t>করা</a:t>
          </a:r>
          <a:endParaRPr lang="en-US" dirty="0"/>
        </a:p>
      </dgm:t>
    </dgm:pt>
    <dgm:pt modelId="{78E27C79-208D-4C22-B013-1C9C56D31AE7}" type="parTrans" cxnId="{B8E5D1E0-122D-4A36-8B22-1BDED786062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6D35C7CD-FCDF-4F49-BD9B-C4F25C411CCC}" type="sibTrans" cxnId="{B8E5D1E0-122D-4A36-8B22-1BDED7860628}">
      <dgm:prSet/>
      <dgm:spPr/>
      <dgm:t>
        <a:bodyPr/>
        <a:lstStyle/>
        <a:p>
          <a:endParaRPr lang="en-US"/>
        </a:p>
      </dgm:t>
    </dgm:pt>
    <dgm:pt modelId="{B92A1469-5905-4429-A03B-72520AEDD36A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/>
            <a:t>  </a:t>
          </a:r>
        </a:p>
      </dgm:t>
    </dgm:pt>
    <dgm:pt modelId="{02546E3F-2AEA-408A-8104-52F45A8595FC}" type="parTrans" cxnId="{D07FB6D9-94D7-44BE-9746-05B1F8045102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DDAF125-389E-4510-AD89-9B011AF73ECD}" type="sibTrans" cxnId="{D07FB6D9-94D7-44BE-9746-05B1F8045102}">
      <dgm:prSet/>
      <dgm:spPr/>
      <dgm:t>
        <a:bodyPr/>
        <a:lstStyle/>
        <a:p>
          <a:endParaRPr lang="en-US"/>
        </a:p>
      </dgm:t>
    </dgm:pt>
    <dgm:pt modelId="{08339DBF-A163-4318-95F8-A6DF3553EE68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/>
            <a:t>  </a:t>
          </a:r>
        </a:p>
      </dgm:t>
    </dgm:pt>
    <dgm:pt modelId="{066AE240-D05F-4EAC-A9C2-A2983987C127}" type="parTrans" cxnId="{78F4FA52-682C-4A4F-81F2-198C12DCDC35}">
      <dgm:prSet/>
      <dgm:spPr>
        <a:solidFill>
          <a:schemeClr val="tx1"/>
        </a:solidFill>
      </dgm:spPr>
      <dgm:t>
        <a:bodyPr/>
        <a:lstStyle/>
        <a:p>
          <a:endParaRPr lang="en-US" dirty="0"/>
        </a:p>
      </dgm:t>
    </dgm:pt>
    <dgm:pt modelId="{574305BD-A5BB-4726-8CA0-AEF0DDC0E687}" type="sibTrans" cxnId="{78F4FA52-682C-4A4F-81F2-198C12DCDC35}">
      <dgm:prSet/>
      <dgm:spPr/>
      <dgm:t>
        <a:bodyPr/>
        <a:lstStyle/>
        <a:p>
          <a:endParaRPr lang="en-US"/>
        </a:p>
      </dgm:t>
    </dgm:pt>
    <dgm:pt modelId="{A3B50FDD-CE55-436A-86AE-5438EF895AA2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/>
            <a:t>  </a:t>
          </a:r>
        </a:p>
      </dgm:t>
    </dgm:pt>
    <dgm:pt modelId="{AD38CA74-6DDC-49CC-998C-11D2C20B4451}" type="parTrans" cxnId="{2739FA9F-177F-4B7D-99E9-D25EA12643C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D82F5F8-BCF1-4E41-8BE6-6E35410836BA}" type="sibTrans" cxnId="{2739FA9F-177F-4B7D-99E9-D25EA12643CD}">
      <dgm:prSet/>
      <dgm:spPr/>
      <dgm:t>
        <a:bodyPr/>
        <a:lstStyle/>
        <a:p>
          <a:endParaRPr lang="en-US"/>
        </a:p>
      </dgm:t>
    </dgm:pt>
    <dgm:pt modelId="{E2B0EBF4-5E59-49C8-9B2D-B10CB92CA3D9}" type="pres">
      <dgm:prSet presAssocID="{A5248612-C7DC-4BDF-8B3C-D20F484F6F4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51405CD-EC7D-49F9-B5F6-FECA564ECC87}" type="pres">
      <dgm:prSet presAssocID="{9AED9D2C-809A-45A5-810D-ED835E938429}" presName="centerShape" presStyleLbl="node0" presStyleIdx="0" presStyleCnt="1"/>
      <dgm:spPr/>
    </dgm:pt>
    <dgm:pt modelId="{55F30399-7CAD-451E-B622-7F4D30D1E8DE}" type="pres">
      <dgm:prSet presAssocID="{3BAB9631-11B1-46C9-9A26-DDEEB13FE6FC}" presName="parTrans" presStyleLbl="sibTrans2D1" presStyleIdx="0" presStyleCnt="5"/>
      <dgm:spPr/>
    </dgm:pt>
    <dgm:pt modelId="{D2CA3D60-11A5-4D18-A7C1-CB7CEEE8654D}" type="pres">
      <dgm:prSet presAssocID="{3BAB9631-11B1-46C9-9A26-DDEEB13FE6FC}" presName="connectorText" presStyleLbl="sibTrans2D1" presStyleIdx="0" presStyleCnt="5"/>
      <dgm:spPr/>
    </dgm:pt>
    <dgm:pt modelId="{A1F68F04-C921-48DC-B139-95BB866ACF6C}" type="pres">
      <dgm:prSet presAssocID="{AFF23C9A-C9BB-4F2F-806E-3DE3B919749A}" presName="node" presStyleLbl="node1" presStyleIdx="0" presStyleCnt="5">
        <dgm:presLayoutVars>
          <dgm:bulletEnabled val="1"/>
        </dgm:presLayoutVars>
      </dgm:prSet>
      <dgm:spPr/>
    </dgm:pt>
    <dgm:pt modelId="{7E080772-B0A9-485E-A2E1-6BBED2466663}" type="pres">
      <dgm:prSet presAssocID="{78E27C79-208D-4C22-B013-1C9C56D31AE7}" presName="parTrans" presStyleLbl="sibTrans2D1" presStyleIdx="1" presStyleCnt="5"/>
      <dgm:spPr/>
    </dgm:pt>
    <dgm:pt modelId="{B7BD8EC1-2E2C-4298-8527-8C78EE77ACDA}" type="pres">
      <dgm:prSet presAssocID="{78E27C79-208D-4C22-B013-1C9C56D31AE7}" presName="connectorText" presStyleLbl="sibTrans2D1" presStyleIdx="1" presStyleCnt="5"/>
      <dgm:spPr/>
    </dgm:pt>
    <dgm:pt modelId="{C628E6B7-5D53-456D-A080-376EC692110A}" type="pres">
      <dgm:prSet presAssocID="{4BAA0D06-08FA-4ED9-90CC-6827CA50D884}" presName="node" presStyleLbl="node1" presStyleIdx="1" presStyleCnt="5">
        <dgm:presLayoutVars>
          <dgm:bulletEnabled val="1"/>
        </dgm:presLayoutVars>
      </dgm:prSet>
      <dgm:spPr/>
    </dgm:pt>
    <dgm:pt modelId="{428921AB-6C44-4083-BAE6-7EAAA8454C93}" type="pres">
      <dgm:prSet presAssocID="{02546E3F-2AEA-408A-8104-52F45A8595FC}" presName="parTrans" presStyleLbl="sibTrans2D1" presStyleIdx="2" presStyleCnt="5"/>
      <dgm:spPr/>
    </dgm:pt>
    <dgm:pt modelId="{13BB06A9-0FEF-4F4A-8C38-85DA0C760C71}" type="pres">
      <dgm:prSet presAssocID="{02546E3F-2AEA-408A-8104-52F45A8595FC}" presName="connectorText" presStyleLbl="sibTrans2D1" presStyleIdx="2" presStyleCnt="5"/>
      <dgm:spPr/>
    </dgm:pt>
    <dgm:pt modelId="{550774FD-07F7-42E5-8DAC-31CF0D877BF1}" type="pres">
      <dgm:prSet presAssocID="{B92A1469-5905-4429-A03B-72520AEDD36A}" presName="node" presStyleLbl="node1" presStyleIdx="2" presStyleCnt="5">
        <dgm:presLayoutVars>
          <dgm:bulletEnabled val="1"/>
        </dgm:presLayoutVars>
      </dgm:prSet>
      <dgm:spPr/>
    </dgm:pt>
    <dgm:pt modelId="{591668B8-92EC-4305-84E7-225345CCD3FE}" type="pres">
      <dgm:prSet presAssocID="{AD38CA74-6DDC-49CC-998C-11D2C20B4451}" presName="parTrans" presStyleLbl="sibTrans2D1" presStyleIdx="3" presStyleCnt="5"/>
      <dgm:spPr/>
    </dgm:pt>
    <dgm:pt modelId="{A075DF1D-722E-4150-B505-DC3866E9A143}" type="pres">
      <dgm:prSet presAssocID="{AD38CA74-6DDC-49CC-998C-11D2C20B4451}" presName="connectorText" presStyleLbl="sibTrans2D1" presStyleIdx="3" presStyleCnt="5"/>
      <dgm:spPr/>
    </dgm:pt>
    <dgm:pt modelId="{A0FFE669-9224-424F-9C98-7619FA76BD14}" type="pres">
      <dgm:prSet presAssocID="{A3B50FDD-CE55-436A-86AE-5438EF895AA2}" presName="node" presStyleLbl="node1" presStyleIdx="3" presStyleCnt="5">
        <dgm:presLayoutVars>
          <dgm:bulletEnabled val="1"/>
        </dgm:presLayoutVars>
      </dgm:prSet>
      <dgm:spPr/>
    </dgm:pt>
    <dgm:pt modelId="{F88250C9-52FD-41E1-9CA2-4D038823C71B}" type="pres">
      <dgm:prSet presAssocID="{066AE240-D05F-4EAC-A9C2-A2983987C127}" presName="parTrans" presStyleLbl="sibTrans2D1" presStyleIdx="4" presStyleCnt="5"/>
      <dgm:spPr/>
    </dgm:pt>
    <dgm:pt modelId="{89C12A75-7402-4DE6-99C9-A0B3B8B8FFC8}" type="pres">
      <dgm:prSet presAssocID="{066AE240-D05F-4EAC-A9C2-A2983987C127}" presName="connectorText" presStyleLbl="sibTrans2D1" presStyleIdx="4" presStyleCnt="5"/>
      <dgm:spPr/>
    </dgm:pt>
    <dgm:pt modelId="{0E4796EA-874F-4026-AC10-DF9CF7621B31}" type="pres">
      <dgm:prSet presAssocID="{08339DBF-A163-4318-95F8-A6DF3553EE68}" presName="node" presStyleLbl="node1" presStyleIdx="4" presStyleCnt="5">
        <dgm:presLayoutVars>
          <dgm:bulletEnabled val="1"/>
        </dgm:presLayoutVars>
      </dgm:prSet>
      <dgm:spPr/>
    </dgm:pt>
  </dgm:ptLst>
  <dgm:cxnLst>
    <dgm:cxn modelId="{AB07380F-9C80-417D-8C65-2731C66C6143}" type="presOf" srcId="{78E27C79-208D-4C22-B013-1C9C56D31AE7}" destId="{7E080772-B0A9-485E-A2E1-6BBED2466663}" srcOrd="0" destOrd="0" presId="urn:microsoft.com/office/officeart/2005/8/layout/radial5"/>
    <dgm:cxn modelId="{6351575F-A96A-4686-98AA-DB37280E8DD0}" type="presOf" srcId="{08339DBF-A163-4318-95F8-A6DF3553EE68}" destId="{0E4796EA-874F-4026-AC10-DF9CF7621B31}" srcOrd="0" destOrd="0" presId="urn:microsoft.com/office/officeart/2005/8/layout/radial5"/>
    <dgm:cxn modelId="{6E8CD45F-419A-403E-AFBA-E259E4601CEC}" type="presOf" srcId="{3BAB9631-11B1-46C9-9A26-DDEEB13FE6FC}" destId="{55F30399-7CAD-451E-B622-7F4D30D1E8DE}" srcOrd="0" destOrd="0" presId="urn:microsoft.com/office/officeart/2005/8/layout/radial5"/>
    <dgm:cxn modelId="{86994C48-0F39-47C7-A9AA-FD0A2B53F543}" type="presOf" srcId="{9AED9D2C-809A-45A5-810D-ED835E938429}" destId="{D51405CD-EC7D-49F9-B5F6-FECA564ECC87}" srcOrd="0" destOrd="0" presId="urn:microsoft.com/office/officeart/2005/8/layout/radial5"/>
    <dgm:cxn modelId="{3D903B6C-206D-4E06-BB9A-CEE07EAF8A0F}" type="presOf" srcId="{066AE240-D05F-4EAC-A9C2-A2983987C127}" destId="{F88250C9-52FD-41E1-9CA2-4D038823C71B}" srcOrd="0" destOrd="0" presId="urn:microsoft.com/office/officeart/2005/8/layout/radial5"/>
    <dgm:cxn modelId="{51893C72-7988-448F-8CAE-59E9569AA23D}" type="presOf" srcId="{4BAA0D06-08FA-4ED9-90CC-6827CA50D884}" destId="{C628E6B7-5D53-456D-A080-376EC692110A}" srcOrd="0" destOrd="0" presId="urn:microsoft.com/office/officeart/2005/8/layout/radial5"/>
    <dgm:cxn modelId="{78F4FA52-682C-4A4F-81F2-198C12DCDC35}" srcId="{9AED9D2C-809A-45A5-810D-ED835E938429}" destId="{08339DBF-A163-4318-95F8-A6DF3553EE68}" srcOrd="4" destOrd="0" parTransId="{066AE240-D05F-4EAC-A9C2-A2983987C127}" sibTransId="{574305BD-A5BB-4726-8CA0-AEF0DDC0E687}"/>
    <dgm:cxn modelId="{05D1A573-A6E9-442E-BE6F-B2B090CE6230}" type="presOf" srcId="{A5248612-C7DC-4BDF-8B3C-D20F484F6F4C}" destId="{E2B0EBF4-5E59-49C8-9B2D-B10CB92CA3D9}" srcOrd="0" destOrd="0" presId="urn:microsoft.com/office/officeart/2005/8/layout/radial5"/>
    <dgm:cxn modelId="{0D85A474-D7DB-417D-B78D-723A65A4435D}" type="presOf" srcId="{B92A1469-5905-4429-A03B-72520AEDD36A}" destId="{550774FD-07F7-42E5-8DAC-31CF0D877BF1}" srcOrd="0" destOrd="0" presId="urn:microsoft.com/office/officeart/2005/8/layout/radial5"/>
    <dgm:cxn modelId="{C79E7C76-2C77-4045-B875-E954D8EAA8EF}" type="presOf" srcId="{AD38CA74-6DDC-49CC-998C-11D2C20B4451}" destId="{591668B8-92EC-4305-84E7-225345CCD3FE}" srcOrd="0" destOrd="0" presId="urn:microsoft.com/office/officeart/2005/8/layout/radial5"/>
    <dgm:cxn modelId="{F84D1995-271C-47F9-BCC7-3806A4D73881}" type="presOf" srcId="{AD38CA74-6DDC-49CC-998C-11D2C20B4451}" destId="{A075DF1D-722E-4150-B505-DC3866E9A143}" srcOrd="1" destOrd="0" presId="urn:microsoft.com/office/officeart/2005/8/layout/radial5"/>
    <dgm:cxn modelId="{2739FA9F-177F-4B7D-99E9-D25EA12643CD}" srcId="{9AED9D2C-809A-45A5-810D-ED835E938429}" destId="{A3B50FDD-CE55-436A-86AE-5438EF895AA2}" srcOrd="3" destOrd="0" parTransId="{AD38CA74-6DDC-49CC-998C-11D2C20B4451}" sibTransId="{9D82F5F8-BCF1-4E41-8BE6-6E35410836BA}"/>
    <dgm:cxn modelId="{ECBAA0A1-46EA-49EB-9398-7175D66F81BE}" type="presOf" srcId="{78E27C79-208D-4C22-B013-1C9C56D31AE7}" destId="{B7BD8EC1-2E2C-4298-8527-8C78EE77ACDA}" srcOrd="1" destOrd="0" presId="urn:microsoft.com/office/officeart/2005/8/layout/radial5"/>
    <dgm:cxn modelId="{2802AFA5-4328-4DA9-A3B2-226AA86CFF28}" type="presOf" srcId="{02546E3F-2AEA-408A-8104-52F45A8595FC}" destId="{428921AB-6C44-4083-BAE6-7EAAA8454C93}" srcOrd="0" destOrd="0" presId="urn:microsoft.com/office/officeart/2005/8/layout/radial5"/>
    <dgm:cxn modelId="{F61725AD-B116-49B6-968A-BC99B58AA073}" type="presOf" srcId="{AFF23C9A-C9BB-4F2F-806E-3DE3B919749A}" destId="{A1F68F04-C921-48DC-B139-95BB866ACF6C}" srcOrd="0" destOrd="0" presId="urn:microsoft.com/office/officeart/2005/8/layout/radial5"/>
    <dgm:cxn modelId="{D56853AD-55B2-40E9-A123-C098A28623CB}" type="presOf" srcId="{02546E3F-2AEA-408A-8104-52F45A8595FC}" destId="{13BB06A9-0FEF-4F4A-8C38-85DA0C760C71}" srcOrd="1" destOrd="0" presId="urn:microsoft.com/office/officeart/2005/8/layout/radial5"/>
    <dgm:cxn modelId="{BA09ACBA-7E1D-42AF-B48B-D91000826618}" type="presOf" srcId="{3BAB9631-11B1-46C9-9A26-DDEEB13FE6FC}" destId="{D2CA3D60-11A5-4D18-A7C1-CB7CEEE8654D}" srcOrd="1" destOrd="0" presId="urn:microsoft.com/office/officeart/2005/8/layout/radial5"/>
    <dgm:cxn modelId="{3F8619C8-9D73-4BB4-BA2A-B6A65E6274B7}" type="presOf" srcId="{A3B50FDD-CE55-436A-86AE-5438EF895AA2}" destId="{A0FFE669-9224-424F-9C98-7619FA76BD14}" srcOrd="0" destOrd="0" presId="urn:microsoft.com/office/officeart/2005/8/layout/radial5"/>
    <dgm:cxn modelId="{D07FB6D9-94D7-44BE-9746-05B1F8045102}" srcId="{9AED9D2C-809A-45A5-810D-ED835E938429}" destId="{B92A1469-5905-4429-A03B-72520AEDD36A}" srcOrd="2" destOrd="0" parTransId="{02546E3F-2AEA-408A-8104-52F45A8595FC}" sibTransId="{7DDAF125-389E-4510-AD89-9B011AF73ECD}"/>
    <dgm:cxn modelId="{FCDF16DF-519C-4E10-8D2E-2DA26D34EA96}" type="presOf" srcId="{066AE240-D05F-4EAC-A9C2-A2983987C127}" destId="{89C12A75-7402-4DE6-99C9-A0B3B8B8FFC8}" srcOrd="1" destOrd="0" presId="urn:microsoft.com/office/officeart/2005/8/layout/radial5"/>
    <dgm:cxn modelId="{B8E5D1E0-122D-4A36-8B22-1BDED7860628}" srcId="{9AED9D2C-809A-45A5-810D-ED835E938429}" destId="{4BAA0D06-08FA-4ED9-90CC-6827CA50D884}" srcOrd="1" destOrd="0" parTransId="{78E27C79-208D-4C22-B013-1C9C56D31AE7}" sibTransId="{6D35C7CD-FCDF-4F49-BD9B-C4F25C411CCC}"/>
    <dgm:cxn modelId="{DA9E39E4-4800-459F-AC16-05072233B879}" srcId="{9AED9D2C-809A-45A5-810D-ED835E938429}" destId="{AFF23C9A-C9BB-4F2F-806E-3DE3B919749A}" srcOrd="0" destOrd="0" parTransId="{3BAB9631-11B1-46C9-9A26-DDEEB13FE6FC}" sibTransId="{A6D23267-FD90-474F-B85C-03D1F41C2136}"/>
    <dgm:cxn modelId="{908C77EC-5EC4-480B-B09E-B45EC0EDCF17}" srcId="{A5248612-C7DC-4BDF-8B3C-D20F484F6F4C}" destId="{9AED9D2C-809A-45A5-810D-ED835E938429}" srcOrd="0" destOrd="0" parTransId="{327C72D4-6D73-4173-A9D6-5795B424B138}" sibTransId="{E7638592-D7AA-49AA-A586-5C6C2410D0F0}"/>
    <dgm:cxn modelId="{8B0526C7-2EBF-46E8-9BD5-6D13E0F37143}" type="presParOf" srcId="{E2B0EBF4-5E59-49C8-9B2D-B10CB92CA3D9}" destId="{D51405CD-EC7D-49F9-B5F6-FECA564ECC87}" srcOrd="0" destOrd="0" presId="urn:microsoft.com/office/officeart/2005/8/layout/radial5"/>
    <dgm:cxn modelId="{FAEDCB8E-A54A-48A6-A78A-D4DACCBB3E13}" type="presParOf" srcId="{E2B0EBF4-5E59-49C8-9B2D-B10CB92CA3D9}" destId="{55F30399-7CAD-451E-B622-7F4D30D1E8DE}" srcOrd="1" destOrd="0" presId="urn:microsoft.com/office/officeart/2005/8/layout/radial5"/>
    <dgm:cxn modelId="{2A7B1D69-19A0-411F-AC61-CD0E696D7FF8}" type="presParOf" srcId="{55F30399-7CAD-451E-B622-7F4D30D1E8DE}" destId="{D2CA3D60-11A5-4D18-A7C1-CB7CEEE8654D}" srcOrd="0" destOrd="0" presId="urn:microsoft.com/office/officeart/2005/8/layout/radial5"/>
    <dgm:cxn modelId="{6A69CB68-CBA9-4164-9EE3-1BA9C02BA3A4}" type="presParOf" srcId="{E2B0EBF4-5E59-49C8-9B2D-B10CB92CA3D9}" destId="{A1F68F04-C921-48DC-B139-95BB866ACF6C}" srcOrd="2" destOrd="0" presId="urn:microsoft.com/office/officeart/2005/8/layout/radial5"/>
    <dgm:cxn modelId="{7F9050E2-659A-4EBF-9CA2-F9339E61D681}" type="presParOf" srcId="{E2B0EBF4-5E59-49C8-9B2D-B10CB92CA3D9}" destId="{7E080772-B0A9-485E-A2E1-6BBED2466663}" srcOrd="3" destOrd="0" presId="urn:microsoft.com/office/officeart/2005/8/layout/radial5"/>
    <dgm:cxn modelId="{5EF804FC-8B9C-44A0-AC92-1C982986B5E3}" type="presParOf" srcId="{7E080772-B0A9-485E-A2E1-6BBED2466663}" destId="{B7BD8EC1-2E2C-4298-8527-8C78EE77ACDA}" srcOrd="0" destOrd="0" presId="urn:microsoft.com/office/officeart/2005/8/layout/radial5"/>
    <dgm:cxn modelId="{84630A90-C4AE-46E8-A33A-7BDA20F9ED9D}" type="presParOf" srcId="{E2B0EBF4-5E59-49C8-9B2D-B10CB92CA3D9}" destId="{C628E6B7-5D53-456D-A080-376EC692110A}" srcOrd="4" destOrd="0" presId="urn:microsoft.com/office/officeart/2005/8/layout/radial5"/>
    <dgm:cxn modelId="{CD4A5408-CF18-4713-BF8F-10B2F68C4414}" type="presParOf" srcId="{E2B0EBF4-5E59-49C8-9B2D-B10CB92CA3D9}" destId="{428921AB-6C44-4083-BAE6-7EAAA8454C93}" srcOrd="5" destOrd="0" presId="urn:microsoft.com/office/officeart/2005/8/layout/radial5"/>
    <dgm:cxn modelId="{D1899616-8E5E-4A5A-B86F-8753D1493648}" type="presParOf" srcId="{428921AB-6C44-4083-BAE6-7EAAA8454C93}" destId="{13BB06A9-0FEF-4F4A-8C38-85DA0C760C71}" srcOrd="0" destOrd="0" presId="urn:microsoft.com/office/officeart/2005/8/layout/radial5"/>
    <dgm:cxn modelId="{3BB1E60F-9D39-4271-8DA1-1C0D3EB99EB8}" type="presParOf" srcId="{E2B0EBF4-5E59-49C8-9B2D-B10CB92CA3D9}" destId="{550774FD-07F7-42E5-8DAC-31CF0D877BF1}" srcOrd="6" destOrd="0" presId="urn:microsoft.com/office/officeart/2005/8/layout/radial5"/>
    <dgm:cxn modelId="{E565F2F6-BC1C-4BA2-A0E3-2FC95E62EF24}" type="presParOf" srcId="{E2B0EBF4-5E59-49C8-9B2D-B10CB92CA3D9}" destId="{591668B8-92EC-4305-84E7-225345CCD3FE}" srcOrd="7" destOrd="0" presId="urn:microsoft.com/office/officeart/2005/8/layout/radial5"/>
    <dgm:cxn modelId="{FCAD8340-6877-46B1-B919-AE3A6C1D3383}" type="presParOf" srcId="{591668B8-92EC-4305-84E7-225345CCD3FE}" destId="{A075DF1D-722E-4150-B505-DC3866E9A143}" srcOrd="0" destOrd="0" presId="urn:microsoft.com/office/officeart/2005/8/layout/radial5"/>
    <dgm:cxn modelId="{45B7A7F0-5421-4CF2-ACC3-D9AE5074D61F}" type="presParOf" srcId="{E2B0EBF4-5E59-49C8-9B2D-B10CB92CA3D9}" destId="{A0FFE669-9224-424F-9C98-7619FA76BD14}" srcOrd="8" destOrd="0" presId="urn:microsoft.com/office/officeart/2005/8/layout/radial5"/>
    <dgm:cxn modelId="{A4126C64-EB7C-4812-A08F-67B9BC8E5329}" type="presParOf" srcId="{E2B0EBF4-5E59-49C8-9B2D-B10CB92CA3D9}" destId="{F88250C9-52FD-41E1-9CA2-4D038823C71B}" srcOrd="9" destOrd="0" presId="urn:microsoft.com/office/officeart/2005/8/layout/radial5"/>
    <dgm:cxn modelId="{38B56465-45EB-4A58-B0F3-C82DDCAD9E99}" type="presParOf" srcId="{F88250C9-52FD-41E1-9CA2-4D038823C71B}" destId="{89C12A75-7402-4DE6-99C9-A0B3B8B8FFC8}" srcOrd="0" destOrd="0" presId="urn:microsoft.com/office/officeart/2005/8/layout/radial5"/>
    <dgm:cxn modelId="{FBC78945-6405-4273-AE96-43C23893DBCD}" type="presParOf" srcId="{E2B0EBF4-5E59-49C8-9B2D-B10CB92CA3D9}" destId="{0E4796EA-874F-4026-AC10-DF9CF7621B3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248612-C7DC-4BDF-8B3C-D20F484F6F4C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ED9D2C-809A-45A5-810D-ED835E938429}">
      <dgm:prSet phldrT="[Text]" phldr="0"/>
      <dgm:spPr>
        <a:solidFill>
          <a:srgbClr val="00B050"/>
        </a:solidFill>
      </dgm:spPr>
      <dgm:t>
        <a:bodyPr/>
        <a:lstStyle/>
        <a:p>
          <a:r>
            <a:rPr lang="en-US" dirty="0" err="1"/>
            <a:t>সমাজ</a:t>
          </a:r>
          <a:endParaRPr lang="en-US" dirty="0"/>
        </a:p>
      </dgm:t>
    </dgm:pt>
    <dgm:pt modelId="{327C72D4-6D73-4173-A9D6-5795B424B138}" type="parTrans" cxnId="{908C77EC-5EC4-480B-B09E-B45EC0EDCF17}">
      <dgm:prSet/>
      <dgm:spPr/>
      <dgm:t>
        <a:bodyPr/>
        <a:lstStyle/>
        <a:p>
          <a:endParaRPr lang="en-US"/>
        </a:p>
      </dgm:t>
    </dgm:pt>
    <dgm:pt modelId="{E7638592-D7AA-49AA-A586-5C6C2410D0F0}" type="sibTrans" cxnId="{908C77EC-5EC4-480B-B09E-B45EC0EDCF17}">
      <dgm:prSet/>
      <dgm:spPr/>
      <dgm:t>
        <a:bodyPr/>
        <a:lstStyle/>
        <a:p>
          <a:endParaRPr lang="en-US"/>
        </a:p>
      </dgm:t>
    </dgm:pt>
    <dgm:pt modelId="{AFF23C9A-C9BB-4F2F-806E-3DE3B919749A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গরীব</a:t>
          </a:r>
          <a:r>
            <a:rPr lang="en-US" dirty="0"/>
            <a:t> </a:t>
          </a:r>
          <a:r>
            <a:rPr lang="en-US" dirty="0" err="1"/>
            <a:t>দুঃখীদের</a:t>
          </a:r>
          <a:r>
            <a:rPr lang="en-US" dirty="0"/>
            <a:t> </a:t>
          </a:r>
          <a:r>
            <a:rPr lang="en-US" dirty="0" err="1"/>
            <a:t>সাহায্য</a:t>
          </a:r>
          <a:r>
            <a:rPr lang="en-US" dirty="0"/>
            <a:t> </a:t>
          </a:r>
          <a:r>
            <a:rPr lang="en-US" dirty="0" err="1"/>
            <a:t>করা</a:t>
          </a:r>
          <a:endParaRPr lang="en-US" dirty="0"/>
        </a:p>
      </dgm:t>
    </dgm:pt>
    <dgm:pt modelId="{3BAB9631-11B1-46C9-9A26-DDEEB13FE6FC}" type="parTrans" cxnId="{DA9E39E4-4800-459F-AC16-05072233B879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A6D23267-FD90-474F-B85C-03D1F41C2136}" type="sibTrans" cxnId="{DA9E39E4-4800-459F-AC16-05072233B879}">
      <dgm:prSet/>
      <dgm:spPr/>
      <dgm:t>
        <a:bodyPr/>
        <a:lstStyle/>
        <a:p>
          <a:endParaRPr lang="en-US"/>
        </a:p>
      </dgm:t>
    </dgm:pt>
    <dgm:pt modelId="{4BAA0D06-08FA-4ED9-90CC-6827CA50D884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মিলেমিশ</a:t>
          </a:r>
          <a:r>
            <a:rPr lang="en-US" dirty="0"/>
            <a:t> </a:t>
          </a:r>
          <a:r>
            <a:rPr lang="en-US" dirty="0" err="1"/>
            <a:t>বাস</a:t>
          </a:r>
          <a:r>
            <a:rPr lang="en-US" dirty="0"/>
            <a:t> </a:t>
          </a:r>
          <a:r>
            <a:rPr lang="en-US" dirty="0" err="1"/>
            <a:t>করা</a:t>
          </a:r>
          <a:endParaRPr lang="en-US" dirty="0"/>
        </a:p>
      </dgm:t>
    </dgm:pt>
    <dgm:pt modelId="{78E27C79-208D-4C22-B013-1C9C56D31AE7}" type="parTrans" cxnId="{B8E5D1E0-122D-4A36-8B22-1BDED786062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6D35C7CD-FCDF-4F49-BD9B-C4F25C411CCC}" type="sibTrans" cxnId="{B8E5D1E0-122D-4A36-8B22-1BDED7860628}">
      <dgm:prSet/>
      <dgm:spPr/>
      <dgm:t>
        <a:bodyPr/>
        <a:lstStyle/>
        <a:p>
          <a:endParaRPr lang="en-US"/>
        </a:p>
      </dgm:t>
    </dgm:pt>
    <dgm:pt modelId="{B92A1469-5905-4429-A03B-72520AEDD36A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নিয়মনীতি</a:t>
          </a:r>
          <a:r>
            <a:rPr lang="en-US" dirty="0"/>
            <a:t> </a:t>
          </a:r>
          <a:r>
            <a:rPr lang="en-US" dirty="0" err="1"/>
            <a:t>মেনে</a:t>
          </a:r>
          <a:r>
            <a:rPr lang="en-US" dirty="0"/>
            <a:t> </a:t>
          </a:r>
          <a:r>
            <a:rPr lang="en-US" dirty="0" err="1"/>
            <a:t>চলা</a:t>
          </a:r>
          <a:endParaRPr lang="en-US" dirty="0"/>
        </a:p>
      </dgm:t>
    </dgm:pt>
    <dgm:pt modelId="{02546E3F-2AEA-408A-8104-52F45A8595FC}" type="parTrans" cxnId="{D07FB6D9-94D7-44BE-9746-05B1F8045102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DDAF125-389E-4510-AD89-9B011AF73ECD}" type="sibTrans" cxnId="{D07FB6D9-94D7-44BE-9746-05B1F8045102}">
      <dgm:prSet/>
      <dgm:spPr/>
      <dgm:t>
        <a:bodyPr/>
        <a:lstStyle/>
        <a:p>
          <a:endParaRPr lang="en-US"/>
        </a:p>
      </dgm:t>
    </dgm:pt>
    <dgm:pt modelId="{08339DBF-A163-4318-95F8-A6DF3553EE68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বিপদে</a:t>
          </a:r>
          <a:r>
            <a:rPr lang="en-US" dirty="0"/>
            <a:t> </a:t>
          </a:r>
          <a:r>
            <a:rPr lang="en-US" dirty="0" err="1"/>
            <a:t>আপদে</a:t>
          </a:r>
          <a:r>
            <a:rPr lang="en-US" dirty="0"/>
            <a:t> </a:t>
          </a:r>
          <a:r>
            <a:rPr lang="en-US" dirty="0" err="1"/>
            <a:t>এগিয়ে</a:t>
          </a:r>
          <a:r>
            <a:rPr lang="en-US" dirty="0"/>
            <a:t> </a:t>
          </a:r>
          <a:r>
            <a:rPr lang="en-US" dirty="0" err="1"/>
            <a:t>আসা</a:t>
          </a:r>
          <a:endParaRPr lang="en-US" dirty="0"/>
        </a:p>
      </dgm:t>
    </dgm:pt>
    <dgm:pt modelId="{066AE240-D05F-4EAC-A9C2-A2983987C127}" type="parTrans" cxnId="{78F4FA52-682C-4A4F-81F2-198C12DCDC35}">
      <dgm:prSet/>
      <dgm:spPr>
        <a:solidFill>
          <a:schemeClr val="tx1"/>
        </a:solidFill>
      </dgm:spPr>
      <dgm:t>
        <a:bodyPr/>
        <a:lstStyle/>
        <a:p>
          <a:endParaRPr lang="en-US" dirty="0"/>
        </a:p>
      </dgm:t>
    </dgm:pt>
    <dgm:pt modelId="{574305BD-A5BB-4726-8CA0-AEF0DDC0E687}" type="sibTrans" cxnId="{78F4FA52-682C-4A4F-81F2-198C12DCDC35}">
      <dgm:prSet/>
      <dgm:spPr/>
      <dgm:t>
        <a:bodyPr/>
        <a:lstStyle/>
        <a:p>
          <a:endParaRPr lang="en-US"/>
        </a:p>
      </dgm:t>
    </dgm:pt>
    <dgm:pt modelId="{A3B50FDD-CE55-436A-86AE-5438EF895AA2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 dirty="0" err="1"/>
            <a:t>একে</a:t>
          </a:r>
          <a:r>
            <a:rPr lang="en-US" dirty="0"/>
            <a:t> </a:t>
          </a:r>
          <a:r>
            <a:rPr lang="en-US" dirty="0" err="1"/>
            <a:t>অপরকে</a:t>
          </a:r>
          <a:r>
            <a:rPr lang="en-US" dirty="0"/>
            <a:t> </a:t>
          </a:r>
          <a:r>
            <a:rPr lang="en-US" dirty="0" err="1"/>
            <a:t>সাহায্য</a:t>
          </a:r>
          <a:r>
            <a:rPr lang="en-US" dirty="0"/>
            <a:t> </a:t>
          </a:r>
          <a:r>
            <a:rPr lang="en-US" dirty="0" err="1"/>
            <a:t>করা</a:t>
          </a:r>
          <a:endParaRPr lang="en-US" dirty="0"/>
        </a:p>
      </dgm:t>
    </dgm:pt>
    <dgm:pt modelId="{AD38CA74-6DDC-49CC-998C-11D2C20B4451}" type="parTrans" cxnId="{2739FA9F-177F-4B7D-99E9-D25EA12643C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D82F5F8-BCF1-4E41-8BE6-6E35410836BA}" type="sibTrans" cxnId="{2739FA9F-177F-4B7D-99E9-D25EA12643CD}">
      <dgm:prSet/>
      <dgm:spPr/>
      <dgm:t>
        <a:bodyPr/>
        <a:lstStyle/>
        <a:p>
          <a:endParaRPr lang="en-US"/>
        </a:p>
      </dgm:t>
    </dgm:pt>
    <dgm:pt modelId="{E2B0EBF4-5E59-49C8-9B2D-B10CB92CA3D9}" type="pres">
      <dgm:prSet presAssocID="{A5248612-C7DC-4BDF-8B3C-D20F484F6F4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51405CD-EC7D-49F9-B5F6-FECA564ECC87}" type="pres">
      <dgm:prSet presAssocID="{9AED9D2C-809A-45A5-810D-ED835E938429}" presName="centerShape" presStyleLbl="node0" presStyleIdx="0" presStyleCnt="1"/>
      <dgm:spPr/>
    </dgm:pt>
    <dgm:pt modelId="{55F30399-7CAD-451E-B622-7F4D30D1E8DE}" type="pres">
      <dgm:prSet presAssocID="{3BAB9631-11B1-46C9-9A26-DDEEB13FE6FC}" presName="parTrans" presStyleLbl="sibTrans2D1" presStyleIdx="0" presStyleCnt="5"/>
      <dgm:spPr/>
    </dgm:pt>
    <dgm:pt modelId="{D2CA3D60-11A5-4D18-A7C1-CB7CEEE8654D}" type="pres">
      <dgm:prSet presAssocID="{3BAB9631-11B1-46C9-9A26-DDEEB13FE6FC}" presName="connectorText" presStyleLbl="sibTrans2D1" presStyleIdx="0" presStyleCnt="5"/>
      <dgm:spPr/>
    </dgm:pt>
    <dgm:pt modelId="{A1F68F04-C921-48DC-B139-95BB866ACF6C}" type="pres">
      <dgm:prSet presAssocID="{AFF23C9A-C9BB-4F2F-806E-3DE3B919749A}" presName="node" presStyleLbl="node1" presStyleIdx="0" presStyleCnt="5">
        <dgm:presLayoutVars>
          <dgm:bulletEnabled val="1"/>
        </dgm:presLayoutVars>
      </dgm:prSet>
      <dgm:spPr/>
    </dgm:pt>
    <dgm:pt modelId="{7E080772-B0A9-485E-A2E1-6BBED2466663}" type="pres">
      <dgm:prSet presAssocID="{78E27C79-208D-4C22-B013-1C9C56D31AE7}" presName="parTrans" presStyleLbl="sibTrans2D1" presStyleIdx="1" presStyleCnt="5"/>
      <dgm:spPr/>
    </dgm:pt>
    <dgm:pt modelId="{B7BD8EC1-2E2C-4298-8527-8C78EE77ACDA}" type="pres">
      <dgm:prSet presAssocID="{78E27C79-208D-4C22-B013-1C9C56D31AE7}" presName="connectorText" presStyleLbl="sibTrans2D1" presStyleIdx="1" presStyleCnt="5"/>
      <dgm:spPr/>
    </dgm:pt>
    <dgm:pt modelId="{C628E6B7-5D53-456D-A080-376EC692110A}" type="pres">
      <dgm:prSet presAssocID="{4BAA0D06-08FA-4ED9-90CC-6827CA50D884}" presName="node" presStyleLbl="node1" presStyleIdx="1" presStyleCnt="5">
        <dgm:presLayoutVars>
          <dgm:bulletEnabled val="1"/>
        </dgm:presLayoutVars>
      </dgm:prSet>
      <dgm:spPr/>
    </dgm:pt>
    <dgm:pt modelId="{428921AB-6C44-4083-BAE6-7EAAA8454C93}" type="pres">
      <dgm:prSet presAssocID="{02546E3F-2AEA-408A-8104-52F45A8595FC}" presName="parTrans" presStyleLbl="sibTrans2D1" presStyleIdx="2" presStyleCnt="5"/>
      <dgm:spPr/>
    </dgm:pt>
    <dgm:pt modelId="{13BB06A9-0FEF-4F4A-8C38-85DA0C760C71}" type="pres">
      <dgm:prSet presAssocID="{02546E3F-2AEA-408A-8104-52F45A8595FC}" presName="connectorText" presStyleLbl="sibTrans2D1" presStyleIdx="2" presStyleCnt="5"/>
      <dgm:spPr/>
    </dgm:pt>
    <dgm:pt modelId="{550774FD-07F7-42E5-8DAC-31CF0D877BF1}" type="pres">
      <dgm:prSet presAssocID="{B92A1469-5905-4429-A03B-72520AEDD36A}" presName="node" presStyleLbl="node1" presStyleIdx="2" presStyleCnt="5">
        <dgm:presLayoutVars>
          <dgm:bulletEnabled val="1"/>
        </dgm:presLayoutVars>
      </dgm:prSet>
      <dgm:spPr/>
    </dgm:pt>
    <dgm:pt modelId="{591668B8-92EC-4305-84E7-225345CCD3FE}" type="pres">
      <dgm:prSet presAssocID="{AD38CA74-6DDC-49CC-998C-11D2C20B4451}" presName="parTrans" presStyleLbl="sibTrans2D1" presStyleIdx="3" presStyleCnt="5"/>
      <dgm:spPr/>
    </dgm:pt>
    <dgm:pt modelId="{A075DF1D-722E-4150-B505-DC3866E9A143}" type="pres">
      <dgm:prSet presAssocID="{AD38CA74-6DDC-49CC-998C-11D2C20B4451}" presName="connectorText" presStyleLbl="sibTrans2D1" presStyleIdx="3" presStyleCnt="5"/>
      <dgm:spPr/>
    </dgm:pt>
    <dgm:pt modelId="{A0FFE669-9224-424F-9C98-7619FA76BD14}" type="pres">
      <dgm:prSet presAssocID="{A3B50FDD-CE55-436A-86AE-5438EF895AA2}" presName="node" presStyleLbl="node1" presStyleIdx="3" presStyleCnt="5">
        <dgm:presLayoutVars>
          <dgm:bulletEnabled val="1"/>
        </dgm:presLayoutVars>
      </dgm:prSet>
      <dgm:spPr/>
    </dgm:pt>
    <dgm:pt modelId="{F88250C9-52FD-41E1-9CA2-4D038823C71B}" type="pres">
      <dgm:prSet presAssocID="{066AE240-D05F-4EAC-A9C2-A2983987C127}" presName="parTrans" presStyleLbl="sibTrans2D1" presStyleIdx="4" presStyleCnt="5"/>
      <dgm:spPr/>
    </dgm:pt>
    <dgm:pt modelId="{89C12A75-7402-4DE6-99C9-A0B3B8B8FFC8}" type="pres">
      <dgm:prSet presAssocID="{066AE240-D05F-4EAC-A9C2-A2983987C127}" presName="connectorText" presStyleLbl="sibTrans2D1" presStyleIdx="4" presStyleCnt="5"/>
      <dgm:spPr/>
    </dgm:pt>
    <dgm:pt modelId="{0E4796EA-874F-4026-AC10-DF9CF7621B31}" type="pres">
      <dgm:prSet presAssocID="{08339DBF-A163-4318-95F8-A6DF3553EE68}" presName="node" presStyleLbl="node1" presStyleIdx="4" presStyleCnt="5">
        <dgm:presLayoutVars>
          <dgm:bulletEnabled val="1"/>
        </dgm:presLayoutVars>
      </dgm:prSet>
      <dgm:spPr/>
    </dgm:pt>
  </dgm:ptLst>
  <dgm:cxnLst>
    <dgm:cxn modelId="{AB07380F-9C80-417D-8C65-2731C66C6143}" type="presOf" srcId="{78E27C79-208D-4C22-B013-1C9C56D31AE7}" destId="{7E080772-B0A9-485E-A2E1-6BBED2466663}" srcOrd="0" destOrd="0" presId="urn:microsoft.com/office/officeart/2005/8/layout/radial5"/>
    <dgm:cxn modelId="{6351575F-A96A-4686-98AA-DB37280E8DD0}" type="presOf" srcId="{08339DBF-A163-4318-95F8-A6DF3553EE68}" destId="{0E4796EA-874F-4026-AC10-DF9CF7621B31}" srcOrd="0" destOrd="0" presId="urn:microsoft.com/office/officeart/2005/8/layout/radial5"/>
    <dgm:cxn modelId="{6E8CD45F-419A-403E-AFBA-E259E4601CEC}" type="presOf" srcId="{3BAB9631-11B1-46C9-9A26-DDEEB13FE6FC}" destId="{55F30399-7CAD-451E-B622-7F4D30D1E8DE}" srcOrd="0" destOrd="0" presId="urn:microsoft.com/office/officeart/2005/8/layout/radial5"/>
    <dgm:cxn modelId="{86994C48-0F39-47C7-A9AA-FD0A2B53F543}" type="presOf" srcId="{9AED9D2C-809A-45A5-810D-ED835E938429}" destId="{D51405CD-EC7D-49F9-B5F6-FECA564ECC87}" srcOrd="0" destOrd="0" presId="urn:microsoft.com/office/officeart/2005/8/layout/radial5"/>
    <dgm:cxn modelId="{3D903B6C-206D-4E06-BB9A-CEE07EAF8A0F}" type="presOf" srcId="{066AE240-D05F-4EAC-A9C2-A2983987C127}" destId="{F88250C9-52FD-41E1-9CA2-4D038823C71B}" srcOrd="0" destOrd="0" presId="urn:microsoft.com/office/officeart/2005/8/layout/radial5"/>
    <dgm:cxn modelId="{51893C72-7988-448F-8CAE-59E9569AA23D}" type="presOf" srcId="{4BAA0D06-08FA-4ED9-90CC-6827CA50D884}" destId="{C628E6B7-5D53-456D-A080-376EC692110A}" srcOrd="0" destOrd="0" presId="urn:microsoft.com/office/officeart/2005/8/layout/radial5"/>
    <dgm:cxn modelId="{78F4FA52-682C-4A4F-81F2-198C12DCDC35}" srcId="{9AED9D2C-809A-45A5-810D-ED835E938429}" destId="{08339DBF-A163-4318-95F8-A6DF3553EE68}" srcOrd="4" destOrd="0" parTransId="{066AE240-D05F-4EAC-A9C2-A2983987C127}" sibTransId="{574305BD-A5BB-4726-8CA0-AEF0DDC0E687}"/>
    <dgm:cxn modelId="{05D1A573-A6E9-442E-BE6F-B2B090CE6230}" type="presOf" srcId="{A5248612-C7DC-4BDF-8B3C-D20F484F6F4C}" destId="{E2B0EBF4-5E59-49C8-9B2D-B10CB92CA3D9}" srcOrd="0" destOrd="0" presId="urn:microsoft.com/office/officeart/2005/8/layout/radial5"/>
    <dgm:cxn modelId="{0D85A474-D7DB-417D-B78D-723A65A4435D}" type="presOf" srcId="{B92A1469-5905-4429-A03B-72520AEDD36A}" destId="{550774FD-07F7-42E5-8DAC-31CF0D877BF1}" srcOrd="0" destOrd="0" presId="urn:microsoft.com/office/officeart/2005/8/layout/radial5"/>
    <dgm:cxn modelId="{C79E7C76-2C77-4045-B875-E954D8EAA8EF}" type="presOf" srcId="{AD38CA74-6DDC-49CC-998C-11D2C20B4451}" destId="{591668B8-92EC-4305-84E7-225345CCD3FE}" srcOrd="0" destOrd="0" presId="urn:microsoft.com/office/officeart/2005/8/layout/radial5"/>
    <dgm:cxn modelId="{F84D1995-271C-47F9-BCC7-3806A4D73881}" type="presOf" srcId="{AD38CA74-6DDC-49CC-998C-11D2C20B4451}" destId="{A075DF1D-722E-4150-B505-DC3866E9A143}" srcOrd="1" destOrd="0" presId="urn:microsoft.com/office/officeart/2005/8/layout/radial5"/>
    <dgm:cxn modelId="{2739FA9F-177F-4B7D-99E9-D25EA12643CD}" srcId="{9AED9D2C-809A-45A5-810D-ED835E938429}" destId="{A3B50FDD-CE55-436A-86AE-5438EF895AA2}" srcOrd="3" destOrd="0" parTransId="{AD38CA74-6DDC-49CC-998C-11D2C20B4451}" sibTransId="{9D82F5F8-BCF1-4E41-8BE6-6E35410836BA}"/>
    <dgm:cxn modelId="{ECBAA0A1-46EA-49EB-9398-7175D66F81BE}" type="presOf" srcId="{78E27C79-208D-4C22-B013-1C9C56D31AE7}" destId="{B7BD8EC1-2E2C-4298-8527-8C78EE77ACDA}" srcOrd="1" destOrd="0" presId="urn:microsoft.com/office/officeart/2005/8/layout/radial5"/>
    <dgm:cxn modelId="{2802AFA5-4328-4DA9-A3B2-226AA86CFF28}" type="presOf" srcId="{02546E3F-2AEA-408A-8104-52F45A8595FC}" destId="{428921AB-6C44-4083-BAE6-7EAAA8454C93}" srcOrd="0" destOrd="0" presId="urn:microsoft.com/office/officeart/2005/8/layout/radial5"/>
    <dgm:cxn modelId="{F61725AD-B116-49B6-968A-BC99B58AA073}" type="presOf" srcId="{AFF23C9A-C9BB-4F2F-806E-3DE3B919749A}" destId="{A1F68F04-C921-48DC-B139-95BB866ACF6C}" srcOrd="0" destOrd="0" presId="urn:microsoft.com/office/officeart/2005/8/layout/radial5"/>
    <dgm:cxn modelId="{D56853AD-55B2-40E9-A123-C098A28623CB}" type="presOf" srcId="{02546E3F-2AEA-408A-8104-52F45A8595FC}" destId="{13BB06A9-0FEF-4F4A-8C38-85DA0C760C71}" srcOrd="1" destOrd="0" presId="urn:microsoft.com/office/officeart/2005/8/layout/radial5"/>
    <dgm:cxn modelId="{BA09ACBA-7E1D-42AF-B48B-D91000826618}" type="presOf" srcId="{3BAB9631-11B1-46C9-9A26-DDEEB13FE6FC}" destId="{D2CA3D60-11A5-4D18-A7C1-CB7CEEE8654D}" srcOrd="1" destOrd="0" presId="urn:microsoft.com/office/officeart/2005/8/layout/radial5"/>
    <dgm:cxn modelId="{3F8619C8-9D73-4BB4-BA2A-B6A65E6274B7}" type="presOf" srcId="{A3B50FDD-CE55-436A-86AE-5438EF895AA2}" destId="{A0FFE669-9224-424F-9C98-7619FA76BD14}" srcOrd="0" destOrd="0" presId="urn:microsoft.com/office/officeart/2005/8/layout/radial5"/>
    <dgm:cxn modelId="{D07FB6D9-94D7-44BE-9746-05B1F8045102}" srcId="{9AED9D2C-809A-45A5-810D-ED835E938429}" destId="{B92A1469-5905-4429-A03B-72520AEDD36A}" srcOrd="2" destOrd="0" parTransId="{02546E3F-2AEA-408A-8104-52F45A8595FC}" sibTransId="{7DDAF125-389E-4510-AD89-9B011AF73ECD}"/>
    <dgm:cxn modelId="{FCDF16DF-519C-4E10-8D2E-2DA26D34EA96}" type="presOf" srcId="{066AE240-D05F-4EAC-A9C2-A2983987C127}" destId="{89C12A75-7402-4DE6-99C9-A0B3B8B8FFC8}" srcOrd="1" destOrd="0" presId="urn:microsoft.com/office/officeart/2005/8/layout/radial5"/>
    <dgm:cxn modelId="{B8E5D1E0-122D-4A36-8B22-1BDED7860628}" srcId="{9AED9D2C-809A-45A5-810D-ED835E938429}" destId="{4BAA0D06-08FA-4ED9-90CC-6827CA50D884}" srcOrd="1" destOrd="0" parTransId="{78E27C79-208D-4C22-B013-1C9C56D31AE7}" sibTransId="{6D35C7CD-FCDF-4F49-BD9B-C4F25C411CCC}"/>
    <dgm:cxn modelId="{DA9E39E4-4800-459F-AC16-05072233B879}" srcId="{9AED9D2C-809A-45A5-810D-ED835E938429}" destId="{AFF23C9A-C9BB-4F2F-806E-3DE3B919749A}" srcOrd="0" destOrd="0" parTransId="{3BAB9631-11B1-46C9-9A26-DDEEB13FE6FC}" sibTransId="{A6D23267-FD90-474F-B85C-03D1F41C2136}"/>
    <dgm:cxn modelId="{908C77EC-5EC4-480B-B09E-B45EC0EDCF17}" srcId="{A5248612-C7DC-4BDF-8B3C-D20F484F6F4C}" destId="{9AED9D2C-809A-45A5-810D-ED835E938429}" srcOrd="0" destOrd="0" parTransId="{327C72D4-6D73-4173-A9D6-5795B424B138}" sibTransId="{E7638592-D7AA-49AA-A586-5C6C2410D0F0}"/>
    <dgm:cxn modelId="{8B0526C7-2EBF-46E8-9BD5-6D13E0F37143}" type="presParOf" srcId="{E2B0EBF4-5E59-49C8-9B2D-B10CB92CA3D9}" destId="{D51405CD-EC7D-49F9-B5F6-FECA564ECC87}" srcOrd="0" destOrd="0" presId="urn:microsoft.com/office/officeart/2005/8/layout/radial5"/>
    <dgm:cxn modelId="{FAEDCB8E-A54A-48A6-A78A-D4DACCBB3E13}" type="presParOf" srcId="{E2B0EBF4-5E59-49C8-9B2D-B10CB92CA3D9}" destId="{55F30399-7CAD-451E-B622-7F4D30D1E8DE}" srcOrd="1" destOrd="0" presId="urn:microsoft.com/office/officeart/2005/8/layout/radial5"/>
    <dgm:cxn modelId="{2A7B1D69-19A0-411F-AC61-CD0E696D7FF8}" type="presParOf" srcId="{55F30399-7CAD-451E-B622-7F4D30D1E8DE}" destId="{D2CA3D60-11A5-4D18-A7C1-CB7CEEE8654D}" srcOrd="0" destOrd="0" presId="urn:microsoft.com/office/officeart/2005/8/layout/radial5"/>
    <dgm:cxn modelId="{6A69CB68-CBA9-4164-9EE3-1BA9C02BA3A4}" type="presParOf" srcId="{E2B0EBF4-5E59-49C8-9B2D-B10CB92CA3D9}" destId="{A1F68F04-C921-48DC-B139-95BB866ACF6C}" srcOrd="2" destOrd="0" presId="urn:microsoft.com/office/officeart/2005/8/layout/radial5"/>
    <dgm:cxn modelId="{7F9050E2-659A-4EBF-9CA2-F9339E61D681}" type="presParOf" srcId="{E2B0EBF4-5E59-49C8-9B2D-B10CB92CA3D9}" destId="{7E080772-B0A9-485E-A2E1-6BBED2466663}" srcOrd="3" destOrd="0" presId="urn:microsoft.com/office/officeart/2005/8/layout/radial5"/>
    <dgm:cxn modelId="{5EF804FC-8B9C-44A0-AC92-1C982986B5E3}" type="presParOf" srcId="{7E080772-B0A9-485E-A2E1-6BBED2466663}" destId="{B7BD8EC1-2E2C-4298-8527-8C78EE77ACDA}" srcOrd="0" destOrd="0" presId="urn:microsoft.com/office/officeart/2005/8/layout/radial5"/>
    <dgm:cxn modelId="{84630A90-C4AE-46E8-A33A-7BDA20F9ED9D}" type="presParOf" srcId="{E2B0EBF4-5E59-49C8-9B2D-B10CB92CA3D9}" destId="{C628E6B7-5D53-456D-A080-376EC692110A}" srcOrd="4" destOrd="0" presId="urn:microsoft.com/office/officeart/2005/8/layout/radial5"/>
    <dgm:cxn modelId="{CD4A5408-CF18-4713-BF8F-10B2F68C4414}" type="presParOf" srcId="{E2B0EBF4-5E59-49C8-9B2D-B10CB92CA3D9}" destId="{428921AB-6C44-4083-BAE6-7EAAA8454C93}" srcOrd="5" destOrd="0" presId="urn:microsoft.com/office/officeart/2005/8/layout/radial5"/>
    <dgm:cxn modelId="{D1899616-8E5E-4A5A-B86F-8753D1493648}" type="presParOf" srcId="{428921AB-6C44-4083-BAE6-7EAAA8454C93}" destId="{13BB06A9-0FEF-4F4A-8C38-85DA0C760C71}" srcOrd="0" destOrd="0" presId="urn:microsoft.com/office/officeart/2005/8/layout/radial5"/>
    <dgm:cxn modelId="{3BB1E60F-9D39-4271-8DA1-1C0D3EB99EB8}" type="presParOf" srcId="{E2B0EBF4-5E59-49C8-9B2D-B10CB92CA3D9}" destId="{550774FD-07F7-42E5-8DAC-31CF0D877BF1}" srcOrd="6" destOrd="0" presId="urn:microsoft.com/office/officeart/2005/8/layout/radial5"/>
    <dgm:cxn modelId="{E565F2F6-BC1C-4BA2-A0E3-2FC95E62EF24}" type="presParOf" srcId="{E2B0EBF4-5E59-49C8-9B2D-B10CB92CA3D9}" destId="{591668B8-92EC-4305-84E7-225345CCD3FE}" srcOrd="7" destOrd="0" presId="urn:microsoft.com/office/officeart/2005/8/layout/radial5"/>
    <dgm:cxn modelId="{FCAD8340-6877-46B1-B919-AE3A6C1D3383}" type="presParOf" srcId="{591668B8-92EC-4305-84E7-225345CCD3FE}" destId="{A075DF1D-722E-4150-B505-DC3866E9A143}" srcOrd="0" destOrd="0" presId="urn:microsoft.com/office/officeart/2005/8/layout/radial5"/>
    <dgm:cxn modelId="{45B7A7F0-5421-4CF2-ACC3-D9AE5074D61F}" type="presParOf" srcId="{E2B0EBF4-5E59-49C8-9B2D-B10CB92CA3D9}" destId="{A0FFE669-9224-424F-9C98-7619FA76BD14}" srcOrd="8" destOrd="0" presId="urn:microsoft.com/office/officeart/2005/8/layout/radial5"/>
    <dgm:cxn modelId="{A4126C64-EB7C-4812-A08F-67B9BC8E5329}" type="presParOf" srcId="{E2B0EBF4-5E59-49C8-9B2D-B10CB92CA3D9}" destId="{F88250C9-52FD-41E1-9CA2-4D038823C71B}" srcOrd="9" destOrd="0" presId="urn:microsoft.com/office/officeart/2005/8/layout/radial5"/>
    <dgm:cxn modelId="{38B56465-45EB-4A58-B0F3-C82DDCAD9E99}" type="presParOf" srcId="{F88250C9-52FD-41E1-9CA2-4D038823C71B}" destId="{89C12A75-7402-4DE6-99C9-A0B3B8B8FFC8}" srcOrd="0" destOrd="0" presId="urn:microsoft.com/office/officeart/2005/8/layout/radial5"/>
    <dgm:cxn modelId="{FBC78945-6405-4273-AE96-43C23893DBCD}" type="presParOf" srcId="{E2B0EBF4-5E59-49C8-9B2D-B10CB92CA3D9}" destId="{0E4796EA-874F-4026-AC10-DF9CF7621B3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405CD-EC7D-49F9-B5F6-FECA564ECC87}">
      <dsp:nvSpPr>
        <dsp:cNvPr id="0" name=""/>
        <dsp:cNvSpPr/>
      </dsp:nvSpPr>
      <dsp:spPr>
        <a:xfrm>
          <a:off x="3581690" y="2368129"/>
          <a:ext cx="1690333" cy="169033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সমাজ</a:t>
          </a:r>
          <a:endParaRPr lang="en-US" sz="3200" kern="1200" dirty="0"/>
        </a:p>
      </dsp:txBody>
      <dsp:txXfrm>
        <a:off x="3829234" y="2615673"/>
        <a:ext cx="1195245" cy="1195245"/>
      </dsp:txXfrm>
    </dsp:sp>
    <dsp:sp modelId="{55F30399-7CAD-451E-B622-7F4D30D1E8DE}">
      <dsp:nvSpPr>
        <dsp:cNvPr id="0" name=""/>
        <dsp:cNvSpPr/>
      </dsp:nvSpPr>
      <dsp:spPr>
        <a:xfrm rot="16200000">
          <a:off x="4248252" y="1753892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4301833" y="1922416"/>
        <a:ext cx="250046" cy="344827"/>
      </dsp:txXfrm>
    </dsp:sp>
    <dsp:sp modelId="{A1F68F04-C921-48DC-B139-95BB866ACF6C}">
      <dsp:nvSpPr>
        <dsp:cNvPr id="0" name=""/>
        <dsp:cNvSpPr/>
      </dsp:nvSpPr>
      <dsp:spPr>
        <a:xfrm>
          <a:off x="3581690" y="381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 </a:t>
          </a:r>
        </a:p>
      </dsp:txBody>
      <dsp:txXfrm>
        <a:off x="3829234" y="251361"/>
        <a:ext cx="1195245" cy="1195245"/>
      </dsp:txXfrm>
    </dsp:sp>
    <dsp:sp modelId="{7E080772-B0A9-485E-A2E1-6BBED2466663}">
      <dsp:nvSpPr>
        <dsp:cNvPr id="0" name=""/>
        <dsp:cNvSpPr/>
      </dsp:nvSpPr>
      <dsp:spPr>
        <a:xfrm rot="20520000">
          <a:off x="5362934" y="2563756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365556" y="2695256"/>
        <a:ext cx="250046" cy="344827"/>
      </dsp:txXfrm>
    </dsp:sp>
    <dsp:sp modelId="{C628E6B7-5D53-456D-A080-376EC692110A}">
      <dsp:nvSpPr>
        <dsp:cNvPr id="0" name=""/>
        <dsp:cNvSpPr/>
      </dsp:nvSpPr>
      <dsp:spPr>
        <a:xfrm>
          <a:off x="5830284" y="1637516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মিলেমিশ</a:t>
          </a:r>
          <a:r>
            <a:rPr lang="en-US" sz="2300" kern="1200" dirty="0"/>
            <a:t> </a:t>
          </a:r>
          <a:r>
            <a:rPr lang="en-US" sz="2300" kern="1200" dirty="0" err="1"/>
            <a:t>বাস</a:t>
          </a:r>
          <a:r>
            <a:rPr lang="en-US" sz="2300" kern="1200" dirty="0"/>
            <a:t> </a:t>
          </a:r>
          <a:r>
            <a:rPr lang="en-US" sz="2300" kern="1200" dirty="0" err="1"/>
            <a:t>করা</a:t>
          </a:r>
          <a:endParaRPr lang="en-US" sz="2300" kern="1200" dirty="0"/>
        </a:p>
      </dsp:txBody>
      <dsp:txXfrm>
        <a:off x="6077828" y="1885060"/>
        <a:ext cx="1195245" cy="1195245"/>
      </dsp:txXfrm>
    </dsp:sp>
    <dsp:sp modelId="{428921AB-6C44-4083-BAE6-7EAAA8454C93}">
      <dsp:nvSpPr>
        <dsp:cNvPr id="0" name=""/>
        <dsp:cNvSpPr/>
      </dsp:nvSpPr>
      <dsp:spPr>
        <a:xfrm rot="3240000">
          <a:off x="4937164" y="3874144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4959251" y="3945739"/>
        <a:ext cx="250046" cy="344827"/>
      </dsp:txXfrm>
    </dsp:sp>
    <dsp:sp modelId="{550774FD-07F7-42E5-8DAC-31CF0D877BF1}">
      <dsp:nvSpPr>
        <dsp:cNvPr id="0" name=""/>
        <dsp:cNvSpPr/>
      </dsp:nvSpPr>
      <dsp:spPr>
        <a:xfrm>
          <a:off x="4971398" y="428089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 </a:t>
          </a:r>
        </a:p>
      </dsp:txBody>
      <dsp:txXfrm>
        <a:off x="5218942" y="4528441"/>
        <a:ext cx="1195245" cy="1195245"/>
      </dsp:txXfrm>
    </dsp:sp>
    <dsp:sp modelId="{591668B8-92EC-4305-84E7-225345CCD3FE}">
      <dsp:nvSpPr>
        <dsp:cNvPr id="0" name=""/>
        <dsp:cNvSpPr/>
      </dsp:nvSpPr>
      <dsp:spPr>
        <a:xfrm rot="7560000">
          <a:off x="3559341" y="3874144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3644416" y="3945739"/>
        <a:ext cx="250046" cy="344827"/>
      </dsp:txXfrm>
    </dsp:sp>
    <dsp:sp modelId="{A0FFE669-9224-424F-9C98-7619FA76BD14}">
      <dsp:nvSpPr>
        <dsp:cNvPr id="0" name=""/>
        <dsp:cNvSpPr/>
      </dsp:nvSpPr>
      <dsp:spPr>
        <a:xfrm>
          <a:off x="2191982" y="428089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 </a:t>
          </a:r>
        </a:p>
      </dsp:txBody>
      <dsp:txXfrm>
        <a:off x="2439526" y="4528441"/>
        <a:ext cx="1195245" cy="1195245"/>
      </dsp:txXfrm>
    </dsp:sp>
    <dsp:sp modelId="{F88250C9-52FD-41E1-9CA2-4D038823C71B}">
      <dsp:nvSpPr>
        <dsp:cNvPr id="0" name=""/>
        <dsp:cNvSpPr/>
      </dsp:nvSpPr>
      <dsp:spPr>
        <a:xfrm rot="11880000">
          <a:off x="3133570" y="2563756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 rot="10800000">
        <a:off x="3238110" y="2695256"/>
        <a:ext cx="250046" cy="344827"/>
      </dsp:txXfrm>
    </dsp:sp>
    <dsp:sp modelId="{0E4796EA-874F-4026-AC10-DF9CF7621B31}">
      <dsp:nvSpPr>
        <dsp:cNvPr id="0" name=""/>
        <dsp:cNvSpPr/>
      </dsp:nvSpPr>
      <dsp:spPr>
        <a:xfrm>
          <a:off x="1333096" y="1637516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 </a:t>
          </a:r>
        </a:p>
      </dsp:txBody>
      <dsp:txXfrm>
        <a:off x="1580640" y="1885060"/>
        <a:ext cx="1195245" cy="1195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405CD-EC7D-49F9-B5F6-FECA564ECC87}">
      <dsp:nvSpPr>
        <dsp:cNvPr id="0" name=""/>
        <dsp:cNvSpPr/>
      </dsp:nvSpPr>
      <dsp:spPr>
        <a:xfrm>
          <a:off x="3581690" y="2368129"/>
          <a:ext cx="1690333" cy="169033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সমাজ</a:t>
          </a:r>
          <a:endParaRPr lang="en-US" sz="3200" kern="1200" dirty="0"/>
        </a:p>
      </dsp:txBody>
      <dsp:txXfrm>
        <a:off x="3829234" y="2615673"/>
        <a:ext cx="1195245" cy="1195245"/>
      </dsp:txXfrm>
    </dsp:sp>
    <dsp:sp modelId="{55F30399-7CAD-451E-B622-7F4D30D1E8DE}">
      <dsp:nvSpPr>
        <dsp:cNvPr id="0" name=""/>
        <dsp:cNvSpPr/>
      </dsp:nvSpPr>
      <dsp:spPr>
        <a:xfrm rot="16200000">
          <a:off x="4248252" y="1753892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301833" y="1922416"/>
        <a:ext cx="250046" cy="344827"/>
      </dsp:txXfrm>
    </dsp:sp>
    <dsp:sp modelId="{A1F68F04-C921-48DC-B139-95BB866ACF6C}">
      <dsp:nvSpPr>
        <dsp:cNvPr id="0" name=""/>
        <dsp:cNvSpPr/>
      </dsp:nvSpPr>
      <dsp:spPr>
        <a:xfrm>
          <a:off x="3581690" y="381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গরীব</a:t>
          </a:r>
          <a:r>
            <a:rPr lang="en-US" sz="1800" kern="1200" dirty="0"/>
            <a:t> </a:t>
          </a:r>
          <a:r>
            <a:rPr lang="en-US" sz="1800" kern="1200" dirty="0" err="1"/>
            <a:t>দুঃখীদের</a:t>
          </a:r>
          <a:r>
            <a:rPr lang="en-US" sz="1800" kern="1200" dirty="0"/>
            <a:t> </a:t>
          </a:r>
          <a:r>
            <a:rPr lang="en-US" sz="1800" kern="1200" dirty="0" err="1"/>
            <a:t>সাহায্য</a:t>
          </a:r>
          <a:r>
            <a:rPr lang="en-US" sz="1800" kern="1200" dirty="0"/>
            <a:t> </a:t>
          </a:r>
          <a:r>
            <a:rPr lang="en-US" sz="1800" kern="1200" dirty="0" err="1"/>
            <a:t>করা</a:t>
          </a:r>
          <a:endParaRPr lang="en-US" sz="1800" kern="1200" dirty="0"/>
        </a:p>
      </dsp:txBody>
      <dsp:txXfrm>
        <a:off x="3829234" y="251361"/>
        <a:ext cx="1195245" cy="1195245"/>
      </dsp:txXfrm>
    </dsp:sp>
    <dsp:sp modelId="{7E080772-B0A9-485E-A2E1-6BBED2466663}">
      <dsp:nvSpPr>
        <dsp:cNvPr id="0" name=""/>
        <dsp:cNvSpPr/>
      </dsp:nvSpPr>
      <dsp:spPr>
        <a:xfrm rot="20520000">
          <a:off x="5362934" y="2563756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365556" y="2695256"/>
        <a:ext cx="250046" cy="344827"/>
      </dsp:txXfrm>
    </dsp:sp>
    <dsp:sp modelId="{C628E6B7-5D53-456D-A080-376EC692110A}">
      <dsp:nvSpPr>
        <dsp:cNvPr id="0" name=""/>
        <dsp:cNvSpPr/>
      </dsp:nvSpPr>
      <dsp:spPr>
        <a:xfrm>
          <a:off x="5830284" y="1637516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মিলেমিশ</a:t>
          </a:r>
          <a:r>
            <a:rPr lang="en-US" sz="1800" kern="1200" dirty="0"/>
            <a:t> </a:t>
          </a:r>
          <a:r>
            <a:rPr lang="en-US" sz="1800" kern="1200" dirty="0" err="1"/>
            <a:t>বাস</a:t>
          </a:r>
          <a:r>
            <a:rPr lang="en-US" sz="1800" kern="1200" dirty="0"/>
            <a:t> </a:t>
          </a:r>
          <a:r>
            <a:rPr lang="en-US" sz="1800" kern="1200" dirty="0" err="1"/>
            <a:t>করা</a:t>
          </a:r>
          <a:endParaRPr lang="en-US" sz="1800" kern="1200" dirty="0"/>
        </a:p>
      </dsp:txBody>
      <dsp:txXfrm>
        <a:off x="6077828" y="1885060"/>
        <a:ext cx="1195245" cy="1195245"/>
      </dsp:txXfrm>
    </dsp:sp>
    <dsp:sp modelId="{428921AB-6C44-4083-BAE6-7EAAA8454C93}">
      <dsp:nvSpPr>
        <dsp:cNvPr id="0" name=""/>
        <dsp:cNvSpPr/>
      </dsp:nvSpPr>
      <dsp:spPr>
        <a:xfrm rot="3240000">
          <a:off x="4937164" y="3874144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959251" y="3945739"/>
        <a:ext cx="250046" cy="344827"/>
      </dsp:txXfrm>
    </dsp:sp>
    <dsp:sp modelId="{550774FD-07F7-42E5-8DAC-31CF0D877BF1}">
      <dsp:nvSpPr>
        <dsp:cNvPr id="0" name=""/>
        <dsp:cNvSpPr/>
      </dsp:nvSpPr>
      <dsp:spPr>
        <a:xfrm>
          <a:off x="4971398" y="428089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নিয়মনীতি</a:t>
          </a:r>
          <a:r>
            <a:rPr lang="en-US" sz="1800" kern="1200" dirty="0"/>
            <a:t> </a:t>
          </a:r>
          <a:r>
            <a:rPr lang="en-US" sz="1800" kern="1200" dirty="0" err="1"/>
            <a:t>মেনে</a:t>
          </a:r>
          <a:r>
            <a:rPr lang="en-US" sz="1800" kern="1200" dirty="0"/>
            <a:t> </a:t>
          </a:r>
          <a:r>
            <a:rPr lang="en-US" sz="1800" kern="1200" dirty="0" err="1"/>
            <a:t>চলা</a:t>
          </a:r>
          <a:endParaRPr lang="en-US" sz="1800" kern="1200" dirty="0"/>
        </a:p>
      </dsp:txBody>
      <dsp:txXfrm>
        <a:off x="5218942" y="4528441"/>
        <a:ext cx="1195245" cy="1195245"/>
      </dsp:txXfrm>
    </dsp:sp>
    <dsp:sp modelId="{591668B8-92EC-4305-84E7-225345CCD3FE}">
      <dsp:nvSpPr>
        <dsp:cNvPr id="0" name=""/>
        <dsp:cNvSpPr/>
      </dsp:nvSpPr>
      <dsp:spPr>
        <a:xfrm rot="7560000">
          <a:off x="3559341" y="3874144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644416" y="3945739"/>
        <a:ext cx="250046" cy="344827"/>
      </dsp:txXfrm>
    </dsp:sp>
    <dsp:sp modelId="{A0FFE669-9224-424F-9C98-7619FA76BD14}">
      <dsp:nvSpPr>
        <dsp:cNvPr id="0" name=""/>
        <dsp:cNvSpPr/>
      </dsp:nvSpPr>
      <dsp:spPr>
        <a:xfrm>
          <a:off x="2191982" y="4280897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একে</a:t>
          </a:r>
          <a:r>
            <a:rPr lang="en-US" sz="1800" kern="1200" dirty="0"/>
            <a:t> </a:t>
          </a:r>
          <a:r>
            <a:rPr lang="en-US" sz="1800" kern="1200" dirty="0" err="1"/>
            <a:t>অপরকে</a:t>
          </a:r>
          <a:r>
            <a:rPr lang="en-US" sz="1800" kern="1200" dirty="0"/>
            <a:t> </a:t>
          </a:r>
          <a:r>
            <a:rPr lang="en-US" sz="1800" kern="1200" dirty="0" err="1"/>
            <a:t>সাহায্য</a:t>
          </a:r>
          <a:r>
            <a:rPr lang="en-US" sz="1800" kern="1200" dirty="0"/>
            <a:t> </a:t>
          </a:r>
          <a:r>
            <a:rPr lang="en-US" sz="1800" kern="1200" dirty="0" err="1"/>
            <a:t>করা</a:t>
          </a:r>
          <a:endParaRPr lang="en-US" sz="1800" kern="1200" dirty="0"/>
        </a:p>
      </dsp:txBody>
      <dsp:txXfrm>
        <a:off x="2439526" y="4528441"/>
        <a:ext cx="1195245" cy="1195245"/>
      </dsp:txXfrm>
    </dsp:sp>
    <dsp:sp modelId="{F88250C9-52FD-41E1-9CA2-4D038823C71B}">
      <dsp:nvSpPr>
        <dsp:cNvPr id="0" name=""/>
        <dsp:cNvSpPr/>
      </dsp:nvSpPr>
      <dsp:spPr>
        <a:xfrm rot="11880000">
          <a:off x="3133570" y="2563756"/>
          <a:ext cx="357208" cy="57471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 rot="10800000">
        <a:off x="3238110" y="2695256"/>
        <a:ext cx="250046" cy="344827"/>
      </dsp:txXfrm>
    </dsp:sp>
    <dsp:sp modelId="{0E4796EA-874F-4026-AC10-DF9CF7621B31}">
      <dsp:nvSpPr>
        <dsp:cNvPr id="0" name=""/>
        <dsp:cNvSpPr/>
      </dsp:nvSpPr>
      <dsp:spPr>
        <a:xfrm>
          <a:off x="1333096" y="1637516"/>
          <a:ext cx="1690333" cy="169033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বিপদে</a:t>
          </a:r>
          <a:r>
            <a:rPr lang="en-US" sz="1800" kern="1200" dirty="0"/>
            <a:t> </a:t>
          </a:r>
          <a:r>
            <a:rPr lang="en-US" sz="1800" kern="1200" dirty="0" err="1"/>
            <a:t>আপদে</a:t>
          </a:r>
          <a:r>
            <a:rPr lang="en-US" sz="1800" kern="1200" dirty="0"/>
            <a:t> </a:t>
          </a:r>
          <a:r>
            <a:rPr lang="en-US" sz="1800" kern="1200" dirty="0" err="1"/>
            <a:t>এগিয়ে</a:t>
          </a:r>
          <a:r>
            <a:rPr lang="en-US" sz="1800" kern="1200" dirty="0"/>
            <a:t> </a:t>
          </a:r>
          <a:r>
            <a:rPr lang="en-US" sz="1800" kern="1200" dirty="0" err="1"/>
            <a:t>আসা</a:t>
          </a:r>
          <a:endParaRPr lang="en-US" sz="1800" kern="1200" dirty="0"/>
        </a:p>
      </dsp:txBody>
      <dsp:txXfrm>
        <a:off x="1580640" y="1885060"/>
        <a:ext cx="1195245" cy="1195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0D673-F7E3-4A51-AEE0-8946A46E4D90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AD103-CA54-408A-B235-21E77EFA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3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77cf0412cd_0_1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77cf0412cd_0_1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20f6c8945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120f6c8945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7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77cf0412cd_0_4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77cf0412cd_0_4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4" name="Google Shape;9054;g77cf0412cd_0_4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5" name="Google Shape;9055;g77cf0412cd_0_4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s://www.freepik.com/" TargetMode="Externa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F56E-9974-7A38-7648-34DE28635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AE563-D006-457A-5C81-2B4F04313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45F85-AC50-D31D-9D23-FDD26BF6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BB6B4-C50A-1583-FAB8-D8B80AA4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DD503-E2CF-0AF6-8B7D-4B2B90D4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1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53AB5-CE0C-574F-52A1-38EF08CA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8DB33-56DA-C373-8C82-FF2B16470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A3A94-11A1-8909-A39D-6AF3ED6D3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10BFB-6659-91BF-F352-FEC409FFD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6376E-19C7-BB92-2B9A-628FBC632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8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29C1-F51E-93F8-0CD8-63457176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78997-00E8-5B28-C608-C34901D8E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2D9F7-A0A9-9A66-6041-76A48CE4C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B630C-2CE1-6402-3FFC-83CF2EA6B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1B9A5-9E4A-EE37-0426-661E5A96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9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08996-9DC2-5FA4-B443-E54D9A7C9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369B-0505-F59C-3904-C10BB4E99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7C1A1-6E74-1F0D-84BE-F16880AA4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86F75-6F0A-0B17-0E52-DA9959393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6606F-31DB-A3D5-D06C-F422F932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0147B-368E-F523-E589-78006AA8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7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2F50D-B0C4-BC4E-8D1D-FB93D1F23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52F31-63A2-D405-B9DC-7BA4B4DCB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A7934-E893-3FFA-9144-96CF12459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D72F58-9D39-D0F5-0F5B-EF5CDB0E77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D6DC00-4D62-322F-D847-FF45C3263D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2D3E29-B41D-92F7-5CF3-6B8E7358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FE119F-7DC0-F79A-3190-26D689968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79B48-8CCF-2D60-BA63-4378039D5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772F-1BD6-00ED-FD9B-8B1FCF9D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B8757-6566-8114-1D66-B5321F76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0888E-99EE-A537-97E7-F6924513C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32E9C5-7F56-64A9-1D4F-136539501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6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7C7D3-042E-0014-7E8B-56642C9B5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5B4827-C481-D6F2-7896-FFF13F1E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100BB-9DF3-5970-73E4-05B87F6E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5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E98B-6E1C-DC28-C216-3A3E93A6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F28A0-F9DA-BFB1-F965-A2ED49C8E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F3E75-CB7F-6F6C-8999-C146B0862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DE231-385B-FB06-B994-842D24A6A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BC734-34F1-1409-2EC5-016ABC5E7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5C192-6D12-5F34-D2B9-12628786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3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05A04-675C-EA1B-6B20-BCD368CC7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413AA-0912-ADAB-23FE-DC777111C7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2ADE6-04D6-1F5A-7E15-2C9716F96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0829A-1AE4-D3C0-598C-3B4F4FCF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76436-F98A-DAE1-11A4-EDF8BDE94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78BE4-0A47-8B1C-46E0-E88ECC092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3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07E8F-64BA-C1A1-5407-32AE997A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516E3-B1F5-8506-3013-340AA93C5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27AD7-6302-46CE-AE01-F2E88A3BB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3E6C7-54AF-3B31-86B8-2360C7279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9C783-7C96-6CE8-7448-4994FC6E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9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42A81-99DD-6030-06BB-CBC0339B0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1D38C-9ACE-C138-EAB6-681F12EC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0E63E-5DA3-80EF-D22F-0F92688D7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566CF-E00D-62ED-14F9-90962943A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E860C-B090-8096-451E-2F6134178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17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65967" y="591433"/>
            <a:ext cx="7074000" cy="707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05900" y="5190567"/>
            <a:ext cx="27804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79467" y="1130563"/>
            <a:ext cx="4047600" cy="24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7165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3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15" name="Google Shape;15;p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961200" y="17272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8182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4"/>
          <p:cNvGrpSpPr/>
          <p:nvPr/>
        </p:nvGrpSpPr>
        <p:grpSpPr>
          <a:xfrm>
            <a:off x="-323257" y="417801"/>
            <a:ext cx="12726425" cy="1166151"/>
            <a:chOff x="-242443" y="237150"/>
            <a:chExt cx="9544819" cy="874613"/>
          </a:xfrm>
        </p:grpSpPr>
        <p:sp>
          <p:nvSpPr>
            <p:cNvPr id="21" name="Google Shape;21;p4"/>
            <p:cNvSpPr/>
            <p:nvPr/>
          </p:nvSpPr>
          <p:spPr>
            <a:xfrm>
              <a:off x="7625675" y="408622"/>
              <a:ext cx="808827" cy="645494"/>
            </a:xfrm>
            <a:custGeom>
              <a:avLst/>
              <a:gdLst/>
              <a:ahLst/>
              <a:cxnLst/>
              <a:rect l="l" t="t" r="r" b="b"/>
              <a:pathLst>
                <a:path w="61461" h="49059" extrusionOk="0">
                  <a:moveTo>
                    <a:pt x="23010" y="0"/>
                  </a:moveTo>
                  <a:cubicBezTo>
                    <a:pt x="16201" y="0"/>
                    <a:pt x="10669" y="5502"/>
                    <a:pt x="10669" y="12311"/>
                  </a:cubicBezTo>
                  <a:cubicBezTo>
                    <a:pt x="10669" y="13374"/>
                    <a:pt x="10821" y="14408"/>
                    <a:pt x="11065" y="15381"/>
                  </a:cubicBezTo>
                  <a:lnTo>
                    <a:pt x="10669" y="15381"/>
                  </a:lnTo>
                  <a:cubicBezTo>
                    <a:pt x="4773" y="15381"/>
                    <a:pt x="1" y="20153"/>
                    <a:pt x="1" y="26049"/>
                  </a:cubicBezTo>
                  <a:cubicBezTo>
                    <a:pt x="1" y="31399"/>
                    <a:pt x="3922" y="35837"/>
                    <a:pt x="9058" y="36627"/>
                  </a:cubicBezTo>
                  <a:cubicBezTo>
                    <a:pt x="9058" y="36657"/>
                    <a:pt x="9058" y="36718"/>
                    <a:pt x="9058" y="36749"/>
                  </a:cubicBezTo>
                  <a:cubicBezTo>
                    <a:pt x="9058" y="43557"/>
                    <a:pt x="14560" y="49059"/>
                    <a:pt x="21369" y="49059"/>
                  </a:cubicBezTo>
                  <a:cubicBezTo>
                    <a:pt x="25503" y="49059"/>
                    <a:pt x="29150" y="47022"/>
                    <a:pt x="31399" y="43892"/>
                  </a:cubicBezTo>
                  <a:cubicBezTo>
                    <a:pt x="33101" y="46080"/>
                    <a:pt x="35776" y="47478"/>
                    <a:pt x="38755" y="47478"/>
                  </a:cubicBezTo>
                  <a:cubicBezTo>
                    <a:pt x="43740" y="47478"/>
                    <a:pt x="47813" y="43588"/>
                    <a:pt x="48117" y="38694"/>
                  </a:cubicBezTo>
                  <a:cubicBezTo>
                    <a:pt x="49302" y="39271"/>
                    <a:pt x="50670" y="39575"/>
                    <a:pt x="52099" y="39575"/>
                  </a:cubicBezTo>
                  <a:cubicBezTo>
                    <a:pt x="57266" y="39575"/>
                    <a:pt x="61461" y="35381"/>
                    <a:pt x="61461" y="30214"/>
                  </a:cubicBezTo>
                  <a:cubicBezTo>
                    <a:pt x="61461" y="25593"/>
                    <a:pt x="58087" y="21733"/>
                    <a:pt x="53649" y="21004"/>
                  </a:cubicBezTo>
                  <a:cubicBezTo>
                    <a:pt x="53892" y="20031"/>
                    <a:pt x="54044" y="18967"/>
                    <a:pt x="54044" y="17903"/>
                  </a:cubicBezTo>
                  <a:cubicBezTo>
                    <a:pt x="54044" y="11125"/>
                    <a:pt x="48542" y="5593"/>
                    <a:pt x="41734" y="5593"/>
                  </a:cubicBezTo>
                  <a:cubicBezTo>
                    <a:pt x="39029" y="5593"/>
                    <a:pt x="36536" y="6475"/>
                    <a:pt x="34500" y="7934"/>
                  </a:cubicBezTo>
                  <a:cubicBezTo>
                    <a:pt x="32737" y="3283"/>
                    <a:pt x="28269" y="0"/>
                    <a:pt x="230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855672" y="238550"/>
              <a:ext cx="599324" cy="348163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8585054" y="237150"/>
              <a:ext cx="717322" cy="416604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-242443" y="427082"/>
              <a:ext cx="1178906" cy="684681"/>
            </a:xfrm>
            <a:custGeom>
              <a:avLst/>
              <a:gdLst/>
              <a:ahLst/>
              <a:cxnLst/>
              <a:rect l="l" t="t" r="r" b="b"/>
              <a:pathLst>
                <a:path w="61218" h="35554" extrusionOk="0">
                  <a:moveTo>
                    <a:pt x="19770" y="1"/>
                  </a:moveTo>
                  <a:cubicBezTo>
                    <a:pt x="19565" y="1"/>
                    <a:pt x="19358" y="8"/>
                    <a:pt x="19150" y="22"/>
                  </a:cubicBezTo>
                  <a:cubicBezTo>
                    <a:pt x="14256" y="386"/>
                    <a:pt x="10578" y="4642"/>
                    <a:pt x="10913" y="9535"/>
                  </a:cubicBezTo>
                  <a:cubicBezTo>
                    <a:pt x="10913" y="9657"/>
                    <a:pt x="10943" y="9748"/>
                    <a:pt x="10943" y="9839"/>
                  </a:cubicBezTo>
                  <a:cubicBezTo>
                    <a:pt x="10424" y="9736"/>
                    <a:pt x="9904" y="9688"/>
                    <a:pt x="9366" y="9688"/>
                  </a:cubicBezTo>
                  <a:cubicBezTo>
                    <a:pt x="9116" y="9688"/>
                    <a:pt x="8862" y="9699"/>
                    <a:pt x="8602" y="9718"/>
                  </a:cubicBezTo>
                  <a:cubicBezTo>
                    <a:pt x="3709" y="10052"/>
                    <a:pt x="0" y="14308"/>
                    <a:pt x="365" y="19201"/>
                  </a:cubicBezTo>
                  <a:cubicBezTo>
                    <a:pt x="685" y="23917"/>
                    <a:pt x="4602" y="27490"/>
                    <a:pt x="9258" y="27490"/>
                  </a:cubicBezTo>
                  <a:cubicBezTo>
                    <a:pt x="9464" y="27490"/>
                    <a:pt x="9671" y="27483"/>
                    <a:pt x="9879" y="27469"/>
                  </a:cubicBezTo>
                  <a:cubicBezTo>
                    <a:pt x="10335" y="27438"/>
                    <a:pt x="10791" y="27378"/>
                    <a:pt x="11217" y="27256"/>
                  </a:cubicBezTo>
                  <a:cubicBezTo>
                    <a:pt x="12486" y="32103"/>
                    <a:pt x="16878" y="35554"/>
                    <a:pt x="21974" y="35554"/>
                  </a:cubicBezTo>
                  <a:cubicBezTo>
                    <a:pt x="22246" y="35554"/>
                    <a:pt x="22521" y="35544"/>
                    <a:pt x="22797" y="35524"/>
                  </a:cubicBezTo>
                  <a:cubicBezTo>
                    <a:pt x="26870" y="35250"/>
                    <a:pt x="30275" y="32818"/>
                    <a:pt x="31977" y="29445"/>
                  </a:cubicBezTo>
                  <a:cubicBezTo>
                    <a:pt x="33299" y="32348"/>
                    <a:pt x="36226" y="34328"/>
                    <a:pt x="39549" y="34328"/>
                  </a:cubicBezTo>
                  <a:cubicBezTo>
                    <a:pt x="39739" y="34328"/>
                    <a:pt x="39930" y="34321"/>
                    <a:pt x="40123" y="34308"/>
                  </a:cubicBezTo>
                  <a:cubicBezTo>
                    <a:pt x="43010" y="34095"/>
                    <a:pt x="45412" y="32454"/>
                    <a:pt x="46749" y="30113"/>
                  </a:cubicBezTo>
                  <a:cubicBezTo>
                    <a:pt x="48147" y="31001"/>
                    <a:pt x="49831" y="31507"/>
                    <a:pt x="51589" y="31507"/>
                  </a:cubicBezTo>
                  <a:cubicBezTo>
                    <a:pt x="51819" y="31507"/>
                    <a:pt x="52049" y="31499"/>
                    <a:pt x="52281" y="31481"/>
                  </a:cubicBezTo>
                  <a:cubicBezTo>
                    <a:pt x="57388" y="31116"/>
                    <a:pt x="61217" y="26709"/>
                    <a:pt x="60853" y="21633"/>
                  </a:cubicBezTo>
                  <a:cubicBezTo>
                    <a:pt x="60518" y="17013"/>
                    <a:pt x="56810" y="13426"/>
                    <a:pt x="52311" y="13092"/>
                  </a:cubicBezTo>
                  <a:cubicBezTo>
                    <a:pt x="52342" y="12666"/>
                    <a:pt x="52372" y="12241"/>
                    <a:pt x="52342" y="11815"/>
                  </a:cubicBezTo>
                  <a:cubicBezTo>
                    <a:pt x="52021" y="7445"/>
                    <a:pt x="48378" y="4137"/>
                    <a:pt x="44062" y="4137"/>
                  </a:cubicBezTo>
                  <a:cubicBezTo>
                    <a:pt x="43875" y="4137"/>
                    <a:pt x="43686" y="4143"/>
                    <a:pt x="43497" y="4155"/>
                  </a:cubicBezTo>
                  <a:cubicBezTo>
                    <a:pt x="41916" y="4277"/>
                    <a:pt x="40457" y="4855"/>
                    <a:pt x="39241" y="5736"/>
                  </a:cubicBezTo>
                  <a:cubicBezTo>
                    <a:pt x="37384" y="4316"/>
                    <a:pt x="35062" y="3485"/>
                    <a:pt x="32581" y="3485"/>
                  </a:cubicBezTo>
                  <a:cubicBezTo>
                    <a:pt x="32300" y="3485"/>
                    <a:pt x="32018" y="3496"/>
                    <a:pt x="31734" y="3517"/>
                  </a:cubicBezTo>
                  <a:cubicBezTo>
                    <a:pt x="30244" y="3608"/>
                    <a:pt x="28846" y="4003"/>
                    <a:pt x="27600" y="4611"/>
                  </a:cubicBezTo>
                  <a:cubicBezTo>
                    <a:pt x="26082" y="1834"/>
                    <a:pt x="23108" y="1"/>
                    <a:pt x="197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17400" y="1699700"/>
            <a:ext cx="10572400" cy="46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000"/>
              <a:buFont typeface="Catamaran"/>
              <a:buAutoNum type="arabicPeriod"/>
              <a:defRPr sz="1600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alphaLcPeriod"/>
              <a:defRPr sz="1600"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romanLcPeriod"/>
              <a:defRPr sz="1600"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arabicPeriod"/>
              <a:defRPr sz="1600"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alphaLcPeriod"/>
              <a:defRPr sz="1600"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romanLcPeriod"/>
              <a:defRPr sz="1600"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arabicPeriod"/>
              <a:defRPr sz="1600"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rgbClr val="41294A"/>
              </a:buClr>
              <a:buSzPts val="1400"/>
              <a:buFont typeface="Josefin Slab SemiBold"/>
              <a:buAutoNum type="alphaLcPeriod"/>
              <a:defRPr sz="1600"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rgbClr val="41294A"/>
              </a:buClr>
              <a:buSzPts val="1400"/>
              <a:buFont typeface="Josefin Slab SemiBold"/>
              <a:buAutoNum type="romanLcPeriod"/>
              <a:defRPr sz="1600"/>
            </a:lvl9pPr>
          </a:lstStyle>
          <a:p>
            <a:endParaRPr/>
          </a:p>
        </p:txBody>
      </p:sp>
      <p:grpSp>
        <p:nvGrpSpPr>
          <p:cNvPr id="26" name="Google Shape;26;p4"/>
          <p:cNvGrpSpPr/>
          <p:nvPr/>
        </p:nvGrpSpPr>
        <p:grpSpPr>
          <a:xfrm>
            <a:off x="3123" y="6371310"/>
            <a:ext cx="12200936" cy="961207"/>
            <a:chOff x="6554556" y="4623505"/>
            <a:chExt cx="7127825" cy="720905"/>
          </a:xfrm>
        </p:grpSpPr>
        <p:sp>
          <p:nvSpPr>
            <p:cNvPr id="27" name="Google Shape;27;p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1506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3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309867" y="2827933"/>
            <a:ext cx="4760400" cy="34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7070267" y="2827933"/>
            <a:ext cx="4322800" cy="34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9792095" y="1085165"/>
            <a:ext cx="677300" cy="54046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5"/>
          <p:cNvSpPr/>
          <p:nvPr/>
        </p:nvSpPr>
        <p:spPr>
          <a:xfrm>
            <a:off x="10557215" y="484002"/>
            <a:ext cx="2068556" cy="1201369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5"/>
          <p:cNvSpPr/>
          <p:nvPr/>
        </p:nvSpPr>
        <p:spPr>
          <a:xfrm>
            <a:off x="539934" y="884267"/>
            <a:ext cx="1481884" cy="860644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5"/>
          <p:cNvSpPr/>
          <p:nvPr/>
        </p:nvSpPr>
        <p:spPr>
          <a:xfrm>
            <a:off x="1835569" y="483997"/>
            <a:ext cx="638375" cy="509396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5"/>
          <p:cNvSpPr/>
          <p:nvPr/>
        </p:nvSpPr>
        <p:spPr>
          <a:xfrm rot="10800000">
            <a:off x="10267367" y="1935947"/>
            <a:ext cx="1370467" cy="796055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56029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7481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45" name="Google Shape;45;p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46" name="Google Shape;46;p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1931967" y="2498333"/>
            <a:ext cx="83284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2295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850800" y="1578467"/>
            <a:ext cx="8490400" cy="34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3798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789233" y="1644233"/>
            <a:ext cx="4370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789233" y="3737433"/>
            <a:ext cx="43704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1219170" lvl="1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2pPr>
            <a:lvl3pPr marL="1828754" lvl="2" indent="-474121">
              <a:spcBef>
                <a:spcPts val="2133"/>
              </a:spcBef>
              <a:spcAft>
                <a:spcPts val="0"/>
              </a:spcAft>
              <a:buSzPts val="2000"/>
              <a:buChar char="■"/>
              <a:defRPr/>
            </a:lvl3pPr>
            <a:lvl4pPr marL="2438339" lvl="3" indent="-474121">
              <a:spcBef>
                <a:spcPts val="2133"/>
              </a:spcBef>
              <a:spcAft>
                <a:spcPts val="0"/>
              </a:spcAft>
              <a:buSzPts val="2000"/>
              <a:buChar char="●"/>
              <a:defRPr/>
            </a:lvl4pPr>
            <a:lvl5pPr marL="3047924" lvl="4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5pPr>
            <a:lvl6pPr marL="3657509" lvl="5" indent="-474121">
              <a:spcBef>
                <a:spcPts val="2133"/>
              </a:spcBef>
              <a:spcAft>
                <a:spcPts val="0"/>
              </a:spcAft>
              <a:buSzPts val="2000"/>
              <a:buChar char="■"/>
              <a:defRPr/>
            </a:lvl6pPr>
            <a:lvl7pPr marL="4267093" lvl="6" indent="-474121">
              <a:spcBef>
                <a:spcPts val="2133"/>
              </a:spcBef>
              <a:spcAft>
                <a:spcPts val="0"/>
              </a:spcAft>
              <a:buSzPts val="2000"/>
              <a:buChar char="●"/>
              <a:defRPr/>
            </a:lvl7pPr>
            <a:lvl8pPr marL="4876678" lvl="7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8pPr>
            <a:lvl9pPr marL="5486263" lvl="8" indent="-474121">
              <a:spcBef>
                <a:spcPts val="2133"/>
              </a:spcBef>
              <a:spcAft>
                <a:spcPts val="2133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7309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745460" y="5372719"/>
            <a:ext cx="87136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7389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3238367" y="2611800"/>
            <a:ext cx="5715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7333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11"/>
          <p:cNvSpPr txBox="1">
            <a:spLocks noGrp="1"/>
          </p:cNvSpPr>
          <p:nvPr>
            <p:ph type="title" idx="2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63" name="Google Shape;63;p1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10541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544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bg>
      <p:bgPr>
        <a:solidFill>
          <a:schemeClr val="accent3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961200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9" name="Google Shape;69;p13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620233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" name="Google Shape;70;p13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279267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1" name="Google Shape;71;p13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8938301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2132267" y="5344400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2888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Table of contents 2">
    <p:bg>
      <p:bgPr>
        <a:solidFill>
          <a:schemeClr val="accent3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250733" y="813000"/>
            <a:ext cx="78092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75" name="Google Shape;75;p14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3380572" y="2002333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6" name="Google Shape;76;p14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379472" y="2929400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7" name="Google Shape;77;p14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3380572" y="3876867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8" name="Google Shape;78;p14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3380572" y="4824333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9" name="Google Shape;79;p14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3344000" y="5542233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5190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4">
  <p:cSld name="Title only  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1981000" y="813000"/>
            <a:ext cx="8230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83" name="Google Shape;83;p15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84" name="Google Shape;84;p1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4005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 rot="-5400000">
            <a:off x="1939667" y="1930967"/>
            <a:ext cx="12213200" cy="636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8" name="Google Shape;88;p16"/>
          <p:cNvGrpSpPr/>
          <p:nvPr/>
        </p:nvGrpSpPr>
        <p:grpSpPr>
          <a:xfrm rot="-5400000">
            <a:off x="4986272" y="3649169"/>
            <a:ext cx="12213291" cy="2933304"/>
            <a:chOff x="6554546" y="4623503"/>
            <a:chExt cx="7127825" cy="824332"/>
          </a:xfrm>
        </p:grpSpPr>
        <p:sp>
          <p:nvSpPr>
            <p:cNvPr id="89" name="Google Shape;89;p16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1" name="Google Shape;91;p16"/>
          <p:cNvSpPr txBox="1">
            <a:spLocks noGrp="1"/>
          </p:cNvSpPr>
          <p:nvPr>
            <p:ph type="subTitle" idx="1"/>
          </p:nvPr>
        </p:nvSpPr>
        <p:spPr>
          <a:xfrm>
            <a:off x="4724933" y="27458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4724933" y="17585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1808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96" name="Google Shape;96;p1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97" name="Google Shape;97;p1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9" name="Google Shape;99;p17"/>
          <p:cNvSpPr txBox="1">
            <a:spLocks noGrp="1"/>
          </p:cNvSpPr>
          <p:nvPr>
            <p:ph type="title" idx="2"/>
          </p:nvPr>
        </p:nvSpPr>
        <p:spPr>
          <a:xfrm>
            <a:off x="814700" y="3114333"/>
            <a:ext cx="3479200" cy="16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7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7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256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713597" y="2801733"/>
            <a:ext cx="6130800" cy="2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1219170" lvl="1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07" name="Google Shape;107;p18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08" name="Google Shape;108;p1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318660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2" name="Google Shape;112;p19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13" name="Google Shape;113;p1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5" name="Google Shape;115;p19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616800" y="2856000"/>
            <a:ext cx="3280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0231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964933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1"/>
          </p:nvPr>
        </p:nvSpPr>
        <p:spPr>
          <a:xfrm>
            <a:off x="965104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3643433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3643443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 idx="4"/>
          </p:nvPr>
        </p:nvSpPr>
        <p:spPr>
          <a:xfrm>
            <a:off x="6321767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5"/>
          </p:nvPr>
        </p:nvSpPr>
        <p:spPr>
          <a:xfrm>
            <a:off x="6321769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6"/>
          </p:nvPr>
        </p:nvSpPr>
        <p:spPr>
          <a:xfrm>
            <a:off x="9000100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7"/>
          </p:nvPr>
        </p:nvSpPr>
        <p:spPr>
          <a:xfrm>
            <a:off x="9000096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 idx="8"/>
          </p:nvPr>
        </p:nvSpPr>
        <p:spPr>
          <a:xfrm>
            <a:off x="1742600" y="813000"/>
            <a:ext cx="8706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28" name="Google Shape;128;p2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29" name="Google Shape;129;p2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18804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3" name="Google Shape;133;p21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134" name="Google Shape;134;p2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1"/>
          </p:nvPr>
        </p:nvSpPr>
        <p:spPr>
          <a:xfrm>
            <a:off x="961200" y="1727108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7576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/>
          <p:nvPr/>
        </p:nvSpPr>
        <p:spPr>
          <a:xfrm rot="5400000" flipH="1">
            <a:off x="-2116632" y="1930967"/>
            <a:ext cx="12213200" cy="636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0" name="Google Shape;140;p22"/>
          <p:cNvGrpSpPr/>
          <p:nvPr/>
        </p:nvGrpSpPr>
        <p:grpSpPr>
          <a:xfrm rot="5400000" flipH="1">
            <a:off x="-5597252" y="4082729"/>
            <a:ext cx="12213291" cy="2065887"/>
            <a:chOff x="6554546" y="4623503"/>
            <a:chExt cx="7127825" cy="824332"/>
          </a:xfrm>
        </p:grpSpPr>
        <p:sp>
          <p:nvSpPr>
            <p:cNvPr id="141" name="Google Shape;141;p22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3" name="Google Shape;143;p22"/>
          <p:cNvSpPr txBox="1">
            <a:spLocks noGrp="1"/>
          </p:cNvSpPr>
          <p:nvPr>
            <p:ph type="subTitle" idx="1"/>
          </p:nvPr>
        </p:nvSpPr>
        <p:spPr>
          <a:xfrm>
            <a:off x="1509600" y="14625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1509600" y="4752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7759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Title only  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2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48" name="Google Shape;148;p23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49" name="Google Shape;149;p2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96324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1_Title and text 4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54" name="Google Shape;154;p24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55" name="Google Shape;155;p2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" name="Google Shape;157;p24"/>
          <p:cNvSpPr txBox="1">
            <a:spLocks noGrp="1"/>
          </p:cNvSpPr>
          <p:nvPr>
            <p:ph type="title" idx="2"/>
          </p:nvPr>
        </p:nvSpPr>
        <p:spPr>
          <a:xfrm>
            <a:off x="2120467" y="2862015"/>
            <a:ext cx="7951200" cy="9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5318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0" name="Google Shape;160;p25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61" name="Google Shape;161;p2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3" name="Google Shape;163;p25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491800" y="2967468"/>
            <a:ext cx="35160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25711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7" name="Google Shape;167;p26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68" name="Google Shape;168;p2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0" name="Google Shape;170;p26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8282367" y="2273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72" name="Google Shape;172;p26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1108500" y="2273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90911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 hasCustomPrompt="1"/>
          </p:nvPr>
        </p:nvSpPr>
        <p:spPr>
          <a:xfrm>
            <a:off x="4222095" y="2281981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5" name="Google Shape;175;p27"/>
          <p:cNvSpPr txBox="1">
            <a:spLocks noGrp="1"/>
          </p:cNvSpPr>
          <p:nvPr>
            <p:ph type="subTitle" idx="1"/>
          </p:nvPr>
        </p:nvSpPr>
        <p:spPr>
          <a:xfrm>
            <a:off x="6485027" y="2397500"/>
            <a:ext cx="25428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title" idx="2" hasCustomPrompt="1"/>
          </p:nvPr>
        </p:nvSpPr>
        <p:spPr>
          <a:xfrm>
            <a:off x="4222095" y="3433164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3"/>
          </p:nvPr>
        </p:nvSpPr>
        <p:spPr>
          <a:xfrm>
            <a:off x="6485027" y="3548667"/>
            <a:ext cx="25428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title" idx="4" hasCustomPrompt="1"/>
          </p:nvPr>
        </p:nvSpPr>
        <p:spPr>
          <a:xfrm>
            <a:off x="4222095" y="4584347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5"/>
          </p:nvPr>
        </p:nvSpPr>
        <p:spPr>
          <a:xfrm>
            <a:off x="6485027" y="4699867"/>
            <a:ext cx="25952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7"/>
          <p:cNvSpPr txBox="1">
            <a:spLocks noGrp="1"/>
          </p:cNvSpPr>
          <p:nvPr>
            <p:ph type="title" idx="6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82" name="Google Shape;182;p2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83" name="Google Shape;183;p2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19302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/>
          <p:nvPr/>
        </p:nvSpPr>
        <p:spPr>
          <a:xfrm rot="5400000" flipH="1">
            <a:off x="4035" y="1497267"/>
            <a:ext cx="12213200" cy="636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7" name="Google Shape;187;p28"/>
          <p:cNvGrpSpPr/>
          <p:nvPr/>
        </p:nvGrpSpPr>
        <p:grpSpPr>
          <a:xfrm rot="5400000" flipH="1">
            <a:off x="-4508371" y="2661563"/>
            <a:ext cx="13521333" cy="1513608"/>
            <a:chOff x="6554537" y="4843884"/>
            <a:chExt cx="7891215" cy="603961"/>
          </a:xfrm>
        </p:grpSpPr>
        <p:sp>
          <p:nvSpPr>
            <p:cNvPr id="188" name="Google Shape;188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0" name="Google Shape;190;p28"/>
          <p:cNvSpPr txBox="1">
            <a:spLocks noGrp="1"/>
          </p:cNvSpPr>
          <p:nvPr>
            <p:ph type="subTitle" idx="1"/>
          </p:nvPr>
        </p:nvSpPr>
        <p:spPr>
          <a:xfrm>
            <a:off x="3659500" y="14841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3659500" y="4968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grpSp>
        <p:nvGrpSpPr>
          <p:cNvPr id="192" name="Google Shape;192;p28"/>
          <p:cNvGrpSpPr/>
          <p:nvPr/>
        </p:nvGrpSpPr>
        <p:grpSpPr>
          <a:xfrm rot="5400000" flipH="1">
            <a:off x="3026163" y="-515771"/>
            <a:ext cx="13521333" cy="1513608"/>
            <a:chOff x="6554537" y="4843884"/>
            <a:chExt cx="7891215" cy="603961"/>
          </a:xfrm>
        </p:grpSpPr>
        <p:sp>
          <p:nvSpPr>
            <p:cNvPr id="193" name="Google Shape;193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442231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 2">
  <p:cSld name="Section header  2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29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198" name="Google Shape;198;p2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2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subTitle" idx="1"/>
          </p:nvPr>
        </p:nvSpPr>
        <p:spPr>
          <a:xfrm>
            <a:off x="961200" y="173379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15699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4" name="Google Shape;204;p3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05" name="Google Shape;205;p3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7" name="Google Shape;207;p30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84177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2">
  <p:cSld name="Title only  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1876000" y="813000"/>
            <a:ext cx="8440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212" name="Google Shape;212;p3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13" name="Google Shape;213;p3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3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579507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19" name="Google Shape;219;p32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20" name="Google Shape;220;p3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617090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Title and text 8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33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27" name="Google Shape;227;p3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262038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3">
  <p:cSld name="Title and text 13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title" idx="2"/>
          </p:nvPr>
        </p:nvSpPr>
        <p:spPr>
          <a:xfrm>
            <a:off x="3247600" y="2863384"/>
            <a:ext cx="57120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3" name="Google Shape;233;p34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34" name="Google Shape;234;p3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49253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Title and text 9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2" name="Google Shape;252;p3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53" name="Google Shape;253;p3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3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5" name="Google Shape;255;p37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437500" y="3002467"/>
            <a:ext cx="34508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94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4">
  <p:cSld name="Title and text 14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" name="Google Shape;259;p38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60" name="Google Shape;260;p3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38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7112500" y="3002467"/>
            <a:ext cx="2776000" cy="15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2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83289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Title and text 10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9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66" name="Google Shape;266;p3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3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8" name="Google Shape;268;p3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2293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3">
  <p:cSld name="Title only  3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4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73" name="Google Shape;273;p4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4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5" name="Google Shape;275;p4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6" name="Google Shape;276;p40"/>
          <p:cNvSpPr txBox="1">
            <a:spLocks noGrp="1"/>
          </p:cNvSpPr>
          <p:nvPr>
            <p:ph type="title"/>
          </p:nvPr>
        </p:nvSpPr>
        <p:spPr>
          <a:xfrm>
            <a:off x="663000" y="813000"/>
            <a:ext cx="10866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42509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1">
  <p:cSld name="Title and text 1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4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79" name="Google Shape;279;p4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1" name="Google Shape;281;p4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2" name="Google Shape;282;p41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83" name="Google Shape;283;p41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1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1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13181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2">
  <p:cSld name="Title and text 1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42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88" name="Google Shape;288;p4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0" name="Google Shape;290;p42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7924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/>
          <p:nvPr/>
        </p:nvSpPr>
        <p:spPr>
          <a:xfrm>
            <a:off x="785233" y="2720933"/>
            <a:ext cx="5962800" cy="6079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95" name="Google Shape;295;p43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296" name="Google Shape;296;p4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4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8" name="Google Shape;298;p43"/>
          <p:cNvSpPr txBox="1">
            <a:spLocks noGrp="1"/>
          </p:cNvSpPr>
          <p:nvPr>
            <p:ph type="title"/>
          </p:nvPr>
        </p:nvSpPr>
        <p:spPr>
          <a:xfrm>
            <a:off x="6298567" y="1007133"/>
            <a:ext cx="5145200" cy="7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99" name="Google Shape;299;p43"/>
          <p:cNvSpPr txBox="1">
            <a:spLocks noGrp="1"/>
          </p:cNvSpPr>
          <p:nvPr>
            <p:ph type="subTitle" idx="1"/>
          </p:nvPr>
        </p:nvSpPr>
        <p:spPr>
          <a:xfrm>
            <a:off x="7134367" y="5030333"/>
            <a:ext cx="3473600" cy="4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300" name="Google Shape;300;p43"/>
          <p:cNvSpPr txBox="1">
            <a:spLocks noGrp="1"/>
          </p:cNvSpPr>
          <p:nvPr>
            <p:ph type="subTitle" idx="2"/>
          </p:nvPr>
        </p:nvSpPr>
        <p:spPr>
          <a:xfrm>
            <a:off x="6298567" y="1864400"/>
            <a:ext cx="5145200" cy="1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301" name="Google Shape;301;p43"/>
          <p:cNvSpPr/>
          <p:nvPr/>
        </p:nvSpPr>
        <p:spPr>
          <a:xfrm>
            <a:off x="3742402" y="1223367"/>
            <a:ext cx="753717" cy="601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2" name="Google Shape;302;p43"/>
          <p:cNvSpPr/>
          <p:nvPr/>
        </p:nvSpPr>
        <p:spPr>
          <a:xfrm>
            <a:off x="630067" y="719334"/>
            <a:ext cx="1755936" cy="101980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" name="Google Shape;303;p43"/>
          <p:cNvSpPr txBox="1"/>
          <p:nvPr/>
        </p:nvSpPr>
        <p:spPr>
          <a:xfrm>
            <a:off x="6878767" y="4342217"/>
            <a:ext cx="39848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</a:t>
            </a: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3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88509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734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2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134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dk2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7966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2133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3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9239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 point 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1142343">
            <a:off x="8297302" y="3055976"/>
            <a:ext cx="2757900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1920292">
            <a:off x="1233803" y="1348509"/>
            <a:ext cx="2757899" cy="2363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8868" y="596933"/>
            <a:ext cx="7194267" cy="56641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234800" y="1848901"/>
            <a:ext cx="5722400" cy="33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0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508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05BBD7-A037-899F-132B-29EF9351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B9FDE-CC0F-EDCC-3A13-A45EA3477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D21D6-2F7F-00C3-BDA7-9388FEEA0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25C95-EF19-4BAD-A2DF-BDA7F137FF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7EB8F-54F0-F62D-A323-DF6A07A48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71561-CA02-82AA-3A38-A8D05A87D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D68748-BA18-412F-B60A-9212696E8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0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24787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4"/>
          <p:cNvSpPr/>
          <p:nvPr/>
        </p:nvSpPr>
        <p:spPr>
          <a:xfrm>
            <a:off x="10225300" y="1420767"/>
            <a:ext cx="1374677" cy="109728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4" name="Google Shape;324;p54"/>
          <p:cNvGrpSpPr/>
          <p:nvPr/>
        </p:nvGrpSpPr>
        <p:grpSpPr>
          <a:xfrm>
            <a:off x="430461" y="1866282"/>
            <a:ext cx="2589180" cy="2998348"/>
            <a:chOff x="5293245" y="6083019"/>
            <a:chExt cx="1941885" cy="2248761"/>
          </a:xfrm>
        </p:grpSpPr>
        <p:sp>
          <p:nvSpPr>
            <p:cNvPr id="325" name="Google Shape;325;p54"/>
            <p:cNvSpPr/>
            <p:nvPr/>
          </p:nvSpPr>
          <p:spPr>
            <a:xfrm>
              <a:off x="5874526" y="7937279"/>
              <a:ext cx="271002" cy="394502"/>
            </a:xfrm>
            <a:custGeom>
              <a:avLst/>
              <a:gdLst/>
              <a:ahLst/>
              <a:cxnLst/>
              <a:rect l="l" t="t" r="r" b="b"/>
              <a:pathLst>
                <a:path w="10274" h="14956" extrusionOk="0">
                  <a:moveTo>
                    <a:pt x="10274" y="1"/>
                  </a:moveTo>
                  <a:lnTo>
                    <a:pt x="10274" y="1"/>
                  </a:lnTo>
                  <a:cubicBezTo>
                    <a:pt x="6809" y="852"/>
                    <a:pt x="3344" y="1612"/>
                    <a:pt x="0" y="2584"/>
                  </a:cubicBezTo>
                  <a:lnTo>
                    <a:pt x="1368" y="14955"/>
                  </a:lnTo>
                  <a:lnTo>
                    <a:pt x="7994" y="14955"/>
                  </a:lnTo>
                  <a:lnTo>
                    <a:pt x="10274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54"/>
            <p:cNvSpPr/>
            <p:nvPr/>
          </p:nvSpPr>
          <p:spPr>
            <a:xfrm>
              <a:off x="5856880" y="7757701"/>
              <a:ext cx="315923" cy="247764"/>
            </a:xfrm>
            <a:custGeom>
              <a:avLst/>
              <a:gdLst/>
              <a:ahLst/>
              <a:cxnLst/>
              <a:rect l="l" t="t" r="r" b="b"/>
              <a:pathLst>
                <a:path w="11977" h="9393" extrusionOk="0">
                  <a:moveTo>
                    <a:pt x="11977" y="0"/>
                  </a:moveTo>
                  <a:lnTo>
                    <a:pt x="1" y="3526"/>
                  </a:lnTo>
                  <a:lnTo>
                    <a:pt x="669" y="9392"/>
                  </a:lnTo>
                  <a:cubicBezTo>
                    <a:pt x="4013" y="8450"/>
                    <a:pt x="7478" y="7660"/>
                    <a:pt x="10943" y="6809"/>
                  </a:cubicBezTo>
                  <a:lnTo>
                    <a:pt x="11977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54"/>
            <p:cNvSpPr/>
            <p:nvPr/>
          </p:nvSpPr>
          <p:spPr>
            <a:xfrm>
              <a:off x="5678093" y="60860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599" y="0"/>
                  </a:moveTo>
                  <a:cubicBezTo>
                    <a:pt x="4742" y="274"/>
                    <a:pt x="2219" y="760"/>
                    <a:pt x="0" y="1490"/>
                  </a:cubicBezTo>
                  <a:cubicBezTo>
                    <a:pt x="2067" y="5867"/>
                    <a:pt x="4742" y="9940"/>
                    <a:pt x="8177" y="13648"/>
                  </a:cubicBezTo>
                  <a:cubicBezTo>
                    <a:pt x="7903" y="9119"/>
                    <a:pt x="7690" y="4560"/>
                    <a:pt x="7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54"/>
            <p:cNvSpPr/>
            <p:nvPr/>
          </p:nvSpPr>
          <p:spPr>
            <a:xfrm>
              <a:off x="5306065" y="6265605"/>
              <a:ext cx="623801" cy="844291"/>
            </a:xfrm>
            <a:custGeom>
              <a:avLst/>
              <a:gdLst/>
              <a:ahLst/>
              <a:cxnLst/>
              <a:rect l="l" t="t" r="r" b="b"/>
              <a:pathLst>
                <a:path w="23649" h="32008" extrusionOk="0">
                  <a:moveTo>
                    <a:pt x="5472" y="1"/>
                  </a:moveTo>
                  <a:cubicBezTo>
                    <a:pt x="2341" y="3405"/>
                    <a:pt x="669" y="7995"/>
                    <a:pt x="1" y="13557"/>
                  </a:cubicBezTo>
                  <a:cubicBezTo>
                    <a:pt x="6779" y="21187"/>
                    <a:pt x="13375" y="29819"/>
                    <a:pt x="23649" y="32007"/>
                  </a:cubicBezTo>
                  <a:cubicBezTo>
                    <a:pt x="23649" y="31947"/>
                    <a:pt x="23649" y="31916"/>
                    <a:pt x="23649" y="31886"/>
                  </a:cubicBezTo>
                  <a:cubicBezTo>
                    <a:pt x="23588" y="31764"/>
                    <a:pt x="23557" y="31612"/>
                    <a:pt x="23618" y="31491"/>
                  </a:cubicBezTo>
                  <a:cubicBezTo>
                    <a:pt x="23345" y="27144"/>
                    <a:pt x="23102" y="22828"/>
                    <a:pt x="22889" y="18481"/>
                  </a:cubicBezTo>
                  <a:cubicBezTo>
                    <a:pt x="18907" y="17478"/>
                    <a:pt x="14895" y="12342"/>
                    <a:pt x="12433" y="9484"/>
                  </a:cubicBezTo>
                  <a:cubicBezTo>
                    <a:pt x="9819" y="6506"/>
                    <a:pt x="7478" y="3375"/>
                    <a:pt x="5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54"/>
            <p:cNvSpPr/>
            <p:nvPr/>
          </p:nvSpPr>
          <p:spPr>
            <a:xfrm>
              <a:off x="5913802" y="6083019"/>
              <a:ext cx="118699" cy="338160"/>
            </a:xfrm>
            <a:custGeom>
              <a:avLst/>
              <a:gdLst/>
              <a:ahLst/>
              <a:cxnLst/>
              <a:rect l="l" t="t" r="r" b="b"/>
              <a:pathLst>
                <a:path w="4500" h="12820" extrusionOk="0">
                  <a:moveTo>
                    <a:pt x="913" y="0"/>
                  </a:moveTo>
                  <a:cubicBezTo>
                    <a:pt x="609" y="0"/>
                    <a:pt x="305" y="8"/>
                    <a:pt x="1" y="23"/>
                  </a:cubicBezTo>
                  <a:cubicBezTo>
                    <a:pt x="31" y="4279"/>
                    <a:pt x="183" y="8564"/>
                    <a:pt x="396" y="12820"/>
                  </a:cubicBezTo>
                  <a:cubicBezTo>
                    <a:pt x="1855" y="11817"/>
                    <a:pt x="3375" y="9750"/>
                    <a:pt x="4499" y="8108"/>
                  </a:cubicBezTo>
                  <a:cubicBezTo>
                    <a:pt x="3587" y="4917"/>
                    <a:pt x="2645" y="2212"/>
                    <a:pt x="1824" y="23"/>
                  </a:cubicBezTo>
                  <a:cubicBezTo>
                    <a:pt x="1520" y="8"/>
                    <a:pt x="1217" y="0"/>
                    <a:pt x="9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54"/>
            <p:cNvSpPr/>
            <p:nvPr/>
          </p:nvSpPr>
          <p:spPr>
            <a:xfrm>
              <a:off x="5293245" y="6665698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0"/>
                  </a:moveTo>
                  <a:lnTo>
                    <a:pt x="335" y="0"/>
                  </a:lnTo>
                  <a:cubicBezTo>
                    <a:pt x="0" y="4256"/>
                    <a:pt x="183" y="9028"/>
                    <a:pt x="730" y="14256"/>
                  </a:cubicBezTo>
                  <a:cubicBezTo>
                    <a:pt x="7204" y="22037"/>
                    <a:pt x="15046" y="30062"/>
                    <a:pt x="25046" y="31065"/>
                  </a:cubicBezTo>
                  <a:cubicBezTo>
                    <a:pt x="24743" y="26536"/>
                    <a:pt x="24469" y="22007"/>
                    <a:pt x="24165" y="17447"/>
                  </a:cubicBezTo>
                  <a:cubicBezTo>
                    <a:pt x="24104" y="17478"/>
                    <a:pt x="24043" y="17508"/>
                    <a:pt x="23983" y="17508"/>
                  </a:cubicBezTo>
                  <a:cubicBezTo>
                    <a:pt x="14286" y="15624"/>
                    <a:pt x="6779" y="7690"/>
                    <a:pt x="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54"/>
            <p:cNvSpPr/>
            <p:nvPr/>
          </p:nvSpPr>
          <p:spPr>
            <a:xfrm>
              <a:off x="5468840" y="6134139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64"/>
                    <a:pt x="1824" y="2493"/>
                    <a:pt x="0" y="4255"/>
                  </a:cubicBezTo>
                  <a:cubicBezTo>
                    <a:pt x="2006" y="7660"/>
                    <a:pt x="4255" y="10882"/>
                    <a:pt x="6900" y="13830"/>
                  </a:cubicBezTo>
                  <a:cubicBezTo>
                    <a:pt x="9362" y="16596"/>
                    <a:pt x="12979" y="21399"/>
                    <a:pt x="16687" y="22766"/>
                  </a:cubicBezTo>
                  <a:cubicBezTo>
                    <a:pt x="16657" y="22219"/>
                    <a:pt x="16627" y="21672"/>
                    <a:pt x="16596" y="21125"/>
                  </a:cubicBezTo>
                  <a:cubicBezTo>
                    <a:pt x="16475" y="18389"/>
                    <a:pt x="16323" y="15593"/>
                    <a:pt x="16140" y="12827"/>
                  </a:cubicBezTo>
                  <a:cubicBezTo>
                    <a:pt x="12219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54"/>
            <p:cNvSpPr/>
            <p:nvPr/>
          </p:nvSpPr>
          <p:spPr>
            <a:xfrm>
              <a:off x="5961123" y="70128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1"/>
                  </a:moveTo>
                  <a:cubicBezTo>
                    <a:pt x="4711" y="1308"/>
                    <a:pt x="2401" y="2493"/>
                    <a:pt x="0" y="3496"/>
                  </a:cubicBezTo>
                  <a:cubicBezTo>
                    <a:pt x="274" y="8299"/>
                    <a:pt x="578" y="13132"/>
                    <a:pt x="851" y="17934"/>
                  </a:cubicBezTo>
                  <a:cubicBezTo>
                    <a:pt x="2736" y="17022"/>
                    <a:pt x="4559" y="16080"/>
                    <a:pt x="6292" y="15016"/>
                  </a:cubicBezTo>
                  <a:cubicBezTo>
                    <a:pt x="6900" y="9758"/>
                    <a:pt x="7082" y="4742"/>
                    <a:pt x="69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54"/>
            <p:cNvSpPr/>
            <p:nvPr/>
          </p:nvSpPr>
          <p:spPr>
            <a:xfrm>
              <a:off x="5985153" y="7446604"/>
              <a:ext cx="137928" cy="300677"/>
            </a:xfrm>
            <a:custGeom>
              <a:avLst/>
              <a:gdLst/>
              <a:ahLst/>
              <a:cxnLst/>
              <a:rect l="l" t="t" r="r" b="b"/>
              <a:pathLst>
                <a:path w="5229" h="11399" extrusionOk="0">
                  <a:moveTo>
                    <a:pt x="5229" y="1"/>
                  </a:moveTo>
                  <a:lnTo>
                    <a:pt x="5229" y="1"/>
                  </a:lnTo>
                  <a:cubicBezTo>
                    <a:pt x="3557" y="943"/>
                    <a:pt x="1825" y="1672"/>
                    <a:pt x="1" y="2220"/>
                  </a:cubicBezTo>
                  <a:cubicBezTo>
                    <a:pt x="183" y="5289"/>
                    <a:pt x="335" y="8329"/>
                    <a:pt x="518" y="11399"/>
                  </a:cubicBezTo>
                  <a:cubicBezTo>
                    <a:pt x="1338" y="10913"/>
                    <a:pt x="2311" y="10791"/>
                    <a:pt x="3284" y="10639"/>
                  </a:cubicBezTo>
                  <a:cubicBezTo>
                    <a:pt x="4135" y="7022"/>
                    <a:pt x="4773" y="3466"/>
                    <a:pt x="52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54"/>
            <p:cNvSpPr/>
            <p:nvPr/>
          </p:nvSpPr>
          <p:spPr>
            <a:xfrm>
              <a:off x="5925039" y="6336164"/>
              <a:ext cx="179604" cy="400120"/>
            </a:xfrm>
            <a:custGeom>
              <a:avLst/>
              <a:gdLst/>
              <a:ahLst/>
              <a:cxnLst/>
              <a:rect l="l" t="t" r="r" b="b"/>
              <a:pathLst>
                <a:path w="6809" h="15169" extrusionOk="0">
                  <a:moveTo>
                    <a:pt x="4499" y="1"/>
                  </a:moveTo>
                  <a:cubicBezTo>
                    <a:pt x="3161" y="1824"/>
                    <a:pt x="1642" y="3557"/>
                    <a:pt x="0" y="4165"/>
                  </a:cubicBezTo>
                  <a:cubicBezTo>
                    <a:pt x="183" y="7843"/>
                    <a:pt x="395" y="11521"/>
                    <a:pt x="578" y="15168"/>
                  </a:cubicBezTo>
                  <a:cubicBezTo>
                    <a:pt x="2918" y="13861"/>
                    <a:pt x="4985" y="12311"/>
                    <a:pt x="6809" y="10639"/>
                  </a:cubicBezTo>
                  <a:cubicBezTo>
                    <a:pt x="6171" y="6718"/>
                    <a:pt x="5350" y="3162"/>
                    <a:pt x="44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54"/>
            <p:cNvSpPr/>
            <p:nvPr/>
          </p:nvSpPr>
          <p:spPr>
            <a:xfrm>
              <a:off x="5941868" y="6657680"/>
              <a:ext cx="200469" cy="420932"/>
            </a:xfrm>
            <a:custGeom>
              <a:avLst/>
              <a:gdLst/>
              <a:ahLst/>
              <a:cxnLst/>
              <a:rect l="l" t="t" r="r" b="b"/>
              <a:pathLst>
                <a:path w="7600" h="15958" extrusionOk="0">
                  <a:moveTo>
                    <a:pt x="6444" y="0"/>
                  </a:moveTo>
                  <a:cubicBezTo>
                    <a:pt x="4469" y="1611"/>
                    <a:pt x="2341" y="2918"/>
                    <a:pt x="1" y="3830"/>
                  </a:cubicBezTo>
                  <a:cubicBezTo>
                    <a:pt x="1" y="4104"/>
                    <a:pt x="31" y="4377"/>
                    <a:pt x="31" y="4651"/>
                  </a:cubicBezTo>
                  <a:cubicBezTo>
                    <a:pt x="213" y="8420"/>
                    <a:pt x="456" y="12189"/>
                    <a:pt x="669" y="15958"/>
                  </a:cubicBezTo>
                  <a:cubicBezTo>
                    <a:pt x="3101" y="14833"/>
                    <a:pt x="5411" y="13557"/>
                    <a:pt x="7599" y="12159"/>
                  </a:cubicBezTo>
                  <a:cubicBezTo>
                    <a:pt x="7448" y="7842"/>
                    <a:pt x="7022" y="3769"/>
                    <a:pt x="64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54"/>
            <p:cNvSpPr/>
            <p:nvPr/>
          </p:nvSpPr>
          <p:spPr>
            <a:xfrm>
              <a:off x="5999608" y="7757701"/>
              <a:ext cx="64941" cy="137928"/>
            </a:xfrm>
            <a:custGeom>
              <a:avLst/>
              <a:gdLst/>
              <a:ahLst/>
              <a:cxnLst/>
              <a:rect l="l" t="t" r="r" b="b"/>
              <a:pathLst>
                <a:path w="2462" h="5229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1672" y="152"/>
                    <a:pt x="851" y="274"/>
                    <a:pt x="0" y="334"/>
                  </a:cubicBezTo>
                  <a:cubicBezTo>
                    <a:pt x="91" y="1976"/>
                    <a:pt x="152" y="3587"/>
                    <a:pt x="243" y="5228"/>
                  </a:cubicBezTo>
                  <a:cubicBezTo>
                    <a:pt x="486" y="5228"/>
                    <a:pt x="730" y="5228"/>
                    <a:pt x="1034" y="5198"/>
                  </a:cubicBezTo>
                  <a:cubicBezTo>
                    <a:pt x="1550" y="3465"/>
                    <a:pt x="2006" y="1733"/>
                    <a:pt x="2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54"/>
            <p:cNvSpPr/>
            <p:nvPr/>
          </p:nvSpPr>
          <p:spPr>
            <a:xfrm>
              <a:off x="5516926" y="7639820"/>
              <a:ext cx="462661" cy="254200"/>
            </a:xfrm>
            <a:custGeom>
              <a:avLst/>
              <a:gdLst/>
              <a:ahLst/>
              <a:cxnLst/>
              <a:rect l="l" t="t" r="r" b="b"/>
              <a:pathLst>
                <a:path w="17540" h="9637" extrusionOk="0">
                  <a:moveTo>
                    <a:pt x="1" y="1"/>
                  </a:moveTo>
                  <a:cubicBezTo>
                    <a:pt x="7205" y="8573"/>
                    <a:pt x="17053" y="9606"/>
                    <a:pt x="17539" y="9636"/>
                  </a:cubicBezTo>
                  <a:cubicBezTo>
                    <a:pt x="17448" y="8269"/>
                    <a:pt x="17387" y="6870"/>
                    <a:pt x="17296" y="5472"/>
                  </a:cubicBezTo>
                  <a:cubicBezTo>
                    <a:pt x="17266" y="5503"/>
                    <a:pt x="17266" y="5533"/>
                    <a:pt x="17205" y="5563"/>
                  </a:cubicBezTo>
                  <a:cubicBezTo>
                    <a:pt x="16183" y="5888"/>
                    <a:pt x="15124" y="6033"/>
                    <a:pt x="14047" y="6033"/>
                  </a:cubicBezTo>
                  <a:cubicBezTo>
                    <a:pt x="9071" y="6033"/>
                    <a:pt x="3724" y="292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54"/>
            <p:cNvSpPr/>
            <p:nvPr/>
          </p:nvSpPr>
          <p:spPr>
            <a:xfrm>
              <a:off x="5318910" y="7096232"/>
              <a:ext cx="653450" cy="680803"/>
            </a:xfrm>
            <a:custGeom>
              <a:avLst/>
              <a:gdLst/>
              <a:ahLst/>
              <a:cxnLst/>
              <a:rect l="l" t="t" r="r" b="b"/>
              <a:pathLst>
                <a:path w="24773" h="25810" extrusionOk="0">
                  <a:moveTo>
                    <a:pt x="0" y="1"/>
                  </a:moveTo>
                  <a:lnTo>
                    <a:pt x="0" y="1"/>
                  </a:lnTo>
                  <a:cubicBezTo>
                    <a:pt x="152" y="1277"/>
                    <a:pt x="334" y="2584"/>
                    <a:pt x="517" y="3891"/>
                  </a:cubicBezTo>
                  <a:cubicBezTo>
                    <a:pt x="1368" y="9819"/>
                    <a:pt x="3222" y="14378"/>
                    <a:pt x="5532" y="17965"/>
                  </a:cubicBezTo>
                  <a:cubicBezTo>
                    <a:pt x="10367" y="22460"/>
                    <a:pt x="15899" y="25809"/>
                    <a:pt x="21703" y="25809"/>
                  </a:cubicBezTo>
                  <a:cubicBezTo>
                    <a:pt x="22649" y="25809"/>
                    <a:pt x="23602" y="25720"/>
                    <a:pt x="24560" y="25533"/>
                  </a:cubicBezTo>
                  <a:cubicBezTo>
                    <a:pt x="24587" y="25524"/>
                    <a:pt x="24611" y="25520"/>
                    <a:pt x="24633" y="25520"/>
                  </a:cubicBezTo>
                  <a:cubicBezTo>
                    <a:pt x="24687" y="25520"/>
                    <a:pt x="24730" y="25542"/>
                    <a:pt x="24773" y="25563"/>
                  </a:cubicBezTo>
                  <a:cubicBezTo>
                    <a:pt x="24590" y="22311"/>
                    <a:pt x="24377" y="19028"/>
                    <a:pt x="24165" y="15776"/>
                  </a:cubicBezTo>
                  <a:cubicBezTo>
                    <a:pt x="23982" y="15715"/>
                    <a:pt x="23891" y="15503"/>
                    <a:pt x="24013" y="15381"/>
                  </a:cubicBezTo>
                  <a:cubicBezTo>
                    <a:pt x="14590" y="15351"/>
                    <a:pt x="6414" y="753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54"/>
            <p:cNvSpPr/>
            <p:nvPr/>
          </p:nvSpPr>
          <p:spPr>
            <a:xfrm>
              <a:off x="6043685" y="61541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68"/>
                    <a:pt x="2615" y="3071"/>
                  </a:cubicBezTo>
                  <a:cubicBezTo>
                    <a:pt x="1885" y="4044"/>
                    <a:pt x="1004" y="5503"/>
                    <a:pt x="1" y="6901"/>
                  </a:cubicBezTo>
                  <a:cubicBezTo>
                    <a:pt x="85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44"/>
                  </a:cubicBezTo>
                  <a:cubicBezTo>
                    <a:pt x="9089" y="4196"/>
                    <a:pt x="7053" y="1734"/>
                    <a:pt x="45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54"/>
            <p:cNvSpPr/>
            <p:nvPr/>
          </p:nvSpPr>
          <p:spPr>
            <a:xfrm>
              <a:off x="5961915" y="6083626"/>
              <a:ext cx="176413" cy="213288"/>
            </a:xfrm>
            <a:custGeom>
              <a:avLst/>
              <a:gdLst/>
              <a:ahLst/>
              <a:cxnLst/>
              <a:rect l="l" t="t" r="r" b="b"/>
              <a:pathLst>
                <a:path w="6688" h="8086" extrusionOk="0">
                  <a:moveTo>
                    <a:pt x="0" y="0"/>
                  </a:moveTo>
                  <a:cubicBezTo>
                    <a:pt x="821" y="2158"/>
                    <a:pt x="1763" y="4894"/>
                    <a:pt x="2675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03" y="5015"/>
                    <a:pt x="5776" y="3526"/>
                    <a:pt x="6688" y="2006"/>
                  </a:cubicBezTo>
                  <a:cubicBezTo>
                    <a:pt x="4712" y="851"/>
                    <a:pt x="2493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54"/>
            <p:cNvSpPr/>
            <p:nvPr/>
          </p:nvSpPr>
          <p:spPr>
            <a:xfrm>
              <a:off x="6071751" y="7084204"/>
              <a:ext cx="411331" cy="643057"/>
            </a:xfrm>
            <a:custGeom>
              <a:avLst/>
              <a:gdLst/>
              <a:ahLst/>
              <a:cxnLst/>
              <a:rect l="l" t="t" r="r" b="b"/>
              <a:pathLst>
                <a:path w="15594" h="24379" extrusionOk="0">
                  <a:moveTo>
                    <a:pt x="15594" y="1"/>
                  </a:moveTo>
                  <a:lnTo>
                    <a:pt x="15594" y="1"/>
                  </a:lnTo>
                  <a:cubicBezTo>
                    <a:pt x="12189" y="5381"/>
                    <a:pt x="7569" y="10548"/>
                    <a:pt x="1946" y="13740"/>
                  </a:cubicBezTo>
                  <a:cubicBezTo>
                    <a:pt x="1490" y="17205"/>
                    <a:pt x="852" y="20761"/>
                    <a:pt x="1" y="24378"/>
                  </a:cubicBezTo>
                  <a:cubicBezTo>
                    <a:pt x="396" y="24317"/>
                    <a:pt x="791" y="24226"/>
                    <a:pt x="1186" y="24105"/>
                  </a:cubicBezTo>
                  <a:cubicBezTo>
                    <a:pt x="5077" y="22828"/>
                    <a:pt x="8147" y="20153"/>
                    <a:pt x="10882" y="17174"/>
                  </a:cubicBezTo>
                  <a:cubicBezTo>
                    <a:pt x="12068" y="15898"/>
                    <a:pt x="13284" y="14651"/>
                    <a:pt x="14469" y="1337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54"/>
            <p:cNvSpPr/>
            <p:nvPr/>
          </p:nvSpPr>
          <p:spPr>
            <a:xfrm>
              <a:off x="6111844" y="6377049"/>
              <a:ext cx="338371" cy="601354"/>
            </a:xfrm>
            <a:custGeom>
              <a:avLst/>
              <a:gdLst/>
              <a:ahLst/>
              <a:cxnLst/>
              <a:rect l="l" t="t" r="r" b="b"/>
              <a:pathLst>
                <a:path w="12828" h="22798" extrusionOk="0">
                  <a:moveTo>
                    <a:pt x="8815" y="1"/>
                  </a:moveTo>
                  <a:cubicBezTo>
                    <a:pt x="6444" y="3952"/>
                    <a:pt x="3526" y="7752"/>
                    <a:pt x="0" y="10639"/>
                  </a:cubicBezTo>
                  <a:cubicBezTo>
                    <a:pt x="578" y="14408"/>
                    <a:pt x="973" y="18481"/>
                    <a:pt x="1155" y="22798"/>
                  </a:cubicBezTo>
                  <a:cubicBezTo>
                    <a:pt x="5532" y="20001"/>
                    <a:pt x="9454" y="16688"/>
                    <a:pt x="12827" y="12858"/>
                  </a:cubicBezTo>
                  <a:cubicBezTo>
                    <a:pt x="12007" y="8208"/>
                    <a:pt x="10669" y="3770"/>
                    <a:pt x="88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54"/>
            <p:cNvSpPr/>
            <p:nvPr/>
          </p:nvSpPr>
          <p:spPr>
            <a:xfrm>
              <a:off x="6026856" y="7527583"/>
              <a:ext cx="404921" cy="367228"/>
            </a:xfrm>
            <a:custGeom>
              <a:avLst/>
              <a:gdLst/>
              <a:ahLst/>
              <a:cxnLst/>
              <a:rect l="l" t="t" r="r" b="b"/>
              <a:pathLst>
                <a:path w="15351" h="13922" extrusionOk="0">
                  <a:moveTo>
                    <a:pt x="15350" y="1"/>
                  </a:moveTo>
                  <a:cubicBezTo>
                    <a:pt x="13891" y="1399"/>
                    <a:pt x="12372" y="2767"/>
                    <a:pt x="10882" y="4013"/>
                  </a:cubicBezTo>
                  <a:cubicBezTo>
                    <a:pt x="7934" y="6475"/>
                    <a:pt x="4955" y="8055"/>
                    <a:pt x="1399" y="8724"/>
                  </a:cubicBezTo>
                  <a:cubicBezTo>
                    <a:pt x="973" y="10457"/>
                    <a:pt x="517" y="12189"/>
                    <a:pt x="1" y="13922"/>
                  </a:cubicBezTo>
                  <a:cubicBezTo>
                    <a:pt x="3557" y="13770"/>
                    <a:pt x="11612" y="12068"/>
                    <a:pt x="15198" y="578"/>
                  </a:cubicBezTo>
                  <a:cubicBezTo>
                    <a:pt x="15259" y="396"/>
                    <a:pt x="15290" y="183"/>
                    <a:pt x="153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54"/>
            <p:cNvSpPr/>
            <p:nvPr/>
          </p:nvSpPr>
          <p:spPr>
            <a:xfrm>
              <a:off x="6127064" y="6761106"/>
              <a:ext cx="355226" cy="647831"/>
            </a:xfrm>
            <a:custGeom>
              <a:avLst/>
              <a:gdLst/>
              <a:ahLst/>
              <a:cxnLst/>
              <a:rect l="l" t="t" r="r" b="b"/>
              <a:pathLst>
                <a:path w="13467" h="24560" extrusionOk="0">
                  <a:moveTo>
                    <a:pt x="12554" y="0"/>
                  </a:moveTo>
                  <a:cubicBezTo>
                    <a:pt x="9059" y="3709"/>
                    <a:pt x="5047" y="6931"/>
                    <a:pt x="639" y="9545"/>
                  </a:cubicBezTo>
                  <a:cubicBezTo>
                    <a:pt x="791" y="14286"/>
                    <a:pt x="609" y="19302"/>
                    <a:pt x="1" y="24560"/>
                  </a:cubicBezTo>
                  <a:cubicBezTo>
                    <a:pt x="1855" y="23405"/>
                    <a:pt x="3618" y="22068"/>
                    <a:pt x="5259" y="20457"/>
                  </a:cubicBezTo>
                  <a:cubicBezTo>
                    <a:pt x="8360" y="17326"/>
                    <a:pt x="10883" y="13800"/>
                    <a:pt x="13466" y="10274"/>
                  </a:cubicBezTo>
                  <a:cubicBezTo>
                    <a:pt x="13375" y="6900"/>
                    <a:pt x="13071" y="3405"/>
                    <a:pt x="125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54"/>
            <p:cNvSpPr/>
            <p:nvPr/>
          </p:nvSpPr>
          <p:spPr>
            <a:xfrm>
              <a:off x="5929840" y="7105068"/>
              <a:ext cx="53757" cy="387274"/>
            </a:xfrm>
            <a:custGeom>
              <a:avLst/>
              <a:gdLst/>
              <a:ahLst/>
              <a:cxnLst/>
              <a:rect l="l" t="t" r="r" b="b"/>
              <a:pathLst>
                <a:path w="2038" h="14682" extrusionOk="0">
                  <a:moveTo>
                    <a:pt x="1" y="61"/>
                  </a:moveTo>
                  <a:cubicBezTo>
                    <a:pt x="1" y="91"/>
                    <a:pt x="1" y="122"/>
                    <a:pt x="1" y="182"/>
                  </a:cubicBezTo>
                  <a:lnTo>
                    <a:pt x="31" y="182"/>
                  </a:lnTo>
                  <a:cubicBezTo>
                    <a:pt x="59" y="187"/>
                    <a:pt x="83" y="195"/>
                    <a:pt x="106" y="205"/>
                  </a:cubicBezTo>
                  <a:lnTo>
                    <a:pt x="106" y="205"/>
                  </a:lnTo>
                  <a:cubicBezTo>
                    <a:pt x="64" y="165"/>
                    <a:pt x="28" y="116"/>
                    <a:pt x="1" y="61"/>
                  </a:cubicBezTo>
                  <a:close/>
                  <a:moveTo>
                    <a:pt x="106" y="205"/>
                  </a:moveTo>
                  <a:cubicBezTo>
                    <a:pt x="133" y="231"/>
                    <a:pt x="164" y="253"/>
                    <a:pt x="197" y="269"/>
                  </a:cubicBezTo>
                  <a:lnTo>
                    <a:pt x="197" y="269"/>
                  </a:lnTo>
                  <a:cubicBezTo>
                    <a:pt x="174" y="243"/>
                    <a:pt x="143" y="221"/>
                    <a:pt x="106" y="205"/>
                  </a:cubicBezTo>
                  <a:close/>
                  <a:moveTo>
                    <a:pt x="1186" y="0"/>
                  </a:moveTo>
                  <a:cubicBezTo>
                    <a:pt x="943" y="91"/>
                    <a:pt x="730" y="182"/>
                    <a:pt x="487" y="274"/>
                  </a:cubicBezTo>
                  <a:cubicBezTo>
                    <a:pt x="437" y="295"/>
                    <a:pt x="389" y="305"/>
                    <a:pt x="343" y="305"/>
                  </a:cubicBezTo>
                  <a:cubicBezTo>
                    <a:pt x="291" y="305"/>
                    <a:pt x="242" y="292"/>
                    <a:pt x="197" y="269"/>
                  </a:cubicBezTo>
                  <a:lnTo>
                    <a:pt x="197" y="269"/>
                  </a:lnTo>
                  <a:cubicBezTo>
                    <a:pt x="328" y="417"/>
                    <a:pt x="244" y="696"/>
                    <a:pt x="31" y="790"/>
                  </a:cubicBezTo>
                  <a:cubicBezTo>
                    <a:pt x="335" y="5350"/>
                    <a:pt x="609" y="9879"/>
                    <a:pt x="912" y="14408"/>
                  </a:cubicBezTo>
                  <a:cubicBezTo>
                    <a:pt x="1034" y="14438"/>
                    <a:pt x="1156" y="14468"/>
                    <a:pt x="1247" y="14468"/>
                  </a:cubicBezTo>
                  <a:cubicBezTo>
                    <a:pt x="1399" y="14468"/>
                    <a:pt x="1490" y="14590"/>
                    <a:pt x="1520" y="14681"/>
                  </a:cubicBezTo>
                  <a:cubicBezTo>
                    <a:pt x="1703" y="14590"/>
                    <a:pt x="1855" y="14499"/>
                    <a:pt x="2037" y="14438"/>
                  </a:cubicBezTo>
                  <a:cubicBezTo>
                    <a:pt x="1764" y="9605"/>
                    <a:pt x="1460" y="4803"/>
                    <a:pt x="118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54"/>
            <p:cNvSpPr/>
            <p:nvPr/>
          </p:nvSpPr>
          <p:spPr>
            <a:xfrm>
              <a:off x="5909793" y="6753087"/>
              <a:ext cx="49748" cy="343171"/>
            </a:xfrm>
            <a:custGeom>
              <a:avLst/>
              <a:gdLst/>
              <a:ahLst/>
              <a:cxnLst/>
              <a:rect l="l" t="t" r="r" b="b"/>
              <a:pathLst>
                <a:path w="1886" h="13010" extrusionOk="0">
                  <a:moveTo>
                    <a:pt x="1" y="0"/>
                  </a:moveTo>
                  <a:lnTo>
                    <a:pt x="1" y="0"/>
                  </a:lnTo>
                  <a:cubicBezTo>
                    <a:pt x="214" y="4347"/>
                    <a:pt x="457" y="8663"/>
                    <a:pt x="730" y="13010"/>
                  </a:cubicBezTo>
                  <a:cubicBezTo>
                    <a:pt x="761" y="12919"/>
                    <a:pt x="791" y="12827"/>
                    <a:pt x="913" y="12797"/>
                  </a:cubicBezTo>
                  <a:cubicBezTo>
                    <a:pt x="1247" y="12645"/>
                    <a:pt x="1551" y="12493"/>
                    <a:pt x="1885" y="12311"/>
                  </a:cubicBezTo>
                  <a:cubicBezTo>
                    <a:pt x="1642" y="8572"/>
                    <a:pt x="1429" y="4803"/>
                    <a:pt x="1247" y="1034"/>
                  </a:cubicBezTo>
                  <a:cubicBezTo>
                    <a:pt x="1247" y="760"/>
                    <a:pt x="1217" y="456"/>
                    <a:pt x="1217" y="183"/>
                  </a:cubicBezTo>
                  <a:cubicBezTo>
                    <a:pt x="1065" y="244"/>
                    <a:pt x="913" y="304"/>
                    <a:pt x="791" y="365"/>
                  </a:cubicBezTo>
                  <a:cubicBezTo>
                    <a:pt x="752" y="382"/>
                    <a:pt x="715" y="389"/>
                    <a:pt x="680" y="389"/>
                  </a:cubicBezTo>
                  <a:cubicBezTo>
                    <a:pt x="527" y="389"/>
                    <a:pt x="421" y="241"/>
                    <a:pt x="396" y="92"/>
                  </a:cubicBezTo>
                  <a:cubicBezTo>
                    <a:pt x="244" y="61"/>
                    <a:pt x="122" y="31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54"/>
            <p:cNvSpPr/>
            <p:nvPr/>
          </p:nvSpPr>
          <p:spPr>
            <a:xfrm>
              <a:off x="5878535" y="6083257"/>
              <a:ext cx="61750" cy="660229"/>
            </a:xfrm>
            <a:custGeom>
              <a:avLst/>
              <a:gdLst/>
              <a:ahLst/>
              <a:cxnLst/>
              <a:rect l="l" t="t" r="r" b="b"/>
              <a:pathLst>
                <a:path w="2341" h="25030" extrusionOk="0">
                  <a:moveTo>
                    <a:pt x="1065" y="1"/>
                  </a:moveTo>
                  <a:cubicBezTo>
                    <a:pt x="1024" y="1"/>
                    <a:pt x="983" y="4"/>
                    <a:pt x="943" y="14"/>
                  </a:cubicBezTo>
                  <a:cubicBezTo>
                    <a:pt x="608" y="14"/>
                    <a:pt x="335" y="45"/>
                    <a:pt x="0" y="75"/>
                  </a:cubicBezTo>
                  <a:cubicBezTo>
                    <a:pt x="91" y="4634"/>
                    <a:pt x="304" y="9194"/>
                    <a:pt x="578" y="13723"/>
                  </a:cubicBezTo>
                  <a:cubicBezTo>
                    <a:pt x="791" y="13966"/>
                    <a:pt x="1003" y="14239"/>
                    <a:pt x="1216" y="14482"/>
                  </a:cubicBezTo>
                  <a:cubicBezTo>
                    <a:pt x="1428" y="14694"/>
                    <a:pt x="1239" y="14996"/>
                    <a:pt x="1003" y="14996"/>
                  </a:cubicBezTo>
                  <a:cubicBezTo>
                    <a:pt x="933" y="14996"/>
                    <a:pt x="860" y="14970"/>
                    <a:pt x="791" y="14908"/>
                  </a:cubicBezTo>
                  <a:cubicBezTo>
                    <a:pt x="730" y="14847"/>
                    <a:pt x="669" y="14786"/>
                    <a:pt x="639" y="14726"/>
                  </a:cubicBezTo>
                  <a:lnTo>
                    <a:pt x="639" y="14726"/>
                  </a:lnTo>
                  <a:cubicBezTo>
                    <a:pt x="791" y="17522"/>
                    <a:pt x="943" y="20318"/>
                    <a:pt x="1064" y="23054"/>
                  </a:cubicBezTo>
                  <a:cubicBezTo>
                    <a:pt x="1095" y="23601"/>
                    <a:pt x="1125" y="24148"/>
                    <a:pt x="1155" y="24695"/>
                  </a:cubicBezTo>
                  <a:cubicBezTo>
                    <a:pt x="1338" y="24787"/>
                    <a:pt x="1550" y="24878"/>
                    <a:pt x="1733" y="24939"/>
                  </a:cubicBezTo>
                  <a:cubicBezTo>
                    <a:pt x="1824" y="24939"/>
                    <a:pt x="1854" y="24999"/>
                    <a:pt x="1885" y="25030"/>
                  </a:cubicBezTo>
                  <a:cubicBezTo>
                    <a:pt x="2037" y="24939"/>
                    <a:pt x="2189" y="24847"/>
                    <a:pt x="2341" y="24756"/>
                  </a:cubicBezTo>
                  <a:cubicBezTo>
                    <a:pt x="2158" y="21109"/>
                    <a:pt x="1946" y="17431"/>
                    <a:pt x="1763" y="13723"/>
                  </a:cubicBezTo>
                  <a:cubicBezTo>
                    <a:pt x="1550" y="13814"/>
                    <a:pt x="1338" y="13875"/>
                    <a:pt x="1095" y="13905"/>
                  </a:cubicBezTo>
                  <a:cubicBezTo>
                    <a:pt x="1064" y="13912"/>
                    <a:pt x="1034" y="13915"/>
                    <a:pt x="1006" y="13915"/>
                  </a:cubicBezTo>
                  <a:cubicBezTo>
                    <a:pt x="646" y="13915"/>
                    <a:pt x="517" y="13408"/>
                    <a:pt x="912" y="13267"/>
                  </a:cubicBezTo>
                  <a:cubicBezTo>
                    <a:pt x="1186" y="13145"/>
                    <a:pt x="1459" y="12993"/>
                    <a:pt x="1733" y="12811"/>
                  </a:cubicBezTo>
                  <a:cubicBezTo>
                    <a:pt x="1520" y="8525"/>
                    <a:pt x="1368" y="4270"/>
                    <a:pt x="1338" y="14"/>
                  </a:cubicBezTo>
                  <a:cubicBezTo>
                    <a:pt x="1236" y="14"/>
                    <a:pt x="1149" y="1"/>
                    <a:pt x="106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54"/>
            <p:cNvSpPr/>
            <p:nvPr/>
          </p:nvSpPr>
          <p:spPr>
            <a:xfrm>
              <a:off x="5956296" y="7505136"/>
              <a:ext cx="49748" cy="390493"/>
            </a:xfrm>
            <a:custGeom>
              <a:avLst/>
              <a:gdLst/>
              <a:ahLst/>
              <a:cxnLst/>
              <a:rect l="l" t="t" r="r" b="b"/>
              <a:pathLst>
                <a:path w="1886" h="14804" extrusionOk="0">
                  <a:moveTo>
                    <a:pt x="1095" y="1"/>
                  </a:moveTo>
                  <a:cubicBezTo>
                    <a:pt x="761" y="92"/>
                    <a:pt x="426" y="213"/>
                    <a:pt x="92" y="274"/>
                  </a:cubicBezTo>
                  <a:cubicBezTo>
                    <a:pt x="82" y="284"/>
                    <a:pt x="72" y="288"/>
                    <a:pt x="61" y="288"/>
                  </a:cubicBezTo>
                  <a:cubicBezTo>
                    <a:pt x="41" y="288"/>
                    <a:pt x="21" y="274"/>
                    <a:pt x="1" y="274"/>
                  </a:cubicBezTo>
                  <a:lnTo>
                    <a:pt x="1" y="274"/>
                  </a:lnTo>
                  <a:cubicBezTo>
                    <a:pt x="213" y="3526"/>
                    <a:pt x="426" y="6809"/>
                    <a:pt x="609" y="10061"/>
                  </a:cubicBezTo>
                  <a:cubicBezTo>
                    <a:pt x="821" y="10183"/>
                    <a:pt x="852" y="10457"/>
                    <a:pt x="639" y="10578"/>
                  </a:cubicBezTo>
                  <a:cubicBezTo>
                    <a:pt x="730" y="11976"/>
                    <a:pt x="791" y="13375"/>
                    <a:pt x="882" y="14742"/>
                  </a:cubicBezTo>
                  <a:lnTo>
                    <a:pt x="913" y="14742"/>
                  </a:lnTo>
                  <a:cubicBezTo>
                    <a:pt x="913" y="14742"/>
                    <a:pt x="1277" y="14803"/>
                    <a:pt x="1885" y="14803"/>
                  </a:cubicBezTo>
                  <a:cubicBezTo>
                    <a:pt x="1794" y="13162"/>
                    <a:pt x="1733" y="11551"/>
                    <a:pt x="1642" y="9909"/>
                  </a:cubicBezTo>
                  <a:cubicBezTo>
                    <a:pt x="1551" y="9909"/>
                    <a:pt x="1460" y="9940"/>
                    <a:pt x="1338" y="9940"/>
                  </a:cubicBezTo>
                  <a:cubicBezTo>
                    <a:pt x="1125" y="9940"/>
                    <a:pt x="1004" y="9636"/>
                    <a:pt x="1156" y="9484"/>
                  </a:cubicBezTo>
                  <a:cubicBezTo>
                    <a:pt x="1308" y="9362"/>
                    <a:pt x="1460" y="9271"/>
                    <a:pt x="1612" y="9180"/>
                  </a:cubicBezTo>
                  <a:cubicBezTo>
                    <a:pt x="1429" y="6110"/>
                    <a:pt x="1277" y="307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54"/>
            <p:cNvSpPr/>
            <p:nvPr/>
          </p:nvSpPr>
          <p:spPr>
            <a:xfrm>
              <a:off x="5450376" y="6246375"/>
              <a:ext cx="459443" cy="506738"/>
            </a:xfrm>
            <a:custGeom>
              <a:avLst/>
              <a:gdLst/>
              <a:ahLst/>
              <a:cxnLst/>
              <a:rect l="l" t="t" r="r" b="b"/>
              <a:pathLst>
                <a:path w="17418" h="19211" extrusionOk="0">
                  <a:moveTo>
                    <a:pt x="700" y="0"/>
                  </a:moveTo>
                  <a:cubicBezTo>
                    <a:pt x="457" y="244"/>
                    <a:pt x="214" y="487"/>
                    <a:pt x="1" y="730"/>
                  </a:cubicBezTo>
                  <a:cubicBezTo>
                    <a:pt x="2038" y="4104"/>
                    <a:pt x="4348" y="7265"/>
                    <a:pt x="6962" y="10244"/>
                  </a:cubicBezTo>
                  <a:cubicBezTo>
                    <a:pt x="9424" y="13071"/>
                    <a:pt x="13436" y="18207"/>
                    <a:pt x="17418" y="19210"/>
                  </a:cubicBezTo>
                  <a:cubicBezTo>
                    <a:pt x="17418" y="18967"/>
                    <a:pt x="17387" y="18755"/>
                    <a:pt x="17387" y="18511"/>
                  </a:cubicBezTo>
                  <a:cubicBezTo>
                    <a:pt x="13679" y="17113"/>
                    <a:pt x="10062" y="12341"/>
                    <a:pt x="7600" y="9605"/>
                  </a:cubicBezTo>
                  <a:cubicBezTo>
                    <a:pt x="4955" y="6627"/>
                    <a:pt x="2706" y="3405"/>
                    <a:pt x="70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54"/>
            <p:cNvSpPr/>
            <p:nvPr/>
          </p:nvSpPr>
          <p:spPr>
            <a:xfrm>
              <a:off x="5909001" y="6734649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0"/>
                  </a:moveTo>
                  <a:cubicBezTo>
                    <a:pt x="0" y="244"/>
                    <a:pt x="31" y="487"/>
                    <a:pt x="31" y="699"/>
                  </a:cubicBezTo>
                  <a:cubicBezTo>
                    <a:pt x="152" y="730"/>
                    <a:pt x="304" y="760"/>
                    <a:pt x="426" y="791"/>
                  </a:cubicBezTo>
                  <a:cubicBezTo>
                    <a:pt x="395" y="669"/>
                    <a:pt x="426" y="517"/>
                    <a:pt x="547" y="456"/>
                  </a:cubicBezTo>
                  <a:cubicBezTo>
                    <a:pt x="608" y="426"/>
                    <a:pt x="669" y="365"/>
                    <a:pt x="730" y="335"/>
                  </a:cubicBezTo>
                  <a:cubicBezTo>
                    <a:pt x="699" y="304"/>
                    <a:pt x="669" y="274"/>
                    <a:pt x="578" y="244"/>
                  </a:cubicBezTo>
                  <a:cubicBezTo>
                    <a:pt x="395" y="183"/>
                    <a:pt x="183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54"/>
            <p:cNvSpPr/>
            <p:nvPr/>
          </p:nvSpPr>
          <p:spPr>
            <a:xfrm>
              <a:off x="5302055" y="6623204"/>
              <a:ext cx="628602" cy="504338"/>
            </a:xfrm>
            <a:custGeom>
              <a:avLst/>
              <a:gdLst/>
              <a:ahLst/>
              <a:cxnLst/>
              <a:rect l="l" t="t" r="r" b="b"/>
              <a:pathLst>
                <a:path w="23831" h="19120" extrusionOk="0">
                  <a:moveTo>
                    <a:pt x="183" y="0"/>
                  </a:moveTo>
                  <a:cubicBezTo>
                    <a:pt x="92" y="517"/>
                    <a:pt x="62" y="1064"/>
                    <a:pt x="1" y="1611"/>
                  </a:cubicBezTo>
                  <a:cubicBezTo>
                    <a:pt x="6445" y="9301"/>
                    <a:pt x="13952" y="17235"/>
                    <a:pt x="23649" y="19119"/>
                  </a:cubicBezTo>
                  <a:cubicBezTo>
                    <a:pt x="23709" y="19119"/>
                    <a:pt x="23770" y="19089"/>
                    <a:pt x="23831" y="19058"/>
                  </a:cubicBezTo>
                  <a:cubicBezTo>
                    <a:pt x="23831" y="18846"/>
                    <a:pt x="23801" y="18663"/>
                    <a:pt x="23801" y="18450"/>
                  </a:cubicBezTo>
                  <a:cubicBezTo>
                    <a:pt x="13527" y="16262"/>
                    <a:pt x="6931" y="7599"/>
                    <a:pt x="18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54"/>
            <p:cNvSpPr/>
            <p:nvPr/>
          </p:nvSpPr>
          <p:spPr>
            <a:xfrm>
              <a:off x="5929840" y="7109869"/>
              <a:ext cx="10445" cy="16064"/>
            </a:xfrm>
            <a:custGeom>
              <a:avLst/>
              <a:gdLst/>
              <a:ahLst/>
              <a:cxnLst/>
              <a:rect l="l" t="t" r="r" b="b"/>
              <a:pathLst>
                <a:path w="396" h="609" extrusionOk="0">
                  <a:moveTo>
                    <a:pt x="1" y="0"/>
                  </a:moveTo>
                  <a:cubicBezTo>
                    <a:pt x="1" y="213"/>
                    <a:pt x="31" y="396"/>
                    <a:pt x="31" y="608"/>
                  </a:cubicBezTo>
                  <a:cubicBezTo>
                    <a:pt x="305" y="517"/>
                    <a:pt x="396" y="61"/>
                    <a:pt x="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54"/>
            <p:cNvSpPr/>
            <p:nvPr/>
          </p:nvSpPr>
          <p:spPr>
            <a:xfrm>
              <a:off x="5313292" y="70417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cubicBezTo>
                    <a:pt x="61" y="670"/>
                    <a:pt x="122" y="1369"/>
                    <a:pt x="213" y="2068"/>
                  </a:cubicBezTo>
                  <a:cubicBezTo>
                    <a:pt x="6627" y="9606"/>
                    <a:pt x="14803" y="17418"/>
                    <a:pt x="24226" y="17448"/>
                  </a:cubicBezTo>
                  <a:cubicBezTo>
                    <a:pt x="24256" y="17418"/>
                    <a:pt x="24256" y="17387"/>
                    <a:pt x="24286" y="17387"/>
                  </a:cubicBezTo>
                  <a:cubicBezTo>
                    <a:pt x="24286" y="17357"/>
                    <a:pt x="24317" y="17357"/>
                    <a:pt x="24347" y="17357"/>
                  </a:cubicBezTo>
                  <a:cubicBezTo>
                    <a:pt x="24317" y="17174"/>
                    <a:pt x="24317" y="16992"/>
                    <a:pt x="24317" y="16810"/>
                  </a:cubicBezTo>
                  <a:cubicBezTo>
                    <a:pt x="14286" y="15776"/>
                    <a:pt x="6444" y="778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54"/>
            <p:cNvSpPr/>
            <p:nvPr/>
          </p:nvSpPr>
          <p:spPr>
            <a:xfrm>
              <a:off x="5953896" y="7485089"/>
              <a:ext cx="16064" cy="14455"/>
            </a:xfrm>
            <a:custGeom>
              <a:avLst/>
              <a:gdLst/>
              <a:ahLst/>
              <a:cxnLst/>
              <a:rect l="l" t="t" r="r" b="b"/>
              <a:pathLst>
                <a:path w="609" h="548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83"/>
                    <a:pt x="31" y="365"/>
                    <a:pt x="61" y="548"/>
                  </a:cubicBezTo>
                  <a:cubicBezTo>
                    <a:pt x="244" y="457"/>
                    <a:pt x="426" y="365"/>
                    <a:pt x="608" y="274"/>
                  </a:cubicBezTo>
                  <a:cubicBezTo>
                    <a:pt x="578" y="183"/>
                    <a:pt x="487" y="61"/>
                    <a:pt x="335" y="61"/>
                  </a:cubicBezTo>
                  <a:cubicBezTo>
                    <a:pt x="244" y="6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54"/>
            <p:cNvSpPr/>
            <p:nvPr/>
          </p:nvSpPr>
          <p:spPr>
            <a:xfrm>
              <a:off x="5464831" y="7570077"/>
              <a:ext cx="508321" cy="228904"/>
            </a:xfrm>
            <a:custGeom>
              <a:avLst/>
              <a:gdLst/>
              <a:ahLst/>
              <a:cxnLst/>
              <a:rect l="l" t="t" r="r" b="b"/>
              <a:pathLst>
                <a:path w="19271" h="8678" extrusionOk="0">
                  <a:moveTo>
                    <a:pt x="0" y="1"/>
                  </a:moveTo>
                  <a:lnTo>
                    <a:pt x="0" y="1"/>
                  </a:lnTo>
                  <a:cubicBezTo>
                    <a:pt x="638" y="943"/>
                    <a:pt x="1307" y="1824"/>
                    <a:pt x="1976" y="2645"/>
                  </a:cubicBezTo>
                  <a:cubicBezTo>
                    <a:pt x="5699" y="5569"/>
                    <a:pt x="11046" y="8677"/>
                    <a:pt x="16022" y="8677"/>
                  </a:cubicBezTo>
                  <a:cubicBezTo>
                    <a:pt x="17099" y="8677"/>
                    <a:pt x="18158" y="8532"/>
                    <a:pt x="19180" y="8207"/>
                  </a:cubicBezTo>
                  <a:cubicBezTo>
                    <a:pt x="19241" y="8177"/>
                    <a:pt x="19241" y="8147"/>
                    <a:pt x="19271" y="8116"/>
                  </a:cubicBezTo>
                  <a:cubicBezTo>
                    <a:pt x="19271" y="7964"/>
                    <a:pt x="19271" y="7782"/>
                    <a:pt x="19241" y="7599"/>
                  </a:cubicBezTo>
                  <a:cubicBezTo>
                    <a:pt x="19198" y="7578"/>
                    <a:pt x="19155" y="7556"/>
                    <a:pt x="19090" y="7556"/>
                  </a:cubicBezTo>
                  <a:cubicBezTo>
                    <a:pt x="19063" y="7556"/>
                    <a:pt x="19033" y="7560"/>
                    <a:pt x="18997" y="7569"/>
                  </a:cubicBezTo>
                  <a:cubicBezTo>
                    <a:pt x="18043" y="7756"/>
                    <a:pt x="17094" y="7845"/>
                    <a:pt x="16152" y="7845"/>
                  </a:cubicBezTo>
                  <a:cubicBezTo>
                    <a:pt x="10367" y="7845"/>
                    <a:pt x="4835" y="4496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54"/>
            <p:cNvSpPr/>
            <p:nvPr/>
          </p:nvSpPr>
          <p:spPr>
            <a:xfrm>
              <a:off x="5972334" y="7770520"/>
              <a:ext cx="5645" cy="13664"/>
            </a:xfrm>
            <a:custGeom>
              <a:avLst/>
              <a:gdLst/>
              <a:ahLst/>
              <a:cxnLst/>
              <a:rect l="l" t="t" r="r" b="b"/>
              <a:pathLst>
                <a:path w="214" h="518" extrusionOk="0">
                  <a:moveTo>
                    <a:pt x="1" y="0"/>
                  </a:moveTo>
                  <a:cubicBezTo>
                    <a:pt x="31" y="183"/>
                    <a:pt x="31" y="365"/>
                    <a:pt x="31" y="517"/>
                  </a:cubicBezTo>
                  <a:cubicBezTo>
                    <a:pt x="213" y="396"/>
                    <a:pt x="213" y="122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54"/>
            <p:cNvSpPr/>
            <p:nvPr/>
          </p:nvSpPr>
          <p:spPr>
            <a:xfrm>
              <a:off x="5650819" y="6125303"/>
              <a:ext cx="244572" cy="347181"/>
            </a:xfrm>
            <a:custGeom>
              <a:avLst/>
              <a:gdLst/>
              <a:ahLst/>
              <a:cxnLst/>
              <a:rect l="l" t="t" r="r" b="b"/>
              <a:pathLst>
                <a:path w="9272" h="13162" extrusionOk="0">
                  <a:moveTo>
                    <a:pt x="1034" y="1"/>
                  </a:moveTo>
                  <a:cubicBezTo>
                    <a:pt x="670" y="92"/>
                    <a:pt x="335" y="213"/>
                    <a:pt x="1" y="335"/>
                  </a:cubicBezTo>
                  <a:cubicBezTo>
                    <a:pt x="2311" y="5107"/>
                    <a:pt x="5351" y="9484"/>
                    <a:pt x="9272" y="13162"/>
                  </a:cubicBezTo>
                  <a:lnTo>
                    <a:pt x="9211" y="12159"/>
                  </a:lnTo>
                  <a:cubicBezTo>
                    <a:pt x="5746" y="8451"/>
                    <a:pt x="310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54"/>
            <p:cNvSpPr/>
            <p:nvPr/>
          </p:nvSpPr>
          <p:spPr>
            <a:xfrm>
              <a:off x="5893755" y="6445209"/>
              <a:ext cx="22447" cy="33631"/>
            </a:xfrm>
            <a:custGeom>
              <a:avLst/>
              <a:gdLst/>
              <a:ahLst/>
              <a:cxnLst/>
              <a:rect l="l" t="t" r="r" b="b"/>
              <a:pathLst>
                <a:path w="851" h="1275" extrusionOk="0">
                  <a:moveTo>
                    <a:pt x="1" y="1"/>
                  </a:moveTo>
                  <a:cubicBezTo>
                    <a:pt x="1" y="365"/>
                    <a:pt x="31" y="669"/>
                    <a:pt x="62" y="1004"/>
                  </a:cubicBezTo>
                  <a:cubicBezTo>
                    <a:pt x="92" y="1064"/>
                    <a:pt x="153" y="1125"/>
                    <a:pt x="214" y="1186"/>
                  </a:cubicBezTo>
                  <a:cubicBezTo>
                    <a:pt x="276" y="1248"/>
                    <a:pt x="346" y="1274"/>
                    <a:pt x="413" y="1274"/>
                  </a:cubicBezTo>
                  <a:cubicBezTo>
                    <a:pt x="644" y="1274"/>
                    <a:pt x="851" y="972"/>
                    <a:pt x="639" y="760"/>
                  </a:cubicBezTo>
                  <a:cubicBezTo>
                    <a:pt x="426" y="51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54"/>
            <p:cNvSpPr/>
            <p:nvPr/>
          </p:nvSpPr>
          <p:spPr>
            <a:xfrm>
              <a:off x="5924221" y="6296888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42"/>
                    <a:pt x="1460" y="3709"/>
                    <a:pt x="1" y="4712"/>
                  </a:cubicBezTo>
                  <a:cubicBezTo>
                    <a:pt x="31" y="5016"/>
                    <a:pt x="31" y="5350"/>
                    <a:pt x="31" y="5654"/>
                  </a:cubicBezTo>
                  <a:cubicBezTo>
                    <a:pt x="1673" y="5046"/>
                    <a:pt x="3192" y="3313"/>
                    <a:pt x="4530" y="1490"/>
                  </a:cubicBezTo>
                  <a:cubicBezTo>
                    <a:pt x="437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54"/>
            <p:cNvSpPr/>
            <p:nvPr/>
          </p:nvSpPr>
          <p:spPr>
            <a:xfrm>
              <a:off x="6032475" y="6136539"/>
              <a:ext cx="132310" cy="199651"/>
            </a:xfrm>
            <a:custGeom>
              <a:avLst/>
              <a:gdLst/>
              <a:ahLst/>
              <a:cxnLst/>
              <a:rect l="l" t="t" r="r" b="b"/>
              <a:pathLst>
                <a:path w="5016" h="7569" extrusionOk="0">
                  <a:moveTo>
                    <a:pt x="4013" y="0"/>
                  </a:moveTo>
                  <a:cubicBezTo>
                    <a:pt x="3101" y="1520"/>
                    <a:pt x="2128" y="3009"/>
                    <a:pt x="1125" y="4468"/>
                  </a:cubicBezTo>
                  <a:cubicBezTo>
                    <a:pt x="821" y="4894"/>
                    <a:pt x="456" y="5471"/>
                    <a:pt x="0" y="6079"/>
                  </a:cubicBezTo>
                  <a:cubicBezTo>
                    <a:pt x="152" y="6566"/>
                    <a:pt x="274" y="7052"/>
                    <a:pt x="426" y="7569"/>
                  </a:cubicBezTo>
                  <a:cubicBezTo>
                    <a:pt x="1429" y="6171"/>
                    <a:pt x="2310" y="4742"/>
                    <a:pt x="3009" y="3739"/>
                  </a:cubicBezTo>
                  <a:cubicBezTo>
                    <a:pt x="3709" y="2736"/>
                    <a:pt x="4377" y="1702"/>
                    <a:pt x="5016" y="669"/>
                  </a:cubicBezTo>
                  <a:cubicBezTo>
                    <a:pt x="4681" y="426"/>
                    <a:pt x="4347" y="213"/>
                    <a:pt x="40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54"/>
            <p:cNvSpPr/>
            <p:nvPr/>
          </p:nvSpPr>
          <p:spPr>
            <a:xfrm>
              <a:off x="5891909" y="6421153"/>
              <a:ext cx="33157" cy="29807"/>
            </a:xfrm>
            <a:custGeom>
              <a:avLst/>
              <a:gdLst/>
              <a:ahLst/>
              <a:cxnLst/>
              <a:rect l="l" t="t" r="r" b="b"/>
              <a:pathLst>
                <a:path w="1257" h="1130" extrusionOk="0">
                  <a:moveTo>
                    <a:pt x="1226" y="1"/>
                  </a:moveTo>
                  <a:cubicBezTo>
                    <a:pt x="952" y="183"/>
                    <a:pt x="679" y="335"/>
                    <a:pt x="405" y="457"/>
                  </a:cubicBezTo>
                  <a:cubicBezTo>
                    <a:pt x="1" y="601"/>
                    <a:pt x="145" y="1130"/>
                    <a:pt x="526" y="1130"/>
                  </a:cubicBezTo>
                  <a:cubicBezTo>
                    <a:pt x="546" y="1130"/>
                    <a:pt x="566" y="1128"/>
                    <a:pt x="588" y="1125"/>
                  </a:cubicBezTo>
                  <a:cubicBezTo>
                    <a:pt x="831" y="1095"/>
                    <a:pt x="1043" y="1004"/>
                    <a:pt x="1256" y="943"/>
                  </a:cubicBezTo>
                  <a:cubicBezTo>
                    <a:pt x="1256" y="609"/>
                    <a:pt x="1226" y="305"/>
                    <a:pt x="122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54"/>
            <p:cNvSpPr/>
            <p:nvPr/>
          </p:nvSpPr>
          <p:spPr>
            <a:xfrm>
              <a:off x="5940259" y="6616795"/>
              <a:ext cx="171612" cy="141937"/>
            </a:xfrm>
            <a:custGeom>
              <a:avLst/>
              <a:gdLst/>
              <a:ahLst/>
              <a:cxnLst/>
              <a:rect l="l" t="t" r="r" b="b"/>
              <a:pathLst>
                <a:path w="6506" h="5381" extrusionOk="0">
                  <a:moveTo>
                    <a:pt x="6232" y="0"/>
                  </a:moveTo>
                  <a:cubicBezTo>
                    <a:pt x="4408" y="1672"/>
                    <a:pt x="2341" y="3222"/>
                    <a:pt x="1" y="4529"/>
                  </a:cubicBezTo>
                  <a:cubicBezTo>
                    <a:pt x="31" y="4803"/>
                    <a:pt x="31" y="5076"/>
                    <a:pt x="62" y="5380"/>
                  </a:cubicBezTo>
                  <a:cubicBezTo>
                    <a:pt x="2402" y="4468"/>
                    <a:pt x="4530" y="3161"/>
                    <a:pt x="6505" y="1550"/>
                  </a:cubicBezTo>
                  <a:cubicBezTo>
                    <a:pt x="6414" y="1003"/>
                    <a:pt x="6323" y="517"/>
                    <a:pt x="623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54"/>
            <p:cNvSpPr/>
            <p:nvPr/>
          </p:nvSpPr>
          <p:spPr>
            <a:xfrm>
              <a:off x="6104617" y="6342574"/>
              <a:ext cx="239771" cy="315132"/>
            </a:xfrm>
            <a:custGeom>
              <a:avLst/>
              <a:gdLst/>
              <a:ahLst/>
              <a:cxnLst/>
              <a:rect l="l" t="t" r="r" b="b"/>
              <a:pathLst>
                <a:path w="9090" h="11947" extrusionOk="0">
                  <a:moveTo>
                    <a:pt x="8421" y="1"/>
                  </a:moveTo>
                  <a:cubicBezTo>
                    <a:pt x="5989" y="3861"/>
                    <a:pt x="3314" y="7387"/>
                    <a:pt x="1" y="10396"/>
                  </a:cubicBezTo>
                  <a:cubicBezTo>
                    <a:pt x="92" y="10913"/>
                    <a:pt x="183" y="11430"/>
                    <a:pt x="274" y="11946"/>
                  </a:cubicBezTo>
                  <a:cubicBezTo>
                    <a:pt x="3800" y="9059"/>
                    <a:pt x="6718" y="5259"/>
                    <a:pt x="9089" y="1308"/>
                  </a:cubicBezTo>
                  <a:cubicBezTo>
                    <a:pt x="8876" y="852"/>
                    <a:pt x="8664" y="426"/>
                    <a:pt x="84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54"/>
            <p:cNvSpPr/>
            <p:nvPr/>
          </p:nvSpPr>
          <p:spPr>
            <a:xfrm>
              <a:off x="5920212" y="6736258"/>
              <a:ext cx="21682" cy="27116"/>
            </a:xfrm>
            <a:custGeom>
              <a:avLst/>
              <a:gdLst/>
              <a:ahLst/>
              <a:cxnLst/>
              <a:rect l="l" t="t" r="r" b="b"/>
              <a:pathLst>
                <a:path w="822" h="1028" extrusionOk="0">
                  <a:moveTo>
                    <a:pt x="761" y="0"/>
                  </a:moveTo>
                  <a:cubicBezTo>
                    <a:pt x="609" y="91"/>
                    <a:pt x="457" y="183"/>
                    <a:pt x="305" y="274"/>
                  </a:cubicBezTo>
                  <a:cubicBezTo>
                    <a:pt x="417" y="441"/>
                    <a:pt x="323" y="737"/>
                    <a:pt x="72" y="737"/>
                  </a:cubicBezTo>
                  <a:cubicBezTo>
                    <a:pt x="49" y="737"/>
                    <a:pt x="26" y="735"/>
                    <a:pt x="1" y="730"/>
                  </a:cubicBezTo>
                  <a:lnTo>
                    <a:pt x="1" y="730"/>
                  </a:lnTo>
                  <a:cubicBezTo>
                    <a:pt x="26" y="879"/>
                    <a:pt x="132" y="1027"/>
                    <a:pt x="285" y="1027"/>
                  </a:cubicBezTo>
                  <a:cubicBezTo>
                    <a:pt x="320" y="1027"/>
                    <a:pt x="357" y="1020"/>
                    <a:pt x="396" y="1003"/>
                  </a:cubicBezTo>
                  <a:cubicBezTo>
                    <a:pt x="548" y="942"/>
                    <a:pt x="670" y="882"/>
                    <a:pt x="822" y="851"/>
                  </a:cubicBezTo>
                  <a:cubicBezTo>
                    <a:pt x="791" y="547"/>
                    <a:pt x="791" y="274"/>
                    <a:pt x="7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54"/>
            <p:cNvSpPr/>
            <p:nvPr/>
          </p:nvSpPr>
          <p:spPr>
            <a:xfrm>
              <a:off x="5919421" y="6743459"/>
              <a:ext cx="11791" cy="12239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335" y="1"/>
                  </a:moveTo>
                  <a:lnTo>
                    <a:pt x="335" y="1"/>
                  </a:lnTo>
                  <a:cubicBezTo>
                    <a:pt x="274" y="31"/>
                    <a:pt x="213" y="92"/>
                    <a:pt x="152" y="92"/>
                  </a:cubicBezTo>
                  <a:cubicBezTo>
                    <a:pt x="31" y="183"/>
                    <a:pt x="0" y="335"/>
                    <a:pt x="31" y="457"/>
                  </a:cubicBezTo>
                  <a:cubicBezTo>
                    <a:pt x="56" y="462"/>
                    <a:pt x="79" y="464"/>
                    <a:pt x="102" y="464"/>
                  </a:cubicBezTo>
                  <a:cubicBezTo>
                    <a:pt x="353" y="464"/>
                    <a:pt x="447" y="168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54"/>
            <p:cNvSpPr/>
            <p:nvPr/>
          </p:nvSpPr>
          <p:spPr>
            <a:xfrm>
              <a:off x="5927439" y="7096232"/>
              <a:ext cx="2427" cy="10445"/>
            </a:xfrm>
            <a:custGeom>
              <a:avLst/>
              <a:gdLst/>
              <a:ahLst/>
              <a:cxnLst/>
              <a:rect l="l" t="t" r="r" b="b"/>
              <a:pathLst>
                <a:path w="92" h="396" extrusionOk="0">
                  <a:moveTo>
                    <a:pt x="61" y="1"/>
                  </a:moveTo>
                  <a:cubicBezTo>
                    <a:pt x="0" y="122"/>
                    <a:pt x="31" y="274"/>
                    <a:pt x="92" y="396"/>
                  </a:cubicBezTo>
                  <a:cubicBezTo>
                    <a:pt x="92" y="274"/>
                    <a:pt x="61" y="122"/>
                    <a:pt x="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54"/>
            <p:cNvSpPr/>
            <p:nvPr/>
          </p:nvSpPr>
          <p:spPr>
            <a:xfrm>
              <a:off x="5959514" y="6978377"/>
              <a:ext cx="184431" cy="126718"/>
            </a:xfrm>
            <a:custGeom>
              <a:avLst/>
              <a:gdLst/>
              <a:ahLst/>
              <a:cxnLst/>
              <a:rect l="l" t="t" r="r" b="b"/>
              <a:pathLst>
                <a:path w="6992" h="4804" extrusionOk="0">
                  <a:moveTo>
                    <a:pt x="6930" y="1"/>
                  </a:moveTo>
                  <a:cubicBezTo>
                    <a:pt x="4742" y="1399"/>
                    <a:pt x="2432" y="2645"/>
                    <a:pt x="0" y="3770"/>
                  </a:cubicBezTo>
                  <a:cubicBezTo>
                    <a:pt x="0" y="4134"/>
                    <a:pt x="31" y="4469"/>
                    <a:pt x="61" y="4803"/>
                  </a:cubicBezTo>
                  <a:cubicBezTo>
                    <a:pt x="2462" y="3800"/>
                    <a:pt x="4772" y="2615"/>
                    <a:pt x="6991" y="1308"/>
                  </a:cubicBezTo>
                  <a:cubicBezTo>
                    <a:pt x="6961" y="882"/>
                    <a:pt x="6961" y="426"/>
                    <a:pt x="69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54"/>
            <p:cNvSpPr/>
            <p:nvPr/>
          </p:nvSpPr>
          <p:spPr>
            <a:xfrm>
              <a:off x="6142310" y="6716211"/>
              <a:ext cx="315106" cy="296668"/>
            </a:xfrm>
            <a:custGeom>
              <a:avLst/>
              <a:gdLst/>
              <a:ahLst/>
              <a:cxnLst/>
              <a:rect l="l" t="t" r="r" b="b"/>
              <a:pathLst>
                <a:path w="11946" h="11247" extrusionOk="0">
                  <a:moveTo>
                    <a:pt x="11672" y="0"/>
                  </a:moveTo>
                  <a:cubicBezTo>
                    <a:pt x="8299" y="3830"/>
                    <a:pt x="4377" y="7143"/>
                    <a:pt x="0" y="9940"/>
                  </a:cubicBezTo>
                  <a:cubicBezTo>
                    <a:pt x="31" y="10365"/>
                    <a:pt x="61" y="10821"/>
                    <a:pt x="61" y="11247"/>
                  </a:cubicBezTo>
                  <a:cubicBezTo>
                    <a:pt x="4469" y="8633"/>
                    <a:pt x="8481" y="5411"/>
                    <a:pt x="11946" y="1702"/>
                  </a:cubicBezTo>
                  <a:cubicBezTo>
                    <a:pt x="11885" y="1125"/>
                    <a:pt x="11764" y="547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54"/>
            <p:cNvSpPr/>
            <p:nvPr/>
          </p:nvSpPr>
          <p:spPr>
            <a:xfrm>
              <a:off x="5929048" y="7077794"/>
              <a:ext cx="32075" cy="36032"/>
            </a:xfrm>
            <a:custGeom>
              <a:avLst/>
              <a:gdLst/>
              <a:ahLst/>
              <a:cxnLst/>
              <a:rect l="l" t="t" r="r" b="b"/>
              <a:pathLst>
                <a:path w="1216" h="1366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1" y="548"/>
                    <a:pt x="31" y="609"/>
                    <a:pt x="0" y="700"/>
                  </a:cubicBezTo>
                  <a:cubicBezTo>
                    <a:pt x="0" y="821"/>
                    <a:pt x="31" y="973"/>
                    <a:pt x="31" y="1095"/>
                  </a:cubicBezTo>
                  <a:cubicBezTo>
                    <a:pt x="103" y="1240"/>
                    <a:pt x="233" y="1365"/>
                    <a:pt x="390" y="1365"/>
                  </a:cubicBezTo>
                  <a:cubicBezTo>
                    <a:pt x="431" y="1365"/>
                    <a:pt x="473" y="1357"/>
                    <a:pt x="517" y="1338"/>
                  </a:cubicBezTo>
                  <a:cubicBezTo>
                    <a:pt x="760" y="1247"/>
                    <a:pt x="973" y="1125"/>
                    <a:pt x="1216" y="1034"/>
                  </a:cubicBezTo>
                  <a:cubicBezTo>
                    <a:pt x="1186" y="700"/>
                    <a:pt x="1155" y="36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54"/>
            <p:cNvSpPr/>
            <p:nvPr/>
          </p:nvSpPr>
          <p:spPr>
            <a:xfrm>
              <a:off x="5949095" y="75019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23"/>
                    <a:pt x="91" y="335"/>
                    <a:pt x="274" y="396"/>
                  </a:cubicBezTo>
                  <a:cubicBezTo>
                    <a:pt x="243" y="274"/>
                    <a:pt x="243" y="12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54"/>
            <p:cNvSpPr/>
            <p:nvPr/>
          </p:nvSpPr>
          <p:spPr>
            <a:xfrm>
              <a:off x="5983571" y="7408937"/>
              <a:ext cx="143520" cy="96225"/>
            </a:xfrm>
            <a:custGeom>
              <a:avLst/>
              <a:gdLst/>
              <a:ahLst/>
              <a:cxnLst/>
              <a:rect l="l" t="t" r="r" b="b"/>
              <a:pathLst>
                <a:path w="5441" h="3648" extrusionOk="0">
                  <a:moveTo>
                    <a:pt x="5441" y="0"/>
                  </a:moveTo>
                  <a:lnTo>
                    <a:pt x="5441" y="0"/>
                  </a:lnTo>
                  <a:cubicBezTo>
                    <a:pt x="3708" y="1064"/>
                    <a:pt x="1885" y="2006"/>
                    <a:pt x="0" y="2918"/>
                  </a:cubicBezTo>
                  <a:cubicBezTo>
                    <a:pt x="31" y="3161"/>
                    <a:pt x="31" y="3404"/>
                    <a:pt x="31" y="3648"/>
                  </a:cubicBezTo>
                  <a:cubicBezTo>
                    <a:pt x="1885" y="3100"/>
                    <a:pt x="3617" y="2371"/>
                    <a:pt x="5289" y="1429"/>
                  </a:cubicBezTo>
                  <a:cubicBezTo>
                    <a:pt x="5350" y="942"/>
                    <a:pt x="5380" y="486"/>
                    <a:pt x="54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54"/>
            <p:cNvSpPr/>
            <p:nvPr/>
          </p:nvSpPr>
          <p:spPr>
            <a:xfrm>
              <a:off x="6123055" y="7032108"/>
              <a:ext cx="359235" cy="414522"/>
            </a:xfrm>
            <a:custGeom>
              <a:avLst/>
              <a:gdLst/>
              <a:ahLst/>
              <a:cxnLst/>
              <a:rect l="l" t="t" r="r" b="b"/>
              <a:pathLst>
                <a:path w="13619" h="15715" extrusionOk="0">
                  <a:moveTo>
                    <a:pt x="13618" y="0"/>
                  </a:moveTo>
                  <a:cubicBezTo>
                    <a:pt x="11004" y="3526"/>
                    <a:pt x="8512" y="7052"/>
                    <a:pt x="5411" y="10152"/>
                  </a:cubicBezTo>
                  <a:cubicBezTo>
                    <a:pt x="3770" y="11794"/>
                    <a:pt x="2007" y="13131"/>
                    <a:pt x="153" y="14286"/>
                  </a:cubicBezTo>
                  <a:cubicBezTo>
                    <a:pt x="92" y="14772"/>
                    <a:pt x="62" y="15228"/>
                    <a:pt x="1" y="15715"/>
                  </a:cubicBezTo>
                  <a:cubicBezTo>
                    <a:pt x="5594" y="12523"/>
                    <a:pt x="10244" y="7356"/>
                    <a:pt x="13618" y="1976"/>
                  </a:cubicBezTo>
                  <a:cubicBezTo>
                    <a:pt x="13618" y="1307"/>
                    <a:pt x="13618" y="669"/>
                    <a:pt x="1361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54"/>
            <p:cNvSpPr/>
            <p:nvPr/>
          </p:nvSpPr>
          <p:spPr>
            <a:xfrm>
              <a:off x="5955505" y="7485907"/>
              <a:ext cx="29675" cy="26826"/>
            </a:xfrm>
            <a:custGeom>
              <a:avLst/>
              <a:gdLst/>
              <a:ahLst/>
              <a:cxnLst/>
              <a:rect l="l" t="t" r="r" b="b"/>
              <a:pathLst>
                <a:path w="1125" h="1017" extrusionOk="0">
                  <a:moveTo>
                    <a:pt x="1064" y="0"/>
                  </a:moveTo>
                  <a:cubicBezTo>
                    <a:pt x="882" y="91"/>
                    <a:pt x="730" y="152"/>
                    <a:pt x="547" y="243"/>
                  </a:cubicBezTo>
                  <a:cubicBezTo>
                    <a:pt x="578" y="426"/>
                    <a:pt x="517" y="608"/>
                    <a:pt x="274" y="608"/>
                  </a:cubicBezTo>
                  <a:cubicBezTo>
                    <a:pt x="243" y="618"/>
                    <a:pt x="213" y="621"/>
                    <a:pt x="183" y="621"/>
                  </a:cubicBezTo>
                  <a:cubicBezTo>
                    <a:pt x="122" y="621"/>
                    <a:pt x="61" y="608"/>
                    <a:pt x="0" y="608"/>
                  </a:cubicBezTo>
                  <a:cubicBezTo>
                    <a:pt x="0" y="730"/>
                    <a:pt x="0" y="851"/>
                    <a:pt x="31" y="1003"/>
                  </a:cubicBezTo>
                  <a:cubicBezTo>
                    <a:pt x="51" y="1003"/>
                    <a:pt x="71" y="1017"/>
                    <a:pt x="91" y="1017"/>
                  </a:cubicBezTo>
                  <a:cubicBezTo>
                    <a:pt x="102" y="1017"/>
                    <a:pt x="112" y="1013"/>
                    <a:pt x="122" y="1003"/>
                  </a:cubicBezTo>
                  <a:cubicBezTo>
                    <a:pt x="456" y="942"/>
                    <a:pt x="791" y="821"/>
                    <a:pt x="1125" y="730"/>
                  </a:cubicBezTo>
                  <a:cubicBezTo>
                    <a:pt x="1095" y="486"/>
                    <a:pt x="1095" y="243"/>
                    <a:pt x="106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54"/>
            <p:cNvSpPr/>
            <p:nvPr/>
          </p:nvSpPr>
          <p:spPr>
            <a:xfrm>
              <a:off x="5952287" y="74995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1"/>
                    <a:pt x="61" y="31"/>
                    <a:pt x="61" y="31"/>
                  </a:cubicBezTo>
                  <a:cubicBezTo>
                    <a:pt x="31" y="31"/>
                    <a:pt x="1" y="62"/>
                    <a:pt x="1" y="92"/>
                  </a:cubicBezTo>
                  <a:lnTo>
                    <a:pt x="122" y="92"/>
                  </a:lnTo>
                  <a:cubicBezTo>
                    <a:pt x="122" y="62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54"/>
            <p:cNvSpPr/>
            <p:nvPr/>
          </p:nvSpPr>
          <p:spPr>
            <a:xfrm>
              <a:off x="5954687" y="7492317"/>
              <a:ext cx="16064" cy="9997"/>
            </a:xfrm>
            <a:custGeom>
              <a:avLst/>
              <a:gdLst/>
              <a:ahLst/>
              <a:cxnLst/>
              <a:rect l="l" t="t" r="r" b="b"/>
              <a:pathLst>
                <a:path w="609" h="379" extrusionOk="0">
                  <a:moveTo>
                    <a:pt x="578" y="0"/>
                  </a:moveTo>
                  <a:cubicBezTo>
                    <a:pt x="396" y="91"/>
                    <a:pt x="214" y="183"/>
                    <a:pt x="1" y="274"/>
                  </a:cubicBezTo>
                  <a:cubicBezTo>
                    <a:pt x="31" y="304"/>
                    <a:pt x="31" y="335"/>
                    <a:pt x="31" y="365"/>
                  </a:cubicBezTo>
                  <a:cubicBezTo>
                    <a:pt x="92" y="365"/>
                    <a:pt x="153" y="378"/>
                    <a:pt x="214" y="378"/>
                  </a:cubicBezTo>
                  <a:cubicBezTo>
                    <a:pt x="244" y="378"/>
                    <a:pt x="274" y="375"/>
                    <a:pt x="305" y="365"/>
                  </a:cubicBezTo>
                  <a:cubicBezTo>
                    <a:pt x="548" y="365"/>
                    <a:pt x="609" y="183"/>
                    <a:pt x="57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54"/>
            <p:cNvSpPr/>
            <p:nvPr/>
          </p:nvSpPr>
          <p:spPr>
            <a:xfrm>
              <a:off x="5998790" y="7727235"/>
              <a:ext cx="72987" cy="39302"/>
            </a:xfrm>
            <a:custGeom>
              <a:avLst/>
              <a:gdLst/>
              <a:ahLst/>
              <a:cxnLst/>
              <a:rect l="l" t="t" r="r" b="b"/>
              <a:pathLst>
                <a:path w="2767" h="1490" extrusionOk="0">
                  <a:moveTo>
                    <a:pt x="2767" y="0"/>
                  </a:moveTo>
                  <a:lnTo>
                    <a:pt x="2767" y="0"/>
                  </a:lnTo>
                  <a:cubicBezTo>
                    <a:pt x="1794" y="152"/>
                    <a:pt x="821" y="274"/>
                    <a:pt x="1" y="760"/>
                  </a:cubicBezTo>
                  <a:cubicBezTo>
                    <a:pt x="1" y="1003"/>
                    <a:pt x="31" y="1246"/>
                    <a:pt x="31" y="1489"/>
                  </a:cubicBezTo>
                  <a:cubicBezTo>
                    <a:pt x="882" y="1429"/>
                    <a:pt x="1703" y="1307"/>
                    <a:pt x="2463" y="1155"/>
                  </a:cubicBezTo>
                  <a:cubicBezTo>
                    <a:pt x="2584" y="760"/>
                    <a:pt x="2675" y="395"/>
                    <a:pt x="276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54"/>
            <p:cNvSpPr/>
            <p:nvPr/>
          </p:nvSpPr>
          <p:spPr>
            <a:xfrm>
              <a:off x="6063732" y="7436977"/>
              <a:ext cx="389675" cy="320750"/>
            </a:xfrm>
            <a:custGeom>
              <a:avLst/>
              <a:gdLst/>
              <a:ahLst/>
              <a:cxnLst/>
              <a:rect l="l" t="t" r="r" b="b"/>
              <a:pathLst>
                <a:path w="14773" h="12160" extrusionOk="0">
                  <a:moveTo>
                    <a:pt x="14773" y="1"/>
                  </a:moveTo>
                  <a:lnTo>
                    <a:pt x="14773" y="1"/>
                  </a:lnTo>
                  <a:cubicBezTo>
                    <a:pt x="13588" y="1277"/>
                    <a:pt x="12372" y="2524"/>
                    <a:pt x="11186" y="3800"/>
                  </a:cubicBezTo>
                  <a:cubicBezTo>
                    <a:pt x="8451" y="6779"/>
                    <a:pt x="5381" y="9454"/>
                    <a:pt x="1490" y="10731"/>
                  </a:cubicBezTo>
                  <a:cubicBezTo>
                    <a:pt x="1095" y="10852"/>
                    <a:pt x="700" y="10943"/>
                    <a:pt x="305" y="11004"/>
                  </a:cubicBezTo>
                  <a:cubicBezTo>
                    <a:pt x="213" y="11399"/>
                    <a:pt x="122" y="11794"/>
                    <a:pt x="1" y="12159"/>
                  </a:cubicBezTo>
                  <a:cubicBezTo>
                    <a:pt x="3557" y="11490"/>
                    <a:pt x="6505" y="9910"/>
                    <a:pt x="9484" y="7448"/>
                  </a:cubicBezTo>
                  <a:cubicBezTo>
                    <a:pt x="10974" y="6202"/>
                    <a:pt x="12463" y="4834"/>
                    <a:pt x="13952" y="3436"/>
                  </a:cubicBezTo>
                  <a:cubicBezTo>
                    <a:pt x="14256" y="2402"/>
                    <a:pt x="14530" y="1247"/>
                    <a:pt x="1477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54"/>
            <p:cNvSpPr/>
            <p:nvPr/>
          </p:nvSpPr>
          <p:spPr>
            <a:xfrm>
              <a:off x="5982938" y="7747255"/>
              <a:ext cx="16671" cy="20126"/>
            </a:xfrm>
            <a:custGeom>
              <a:avLst/>
              <a:gdLst/>
              <a:ahLst/>
              <a:cxnLst/>
              <a:rect l="l" t="t" r="r" b="b"/>
              <a:pathLst>
                <a:path w="632" h="763" extrusionOk="0">
                  <a:moveTo>
                    <a:pt x="602" y="1"/>
                  </a:moveTo>
                  <a:cubicBezTo>
                    <a:pt x="450" y="92"/>
                    <a:pt x="298" y="183"/>
                    <a:pt x="146" y="335"/>
                  </a:cubicBezTo>
                  <a:cubicBezTo>
                    <a:pt x="0" y="452"/>
                    <a:pt x="105" y="763"/>
                    <a:pt x="301" y="763"/>
                  </a:cubicBezTo>
                  <a:cubicBezTo>
                    <a:pt x="310" y="763"/>
                    <a:pt x="319" y="762"/>
                    <a:pt x="328" y="761"/>
                  </a:cubicBezTo>
                  <a:cubicBezTo>
                    <a:pt x="450" y="761"/>
                    <a:pt x="541" y="730"/>
                    <a:pt x="632" y="730"/>
                  </a:cubicBezTo>
                  <a:cubicBezTo>
                    <a:pt x="632" y="487"/>
                    <a:pt x="602" y="244"/>
                    <a:pt x="60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54"/>
            <p:cNvSpPr/>
            <p:nvPr/>
          </p:nvSpPr>
          <p:spPr>
            <a:xfrm>
              <a:off x="6713964" y="7863527"/>
              <a:ext cx="232544" cy="337553"/>
            </a:xfrm>
            <a:custGeom>
              <a:avLst/>
              <a:gdLst/>
              <a:ahLst/>
              <a:cxnLst/>
              <a:rect l="l" t="t" r="r" b="b"/>
              <a:pathLst>
                <a:path w="8816" h="12797" extrusionOk="0">
                  <a:moveTo>
                    <a:pt x="8815" y="0"/>
                  </a:moveTo>
                  <a:lnTo>
                    <a:pt x="8815" y="0"/>
                  </a:lnTo>
                  <a:cubicBezTo>
                    <a:pt x="5837" y="730"/>
                    <a:pt x="2858" y="1399"/>
                    <a:pt x="1" y="2219"/>
                  </a:cubicBezTo>
                  <a:lnTo>
                    <a:pt x="1186" y="12797"/>
                  </a:lnTo>
                  <a:lnTo>
                    <a:pt x="6870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54"/>
            <p:cNvSpPr/>
            <p:nvPr/>
          </p:nvSpPr>
          <p:spPr>
            <a:xfrm>
              <a:off x="6699535" y="7710379"/>
              <a:ext cx="270211" cy="211706"/>
            </a:xfrm>
            <a:custGeom>
              <a:avLst/>
              <a:gdLst/>
              <a:ahLst/>
              <a:cxnLst/>
              <a:rect l="l" t="t" r="r" b="b"/>
              <a:pathLst>
                <a:path w="10244" h="8026" extrusionOk="0">
                  <a:moveTo>
                    <a:pt x="10244" y="1"/>
                  </a:moveTo>
                  <a:lnTo>
                    <a:pt x="1" y="3010"/>
                  </a:lnTo>
                  <a:lnTo>
                    <a:pt x="548" y="8025"/>
                  </a:lnTo>
                  <a:cubicBezTo>
                    <a:pt x="3405" y="7205"/>
                    <a:pt x="6384" y="6536"/>
                    <a:pt x="9362" y="5806"/>
                  </a:cubicBezTo>
                  <a:lnTo>
                    <a:pt x="10244" y="1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54"/>
            <p:cNvSpPr/>
            <p:nvPr/>
          </p:nvSpPr>
          <p:spPr>
            <a:xfrm>
              <a:off x="6546387" y="6280059"/>
              <a:ext cx="184431" cy="307878"/>
            </a:xfrm>
            <a:custGeom>
              <a:avLst/>
              <a:gdLst/>
              <a:ahLst/>
              <a:cxnLst/>
              <a:rect l="l" t="t" r="r" b="b"/>
              <a:pathLst>
                <a:path w="6992" h="11672" extrusionOk="0">
                  <a:moveTo>
                    <a:pt x="6506" y="0"/>
                  </a:moveTo>
                  <a:cubicBezTo>
                    <a:pt x="4044" y="213"/>
                    <a:pt x="1885" y="638"/>
                    <a:pt x="1" y="1246"/>
                  </a:cubicBezTo>
                  <a:cubicBezTo>
                    <a:pt x="1764" y="5015"/>
                    <a:pt x="4044" y="8480"/>
                    <a:pt x="6992" y="11672"/>
                  </a:cubicBezTo>
                  <a:cubicBezTo>
                    <a:pt x="6749" y="7781"/>
                    <a:pt x="6566" y="3891"/>
                    <a:pt x="65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54"/>
            <p:cNvSpPr/>
            <p:nvPr/>
          </p:nvSpPr>
          <p:spPr>
            <a:xfrm>
              <a:off x="6228090" y="6433181"/>
              <a:ext cx="534012" cy="722401"/>
            </a:xfrm>
            <a:custGeom>
              <a:avLst/>
              <a:gdLst/>
              <a:ahLst/>
              <a:cxnLst/>
              <a:rect l="l" t="t" r="r" b="b"/>
              <a:pathLst>
                <a:path w="20245" h="27387" extrusionOk="0">
                  <a:moveTo>
                    <a:pt x="4682" y="1"/>
                  </a:moveTo>
                  <a:cubicBezTo>
                    <a:pt x="2007" y="2919"/>
                    <a:pt x="578" y="6840"/>
                    <a:pt x="1" y="11612"/>
                  </a:cubicBezTo>
                  <a:cubicBezTo>
                    <a:pt x="5806" y="18147"/>
                    <a:pt x="11430" y="25533"/>
                    <a:pt x="20244" y="27387"/>
                  </a:cubicBezTo>
                  <a:cubicBezTo>
                    <a:pt x="20214" y="27357"/>
                    <a:pt x="20214" y="27326"/>
                    <a:pt x="20214" y="27296"/>
                  </a:cubicBezTo>
                  <a:cubicBezTo>
                    <a:pt x="20153" y="27174"/>
                    <a:pt x="20153" y="27083"/>
                    <a:pt x="20214" y="26961"/>
                  </a:cubicBezTo>
                  <a:cubicBezTo>
                    <a:pt x="19971" y="23253"/>
                    <a:pt x="19758" y="19545"/>
                    <a:pt x="19576" y="15837"/>
                  </a:cubicBezTo>
                  <a:cubicBezTo>
                    <a:pt x="16171" y="14955"/>
                    <a:pt x="12737" y="10578"/>
                    <a:pt x="10639" y="8147"/>
                  </a:cubicBezTo>
                  <a:cubicBezTo>
                    <a:pt x="8390" y="5593"/>
                    <a:pt x="6414" y="2888"/>
                    <a:pt x="4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54"/>
            <p:cNvSpPr/>
            <p:nvPr/>
          </p:nvSpPr>
          <p:spPr>
            <a:xfrm>
              <a:off x="6747648" y="6277290"/>
              <a:ext cx="101844" cy="289810"/>
            </a:xfrm>
            <a:custGeom>
              <a:avLst/>
              <a:gdLst/>
              <a:ahLst/>
              <a:cxnLst/>
              <a:rect l="l" t="t" r="r" b="b"/>
              <a:pathLst>
                <a:path w="3861" h="10987" extrusionOk="0">
                  <a:moveTo>
                    <a:pt x="1054" y="0"/>
                  </a:moveTo>
                  <a:cubicBezTo>
                    <a:pt x="716" y="0"/>
                    <a:pt x="365" y="14"/>
                    <a:pt x="0" y="14"/>
                  </a:cubicBezTo>
                  <a:cubicBezTo>
                    <a:pt x="61" y="3661"/>
                    <a:pt x="183" y="7339"/>
                    <a:pt x="365" y="10987"/>
                  </a:cubicBezTo>
                  <a:cubicBezTo>
                    <a:pt x="1581" y="10105"/>
                    <a:pt x="2888" y="8342"/>
                    <a:pt x="3860" y="6944"/>
                  </a:cubicBezTo>
                  <a:cubicBezTo>
                    <a:pt x="3101" y="4208"/>
                    <a:pt x="2280" y="1898"/>
                    <a:pt x="1550" y="14"/>
                  </a:cubicBezTo>
                  <a:cubicBezTo>
                    <a:pt x="1388" y="4"/>
                    <a:pt x="1223" y="0"/>
                    <a:pt x="10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54"/>
            <p:cNvSpPr/>
            <p:nvPr/>
          </p:nvSpPr>
          <p:spPr>
            <a:xfrm>
              <a:off x="6216880" y="6776326"/>
              <a:ext cx="566061" cy="700771"/>
            </a:xfrm>
            <a:custGeom>
              <a:avLst/>
              <a:gdLst/>
              <a:ahLst/>
              <a:cxnLst/>
              <a:rect l="l" t="t" r="r" b="b"/>
              <a:pathLst>
                <a:path w="21460" h="26567" extrusionOk="0">
                  <a:moveTo>
                    <a:pt x="304" y="1"/>
                  </a:moveTo>
                  <a:cubicBezTo>
                    <a:pt x="0" y="3618"/>
                    <a:pt x="183" y="7691"/>
                    <a:pt x="639" y="12159"/>
                  </a:cubicBezTo>
                  <a:cubicBezTo>
                    <a:pt x="6171" y="18846"/>
                    <a:pt x="12888" y="25685"/>
                    <a:pt x="21460" y="26567"/>
                  </a:cubicBezTo>
                  <a:cubicBezTo>
                    <a:pt x="21186" y="22706"/>
                    <a:pt x="20943" y="18816"/>
                    <a:pt x="20700" y="14925"/>
                  </a:cubicBezTo>
                  <a:cubicBezTo>
                    <a:pt x="20639" y="14956"/>
                    <a:pt x="20578" y="14956"/>
                    <a:pt x="20517" y="14956"/>
                  </a:cubicBezTo>
                  <a:cubicBezTo>
                    <a:pt x="12219" y="13375"/>
                    <a:pt x="5806" y="6566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54"/>
            <p:cNvSpPr/>
            <p:nvPr/>
          </p:nvSpPr>
          <p:spPr>
            <a:xfrm>
              <a:off x="6366809" y="6320945"/>
              <a:ext cx="376855" cy="513939"/>
            </a:xfrm>
            <a:custGeom>
              <a:avLst/>
              <a:gdLst/>
              <a:ahLst/>
              <a:cxnLst/>
              <a:rect l="l" t="t" r="r" b="b"/>
              <a:pathLst>
                <a:path w="14287" h="19484" extrusionOk="0">
                  <a:moveTo>
                    <a:pt x="5897" y="0"/>
                  </a:moveTo>
                  <a:cubicBezTo>
                    <a:pt x="3526" y="912"/>
                    <a:pt x="1581" y="2128"/>
                    <a:pt x="0" y="3648"/>
                  </a:cubicBezTo>
                  <a:cubicBezTo>
                    <a:pt x="1733" y="6566"/>
                    <a:pt x="3648" y="9332"/>
                    <a:pt x="5927" y="11855"/>
                  </a:cubicBezTo>
                  <a:cubicBezTo>
                    <a:pt x="8025" y="14225"/>
                    <a:pt x="11125" y="18298"/>
                    <a:pt x="14286" y="19484"/>
                  </a:cubicBezTo>
                  <a:cubicBezTo>
                    <a:pt x="14256" y="19028"/>
                    <a:pt x="14225" y="18572"/>
                    <a:pt x="14225" y="18086"/>
                  </a:cubicBezTo>
                  <a:cubicBezTo>
                    <a:pt x="14104" y="15745"/>
                    <a:pt x="13982" y="13344"/>
                    <a:pt x="13830" y="10973"/>
                  </a:cubicBezTo>
                  <a:cubicBezTo>
                    <a:pt x="10487" y="7842"/>
                    <a:pt x="7873" y="4104"/>
                    <a:pt x="58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54"/>
            <p:cNvSpPr/>
            <p:nvPr/>
          </p:nvSpPr>
          <p:spPr>
            <a:xfrm>
              <a:off x="6787742" y="7072993"/>
              <a:ext cx="160375" cy="404895"/>
            </a:xfrm>
            <a:custGeom>
              <a:avLst/>
              <a:gdLst/>
              <a:ahLst/>
              <a:cxnLst/>
              <a:rect l="l" t="t" r="r" b="b"/>
              <a:pathLst>
                <a:path w="6080" h="15350" extrusionOk="0">
                  <a:moveTo>
                    <a:pt x="5958" y="0"/>
                  </a:moveTo>
                  <a:lnTo>
                    <a:pt x="5958" y="0"/>
                  </a:lnTo>
                  <a:cubicBezTo>
                    <a:pt x="4043" y="1125"/>
                    <a:pt x="2067" y="2128"/>
                    <a:pt x="0" y="3009"/>
                  </a:cubicBezTo>
                  <a:cubicBezTo>
                    <a:pt x="274" y="7113"/>
                    <a:pt x="517" y="11216"/>
                    <a:pt x="760" y="15350"/>
                  </a:cubicBezTo>
                  <a:cubicBezTo>
                    <a:pt x="2371" y="14560"/>
                    <a:pt x="3921" y="13769"/>
                    <a:pt x="5410" y="12858"/>
                  </a:cubicBezTo>
                  <a:cubicBezTo>
                    <a:pt x="5927" y="8359"/>
                    <a:pt x="6079" y="4073"/>
                    <a:pt x="59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54"/>
            <p:cNvSpPr/>
            <p:nvPr/>
          </p:nvSpPr>
          <p:spPr>
            <a:xfrm>
              <a:off x="6808580" y="7444204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0"/>
                  </a:moveTo>
                  <a:cubicBezTo>
                    <a:pt x="3070" y="791"/>
                    <a:pt x="1581" y="1429"/>
                    <a:pt x="0" y="1915"/>
                  </a:cubicBezTo>
                  <a:cubicBezTo>
                    <a:pt x="152" y="4529"/>
                    <a:pt x="304" y="7143"/>
                    <a:pt x="456" y="9757"/>
                  </a:cubicBezTo>
                  <a:cubicBezTo>
                    <a:pt x="1155" y="9332"/>
                    <a:pt x="1976" y="9241"/>
                    <a:pt x="2827" y="9089"/>
                  </a:cubicBezTo>
                  <a:cubicBezTo>
                    <a:pt x="3557" y="5988"/>
                    <a:pt x="4104" y="2949"/>
                    <a:pt x="44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54"/>
            <p:cNvSpPr/>
            <p:nvPr/>
          </p:nvSpPr>
          <p:spPr>
            <a:xfrm>
              <a:off x="6758067" y="6494113"/>
              <a:ext cx="153965" cy="342380"/>
            </a:xfrm>
            <a:custGeom>
              <a:avLst/>
              <a:gdLst/>
              <a:ahLst/>
              <a:cxnLst/>
              <a:rect l="l" t="t" r="r" b="b"/>
              <a:pathLst>
                <a:path w="5837" h="12980" extrusionOk="0">
                  <a:moveTo>
                    <a:pt x="3830" y="1"/>
                  </a:moveTo>
                  <a:cubicBezTo>
                    <a:pt x="2706" y="1551"/>
                    <a:pt x="1368" y="3040"/>
                    <a:pt x="0" y="3557"/>
                  </a:cubicBezTo>
                  <a:cubicBezTo>
                    <a:pt x="152" y="6718"/>
                    <a:pt x="335" y="9849"/>
                    <a:pt x="487" y="12980"/>
                  </a:cubicBezTo>
                  <a:cubicBezTo>
                    <a:pt x="2493" y="11825"/>
                    <a:pt x="4225" y="10518"/>
                    <a:pt x="5836" y="9089"/>
                  </a:cubicBezTo>
                  <a:cubicBezTo>
                    <a:pt x="5259" y="5745"/>
                    <a:pt x="4560" y="2706"/>
                    <a:pt x="38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54"/>
            <p:cNvSpPr/>
            <p:nvPr/>
          </p:nvSpPr>
          <p:spPr>
            <a:xfrm>
              <a:off x="6771704" y="6769125"/>
              <a:ext cx="172403" cy="360000"/>
            </a:xfrm>
            <a:custGeom>
              <a:avLst/>
              <a:gdLst/>
              <a:ahLst/>
              <a:cxnLst/>
              <a:rect l="l" t="t" r="r" b="b"/>
              <a:pathLst>
                <a:path w="6536" h="13648" extrusionOk="0">
                  <a:moveTo>
                    <a:pt x="5532" y="0"/>
                  </a:moveTo>
                  <a:cubicBezTo>
                    <a:pt x="3830" y="1368"/>
                    <a:pt x="2006" y="2493"/>
                    <a:pt x="0" y="3253"/>
                  </a:cubicBezTo>
                  <a:cubicBezTo>
                    <a:pt x="0" y="3496"/>
                    <a:pt x="31" y="3739"/>
                    <a:pt x="31" y="3982"/>
                  </a:cubicBezTo>
                  <a:cubicBezTo>
                    <a:pt x="213" y="7204"/>
                    <a:pt x="395" y="10426"/>
                    <a:pt x="578" y="13648"/>
                  </a:cubicBezTo>
                  <a:cubicBezTo>
                    <a:pt x="2645" y="12675"/>
                    <a:pt x="4651" y="11581"/>
                    <a:pt x="6535" y="10396"/>
                  </a:cubicBezTo>
                  <a:cubicBezTo>
                    <a:pt x="6353" y="6687"/>
                    <a:pt x="6018" y="3222"/>
                    <a:pt x="55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54"/>
            <p:cNvSpPr/>
            <p:nvPr/>
          </p:nvSpPr>
          <p:spPr>
            <a:xfrm>
              <a:off x="6821399" y="7710379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1"/>
                  </a:moveTo>
                  <a:lnTo>
                    <a:pt x="2098" y="1"/>
                  </a:lnTo>
                  <a:cubicBezTo>
                    <a:pt x="1429" y="153"/>
                    <a:pt x="730" y="244"/>
                    <a:pt x="1" y="274"/>
                  </a:cubicBezTo>
                  <a:cubicBezTo>
                    <a:pt x="92" y="1673"/>
                    <a:pt x="122" y="3071"/>
                    <a:pt x="213" y="4469"/>
                  </a:cubicBezTo>
                  <a:lnTo>
                    <a:pt x="882" y="4469"/>
                  </a:lnTo>
                  <a:cubicBezTo>
                    <a:pt x="1338" y="2949"/>
                    <a:pt x="1733" y="1490"/>
                    <a:pt x="20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54"/>
            <p:cNvSpPr/>
            <p:nvPr/>
          </p:nvSpPr>
          <p:spPr>
            <a:xfrm>
              <a:off x="6408486" y="7610171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0"/>
                  </a:moveTo>
                  <a:lnTo>
                    <a:pt x="1" y="0"/>
                  </a:lnTo>
                  <a:cubicBezTo>
                    <a:pt x="6171" y="7326"/>
                    <a:pt x="14591" y="8177"/>
                    <a:pt x="14986" y="8238"/>
                  </a:cubicBezTo>
                  <a:cubicBezTo>
                    <a:pt x="14925" y="7052"/>
                    <a:pt x="14864" y="5836"/>
                    <a:pt x="14804" y="4651"/>
                  </a:cubicBezTo>
                  <a:cubicBezTo>
                    <a:pt x="14773" y="4681"/>
                    <a:pt x="14773" y="4712"/>
                    <a:pt x="14712" y="4712"/>
                  </a:cubicBezTo>
                  <a:cubicBezTo>
                    <a:pt x="13834" y="4995"/>
                    <a:pt x="12922" y="5122"/>
                    <a:pt x="11995" y="5122"/>
                  </a:cubicBezTo>
                  <a:cubicBezTo>
                    <a:pt x="7756" y="5122"/>
                    <a:pt x="3193" y="246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54"/>
            <p:cNvSpPr/>
            <p:nvPr/>
          </p:nvSpPr>
          <p:spPr>
            <a:xfrm>
              <a:off x="6239327" y="7144345"/>
              <a:ext cx="558860" cy="582811"/>
            </a:xfrm>
            <a:custGeom>
              <a:avLst/>
              <a:gdLst/>
              <a:ahLst/>
              <a:cxnLst/>
              <a:rect l="l" t="t" r="r" b="b"/>
              <a:pathLst>
                <a:path w="21187" h="22095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1095"/>
                    <a:pt x="274" y="2189"/>
                    <a:pt x="426" y="3344"/>
                  </a:cubicBezTo>
                  <a:cubicBezTo>
                    <a:pt x="1155" y="8390"/>
                    <a:pt x="2736" y="12311"/>
                    <a:pt x="4742" y="15350"/>
                  </a:cubicBezTo>
                  <a:cubicBezTo>
                    <a:pt x="8843" y="19216"/>
                    <a:pt x="13573" y="22094"/>
                    <a:pt x="18526" y="22094"/>
                  </a:cubicBezTo>
                  <a:cubicBezTo>
                    <a:pt x="19336" y="22094"/>
                    <a:pt x="20153" y="22017"/>
                    <a:pt x="20973" y="21855"/>
                  </a:cubicBezTo>
                  <a:cubicBezTo>
                    <a:pt x="21000" y="21846"/>
                    <a:pt x="21024" y="21842"/>
                    <a:pt x="21046" y="21842"/>
                  </a:cubicBezTo>
                  <a:cubicBezTo>
                    <a:pt x="21100" y="21842"/>
                    <a:pt x="21143" y="21864"/>
                    <a:pt x="21186" y="21885"/>
                  </a:cubicBezTo>
                  <a:cubicBezTo>
                    <a:pt x="21034" y="19089"/>
                    <a:pt x="20852" y="16293"/>
                    <a:pt x="20639" y="13496"/>
                  </a:cubicBezTo>
                  <a:cubicBezTo>
                    <a:pt x="20487" y="13466"/>
                    <a:pt x="20426" y="13283"/>
                    <a:pt x="20517" y="13162"/>
                  </a:cubicBezTo>
                  <a:cubicBezTo>
                    <a:pt x="12463" y="13131"/>
                    <a:pt x="5472" y="64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54"/>
            <p:cNvSpPr/>
            <p:nvPr/>
          </p:nvSpPr>
          <p:spPr>
            <a:xfrm>
              <a:off x="6859093" y="6338565"/>
              <a:ext cx="242145" cy="395293"/>
            </a:xfrm>
            <a:custGeom>
              <a:avLst/>
              <a:gdLst/>
              <a:ahLst/>
              <a:cxnLst/>
              <a:rect l="l" t="t" r="r" b="b"/>
              <a:pathLst>
                <a:path w="9180" h="14986" extrusionOk="0">
                  <a:moveTo>
                    <a:pt x="3921" y="1"/>
                  </a:moveTo>
                  <a:cubicBezTo>
                    <a:pt x="3374" y="882"/>
                    <a:pt x="2827" y="1764"/>
                    <a:pt x="2219" y="2615"/>
                  </a:cubicBezTo>
                  <a:cubicBezTo>
                    <a:pt x="1611" y="3466"/>
                    <a:pt x="851" y="4682"/>
                    <a:pt x="0" y="5898"/>
                  </a:cubicBezTo>
                  <a:cubicBezTo>
                    <a:pt x="730" y="8603"/>
                    <a:pt x="1429" y="11642"/>
                    <a:pt x="1976" y="14986"/>
                  </a:cubicBezTo>
                  <a:cubicBezTo>
                    <a:pt x="4803" y="12402"/>
                    <a:pt x="7082" y="9393"/>
                    <a:pt x="9180" y="6110"/>
                  </a:cubicBezTo>
                  <a:cubicBezTo>
                    <a:pt x="7782" y="3588"/>
                    <a:pt x="6049" y="1460"/>
                    <a:pt x="39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54"/>
            <p:cNvSpPr/>
            <p:nvPr/>
          </p:nvSpPr>
          <p:spPr>
            <a:xfrm>
              <a:off x="6788533" y="6277633"/>
              <a:ext cx="151565" cy="182849"/>
            </a:xfrm>
            <a:custGeom>
              <a:avLst/>
              <a:gdLst/>
              <a:ahLst/>
              <a:cxnLst/>
              <a:rect l="l" t="t" r="r" b="b"/>
              <a:pathLst>
                <a:path w="5746" h="6932" extrusionOk="0">
                  <a:moveTo>
                    <a:pt x="0" y="1"/>
                  </a:moveTo>
                  <a:lnTo>
                    <a:pt x="0" y="1"/>
                  </a:lnTo>
                  <a:cubicBezTo>
                    <a:pt x="730" y="1885"/>
                    <a:pt x="1551" y="4195"/>
                    <a:pt x="2310" y="6931"/>
                  </a:cubicBezTo>
                  <a:cubicBezTo>
                    <a:pt x="2675" y="6384"/>
                    <a:pt x="3010" y="5928"/>
                    <a:pt x="3283" y="5563"/>
                  </a:cubicBezTo>
                  <a:cubicBezTo>
                    <a:pt x="4134" y="4317"/>
                    <a:pt x="4955" y="3040"/>
                    <a:pt x="5745" y="1733"/>
                  </a:cubicBezTo>
                  <a:cubicBezTo>
                    <a:pt x="4073" y="730"/>
                    <a:pt x="2159" y="1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54"/>
            <p:cNvSpPr/>
            <p:nvPr/>
          </p:nvSpPr>
          <p:spPr>
            <a:xfrm>
              <a:off x="6883149" y="7133925"/>
              <a:ext cx="351981" cy="550024"/>
            </a:xfrm>
            <a:custGeom>
              <a:avLst/>
              <a:gdLst/>
              <a:ahLst/>
              <a:cxnLst/>
              <a:rect l="l" t="t" r="r" b="b"/>
              <a:pathLst>
                <a:path w="13344" h="20852" extrusionOk="0">
                  <a:moveTo>
                    <a:pt x="13313" y="0"/>
                  </a:moveTo>
                  <a:cubicBezTo>
                    <a:pt x="10426" y="4590"/>
                    <a:pt x="6474" y="9028"/>
                    <a:pt x="1641" y="11763"/>
                  </a:cubicBezTo>
                  <a:cubicBezTo>
                    <a:pt x="1277" y="14712"/>
                    <a:pt x="730" y="17751"/>
                    <a:pt x="0" y="20852"/>
                  </a:cubicBezTo>
                  <a:cubicBezTo>
                    <a:pt x="334" y="20791"/>
                    <a:pt x="669" y="20730"/>
                    <a:pt x="1003" y="20639"/>
                  </a:cubicBezTo>
                  <a:cubicBezTo>
                    <a:pt x="4347" y="19545"/>
                    <a:pt x="6961" y="17265"/>
                    <a:pt x="9301" y="14712"/>
                  </a:cubicBezTo>
                  <a:cubicBezTo>
                    <a:pt x="10304" y="13618"/>
                    <a:pt x="11338" y="12554"/>
                    <a:pt x="12371" y="11459"/>
                  </a:cubicBezTo>
                  <a:cubicBezTo>
                    <a:pt x="12979" y="8207"/>
                    <a:pt x="13344" y="4256"/>
                    <a:pt x="13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54"/>
            <p:cNvSpPr/>
            <p:nvPr/>
          </p:nvSpPr>
          <p:spPr>
            <a:xfrm>
              <a:off x="6917624" y="6529406"/>
              <a:ext cx="289440" cy="513939"/>
            </a:xfrm>
            <a:custGeom>
              <a:avLst/>
              <a:gdLst/>
              <a:ahLst/>
              <a:cxnLst/>
              <a:rect l="l" t="t" r="r" b="b"/>
              <a:pathLst>
                <a:path w="10973" h="19484" extrusionOk="0">
                  <a:moveTo>
                    <a:pt x="7538" y="0"/>
                  </a:moveTo>
                  <a:cubicBezTo>
                    <a:pt x="5502" y="3374"/>
                    <a:pt x="3009" y="6626"/>
                    <a:pt x="0" y="9088"/>
                  </a:cubicBezTo>
                  <a:cubicBezTo>
                    <a:pt x="486" y="12310"/>
                    <a:pt x="821" y="15806"/>
                    <a:pt x="973" y="19484"/>
                  </a:cubicBezTo>
                  <a:cubicBezTo>
                    <a:pt x="4742" y="17113"/>
                    <a:pt x="8055" y="14256"/>
                    <a:pt x="10973" y="10973"/>
                  </a:cubicBezTo>
                  <a:cubicBezTo>
                    <a:pt x="10243" y="6991"/>
                    <a:pt x="9119" y="3222"/>
                    <a:pt x="75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54"/>
            <p:cNvSpPr/>
            <p:nvPr/>
          </p:nvSpPr>
          <p:spPr>
            <a:xfrm>
              <a:off x="6844664" y="7513946"/>
              <a:ext cx="346363" cy="314314"/>
            </a:xfrm>
            <a:custGeom>
              <a:avLst/>
              <a:gdLst/>
              <a:ahLst/>
              <a:cxnLst/>
              <a:rect l="l" t="t" r="r" b="b"/>
              <a:pathLst>
                <a:path w="13131" h="11916" extrusionOk="0">
                  <a:moveTo>
                    <a:pt x="13131" y="1"/>
                  </a:moveTo>
                  <a:lnTo>
                    <a:pt x="13131" y="1"/>
                  </a:lnTo>
                  <a:cubicBezTo>
                    <a:pt x="11885" y="1186"/>
                    <a:pt x="10608" y="2341"/>
                    <a:pt x="9301" y="3405"/>
                  </a:cubicBezTo>
                  <a:cubicBezTo>
                    <a:pt x="6778" y="5502"/>
                    <a:pt x="4225" y="6870"/>
                    <a:pt x="1216" y="7448"/>
                  </a:cubicBezTo>
                  <a:cubicBezTo>
                    <a:pt x="851" y="8937"/>
                    <a:pt x="456" y="10396"/>
                    <a:pt x="0" y="11916"/>
                  </a:cubicBezTo>
                  <a:cubicBezTo>
                    <a:pt x="3040" y="11764"/>
                    <a:pt x="9909" y="10305"/>
                    <a:pt x="13009" y="487"/>
                  </a:cubicBezTo>
                  <a:cubicBezTo>
                    <a:pt x="13040" y="335"/>
                    <a:pt x="13101" y="153"/>
                    <a:pt x="131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54"/>
            <p:cNvSpPr/>
            <p:nvPr/>
          </p:nvSpPr>
          <p:spPr>
            <a:xfrm>
              <a:off x="6930444" y="6857305"/>
              <a:ext cx="303895" cy="554059"/>
            </a:xfrm>
            <a:custGeom>
              <a:avLst/>
              <a:gdLst/>
              <a:ahLst/>
              <a:cxnLst/>
              <a:rect l="l" t="t" r="r" b="b"/>
              <a:pathLst>
                <a:path w="11521" h="21005" extrusionOk="0">
                  <a:moveTo>
                    <a:pt x="10730" y="1"/>
                  </a:moveTo>
                  <a:cubicBezTo>
                    <a:pt x="7751" y="3192"/>
                    <a:pt x="4317" y="5928"/>
                    <a:pt x="548" y="8177"/>
                  </a:cubicBezTo>
                  <a:cubicBezTo>
                    <a:pt x="669" y="12220"/>
                    <a:pt x="517" y="16536"/>
                    <a:pt x="0" y="21004"/>
                  </a:cubicBezTo>
                  <a:cubicBezTo>
                    <a:pt x="1581" y="20032"/>
                    <a:pt x="3101" y="18907"/>
                    <a:pt x="4499" y="17509"/>
                  </a:cubicBezTo>
                  <a:cubicBezTo>
                    <a:pt x="7143" y="14834"/>
                    <a:pt x="9302" y="11825"/>
                    <a:pt x="11520" y="8816"/>
                  </a:cubicBezTo>
                  <a:cubicBezTo>
                    <a:pt x="11429" y="5898"/>
                    <a:pt x="11186" y="2919"/>
                    <a:pt x="107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54"/>
            <p:cNvSpPr/>
            <p:nvPr/>
          </p:nvSpPr>
          <p:spPr>
            <a:xfrm>
              <a:off x="6761259" y="7152363"/>
              <a:ext cx="46530" cy="331143"/>
            </a:xfrm>
            <a:custGeom>
              <a:avLst/>
              <a:gdLst/>
              <a:ahLst/>
              <a:cxnLst/>
              <a:rect l="l" t="t" r="r" b="b"/>
              <a:pathLst>
                <a:path w="1764" h="12554" extrusionOk="0">
                  <a:moveTo>
                    <a:pt x="1004" y="0"/>
                  </a:moveTo>
                  <a:cubicBezTo>
                    <a:pt x="822" y="61"/>
                    <a:pt x="639" y="152"/>
                    <a:pt x="427" y="244"/>
                  </a:cubicBezTo>
                  <a:cubicBezTo>
                    <a:pt x="394" y="255"/>
                    <a:pt x="362" y="260"/>
                    <a:pt x="331" y="260"/>
                  </a:cubicBezTo>
                  <a:cubicBezTo>
                    <a:pt x="191" y="260"/>
                    <a:pt x="76" y="155"/>
                    <a:pt x="1" y="31"/>
                  </a:cubicBezTo>
                  <a:cubicBezTo>
                    <a:pt x="1" y="61"/>
                    <a:pt x="1" y="92"/>
                    <a:pt x="1" y="152"/>
                  </a:cubicBezTo>
                  <a:lnTo>
                    <a:pt x="31" y="152"/>
                  </a:lnTo>
                  <a:cubicBezTo>
                    <a:pt x="335" y="213"/>
                    <a:pt x="275" y="578"/>
                    <a:pt x="62" y="669"/>
                  </a:cubicBezTo>
                  <a:cubicBezTo>
                    <a:pt x="305" y="4560"/>
                    <a:pt x="548" y="8450"/>
                    <a:pt x="791" y="12341"/>
                  </a:cubicBezTo>
                  <a:cubicBezTo>
                    <a:pt x="913" y="12341"/>
                    <a:pt x="974" y="12371"/>
                    <a:pt x="1095" y="12371"/>
                  </a:cubicBezTo>
                  <a:cubicBezTo>
                    <a:pt x="1217" y="12371"/>
                    <a:pt x="1278" y="12463"/>
                    <a:pt x="1308" y="12554"/>
                  </a:cubicBezTo>
                  <a:lnTo>
                    <a:pt x="1764" y="12341"/>
                  </a:lnTo>
                  <a:cubicBezTo>
                    <a:pt x="1521" y="8207"/>
                    <a:pt x="1247" y="4104"/>
                    <a:pt x="10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54"/>
            <p:cNvSpPr/>
            <p:nvPr/>
          </p:nvSpPr>
          <p:spPr>
            <a:xfrm>
              <a:off x="6744430" y="6850895"/>
              <a:ext cx="42521" cy="293476"/>
            </a:xfrm>
            <a:custGeom>
              <a:avLst/>
              <a:gdLst/>
              <a:ahLst/>
              <a:cxnLst/>
              <a:rect l="l" t="t" r="r" b="b"/>
              <a:pathLst>
                <a:path w="1612" h="11126" extrusionOk="0">
                  <a:moveTo>
                    <a:pt x="1" y="1"/>
                  </a:moveTo>
                  <a:lnTo>
                    <a:pt x="1" y="1"/>
                  </a:lnTo>
                  <a:cubicBezTo>
                    <a:pt x="183" y="3709"/>
                    <a:pt x="396" y="7417"/>
                    <a:pt x="609" y="11125"/>
                  </a:cubicBezTo>
                  <a:cubicBezTo>
                    <a:pt x="639" y="11065"/>
                    <a:pt x="700" y="10974"/>
                    <a:pt x="761" y="10943"/>
                  </a:cubicBezTo>
                  <a:cubicBezTo>
                    <a:pt x="1065" y="10822"/>
                    <a:pt x="1338" y="10670"/>
                    <a:pt x="1612" y="10548"/>
                  </a:cubicBezTo>
                  <a:cubicBezTo>
                    <a:pt x="1429" y="7326"/>
                    <a:pt x="1247" y="4104"/>
                    <a:pt x="1065" y="882"/>
                  </a:cubicBezTo>
                  <a:cubicBezTo>
                    <a:pt x="1065" y="639"/>
                    <a:pt x="1034" y="396"/>
                    <a:pt x="1034" y="153"/>
                  </a:cubicBezTo>
                  <a:cubicBezTo>
                    <a:pt x="913" y="213"/>
                    <a:pt x="791" y="274"/>
                    <a:pt x="669" y="305"/>
                  </a:cubicBezTo>
                  <a:cubicBezTo>
                    <a:pt x="637" y="315"/>
                    <a:pt x="607" y="320"/>
                    <a:pt x="578" y="320"/>
                  </a:cubicBezTo>
                  <a:cubicBezTo>
                    <a:pt x="447" y="320"/>
                    <a:pt x="360" y="212"/>
                    <a:pt x="335" y="62"/>
                  </a:cubicBezTo>
                  <a:cubicBezTo>
                    <a:pt x="213" y="62"/>
                    <a:pt x="122" y="31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54"/>
            <p:cNvSpPr/>
            <p:nvPr/>
          </p:nvSpPr>
          <p:spPr>
            <a:xfrm>
              <a:off x="6717973" y="6278081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5" y="1"/>
                  </a:moveTo>
                  <a:cubicBezTo>
                    <a:pt x="869" y="1"/>
                    <a:pt x="831" y="4"/>
                    <a:pt x="791" y="14"/>
                  </a:cubicBezTo>
                  <a:cubicBezTo>
                    <a:pt x="517" y="14"/>
                    <a:pt x="274" y="45"/>
                    <a:pt x="1" y="75"/>
                  </a:cubicBezTo>
                  <a:cubicBezTo>
                    <a:pt x="61" y="3966"/>
                    <a:pt x="274" y="7856"/>
                    <a:pt x="487" y="11747"/>
                  </a:cubicBezTo>
                  <a:cubicBezTo>
                    <a:pt x="669" y="11929"/>
                    <a:pt x="852" y="12173"/>
                    <a:pt x="1034" y="12355"/>
                  </a:cubicBezTo>
                  <a:cubicBezTo>
                    <a:pt x="1226" y="12547"/>
                    <a:pt x="1039" y="12814"/>
                    <a:pt x="833" y="12814"/>
                  </a:cubicBezTo>
                  <a:cubicBezTo>
                    <a:pt x="777" y="12814"/>
                    <a:pt x="721" y="12795"/>
                    <a:pt x="669" y="12750"/>
                  </a:cubicBezTo>
                  <a:cubicBezTo>
                    <a:pt x="609" y="12689"/>
                    <a:pt x="578" y="12659"/>
                    <a:pt x="517" y="12598"/>
                  </a:cubicBezTo>
                  <a:lnTo>
                    <a:pt x="517" y="12598"/>
                  </a:lnTo>
                  <a:cubicBezTo>
                    <a:pt x="669" y="14999"/>
                    <a:pt x="791" y="17370"/>
                    <a:pt x="912" y="19711"/>
                  </a:cubicBezTo>
                  <a:cubicBezTo>
                    <a:pt x="943" y="20197"/>
                    <a:pt x="973" y="20653"/>
                    <a:pt x="973" y="21139"/>
                  </a:cubicBezTo>
                  <a:cubicBezTo>
                    <a:pt x="1156" y="21200"/>
                    <a:pt x="1308" y="21291"/>
                    <a:pt x="1490" y="21322"/>
                  </a:cubicBezTo>
                  <a:cubicBezTo>
                    <a:pt x="1551" y="21352"/>
                    <a:pt x="1581" y="21382"/>
                    <a:pt x="1612" y="21413"/>
                  </a:cubicBezTo>
                  <a:cubicBezTo>
                    <a:pt x="1733" y="21352"/>
                    <a:pt x="1855" y="21261"/>
                    <a:pt x="2007" y="21170"/>
                  </a:cubicBezTo>
                  <a:cubicBezTo>
                    <a:pt x="1855" y="18039"/>
                    <a:pt x="1672" y="14908"/>
                    <a:pt x="1520" y="11747"/>
                  </a:cubicBezTo>
                  <a:cubicBezTo>
                    <a:pt x="1308" y="11808"/>
                    <a:pt x="1125" y="11869"/>
                    <a:pt x="943" y="11899"/>
                  </a:cubicBezTo>
                  <a:cubicBezTo>
                    <a:pt x="920" y="11902"/>
                    <a:pt x="898" y="11904"/>
                    <a:pt x="877" y="11904"/>
                  </a:cubicBezTo>
                  <a:cubicBezTo>
                    <a:pt x="535" y="11904"/>
                    <a:pt x="447" y="11465"/>
                    <a:pt x="791" y="11321"/>
                  </a:cubicBezTo>
                  <a:cubicBezTo>
                    <a:pt x="1004" y="11261"/>
                    <a:pt x="1247" y="11109"/>
                    <a:pt x="1490" y="10957"/>
                  </a:cubicBezTo>
                  <a:cubicBezTo>
                    <a:pt x="1308" y="7309"/>
                    <a:pt x="1186" y="3662"/>
                    <a:pt x="1125" y="14"/>
                  </a:cubicBezTo>
                  <a:cubicBezTo>
                    <a:pt x="1044" y="14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54"/>
            <p:cNvSpPr/>
            <p:nvPr/>
          </p:nvSpPr>
          <p:spPr>
            <a:xfrm>
              <a:off x="6783732" y="7493899"/>
              <a:ext cx="42494" cy="334361"/>
            </a:xfrm>
            <a:custGeom>
              <a:avLst/>
              <a:gdLst/>
              <a:ahLst/>
              <a:cxnLst/>
              <a:rect l="l" t="t" r="r" b="b"/>
              <a:pathLst>
                <a:path w="1611" h="12676" extrusionOk="0">
                  <a:moveTo>
                    <a:pt x="942" y="1"/>
                  </a:moveTo>
                  <a:cubicBezTo>
                    <a:pt x="669" y="92"/>
                    <a:pt x="395" y="183"/>
                    <a:pt x="91" y="244"/>
                  </a:cubicBezTo>
                  <a:cubicBezTo>
                    <a:pt x="81" y="254"/>
                    <a:pt x="71" y="258"/>
                    <a:pt x="61" y="258"/>
                  </a:cubicBezTo>
                  <a:cubicBezTo>
                    <a:pt x="41" y="258"/>
                    <a:pt x="20" y="244"/>
                    <a:pt x="0" y="244"/>
                  </a:cubicBezTo>
                  <a:lnTo>
                    <a:pt x="0" y="244"/>
                  </a:lnTo>
                  <a:cubicBezTo>
                    <a:pt x="182" y="3041"/>
                    <a:pt x="365" y="5837"/>
                    <a:pt x="547" y="8633"/>
                  </a:cubicBezTo>
                  <a:cubicBezTo>
                    <a:pt x="699" y="8724"/>
                    <a:pt x="730" y="8937"/>
                    <a:pt x="578" y="9059"/>
                  </a:cubicBezTo>
                  <a:cubicBezTo>
                    <a:pt x="638" y="10244"/>
                    <a:pt x="699" y="11430"/>
                    <a:pt x="760" y="12646"/>
                  </a:cubicBezTo>
                  <a:lnTo>
                    <a:pt x="790" y="12646"/>
                  </a:lnTo>
                  <a:cubicBezTo>
                    <a:pt x="790" y="12646"/>
                    <a:pt x="1094" y="12676"/>
                    <a:pt x="1611" y="12676"/>
                  </a:cubicBezTo>
                  <a:cubicBezTo>
                    <a:pt x="1550" y="11278"/>
                    <a:pt x="1489" y="9880"/>
                    <a:pt x="1429" y="8481"/>
                  </a:cubicBezTo>
                  <a:cubicBezTo>
                    <a:pt x="1337" y="8512"/>
                    <a:pt x="1277" y="8512"/>
                    <a:pt x="1185" y="8512"/>
                  </a:cubicBezTo>
                  <a:cubicBezTo>
                    <a:pt x="1174" y="8513"/>
                    <a:pt x="1164" y="8514"/>
                    <a:pt x="1153" y="8514"/>
                  </a:cubicBezTo>
                  <a:cubicBezTo>
                    <a:pt x="964" y="8514"/>
                    <a:pt x="888" y="8262"/>
                    <a:pt x="1003" y="8147"/>
                  </a:cubicBezTo>
                  <a:cubicBezTo>
                    <a:pt x="1125" y="8025"/>
                    <a:pt x="1277" y="7934"/>
                    <a:pt x="1398" y="7873"/>
                  </a:cubicBezTo>
                  <a:cubicBezTo>
                    <a:pt x="1246" y="5259"/>
                    <a:pt x="1094" y="2645"/>
                    <a:pt x="9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54"/>
            <p:cNvSpPr/>
            <p:nvPr/>
          </p:nvSpPr>
          <p:spPr>
            <a:xfrm>
              <a:off x="6351563" y="6417143"/>
              <a:ext cx="392893" cy="433778"/>
            </a:xfrm>
            <a:custGeom>
              <a:avLst/>
              <a:gdLst/>
              <a:ahLst/>
              <a:cxnLst/>
              <a:rect l="l" t="t" r="r" b="b"/>
              <a:pathLst>
                <a:path w="14895" h="16445" extrusionOk="0">
                  <a:moveTo>
                    <a:pt x="609" y="1"/>
                  </a:moveTo>
                  <a:cubicBezTo>
                    <a:pt x="396" y="213"/>
                    <a:pt x="183" y="426"/>
                    <a:pt x="1" y="639"/>
                  </a:cubicBezTo>
                  <a:cubicBezTo>
                    <a:pt x="1733" y="3496"/>
                    <a:pt x="3709" y="6201"/>
                    <a:pt x="5958" y="8755"/>
                  </a:cubicBezTo>
                  <a:cubicBezTo>
                    <a:pt x="8056" y="11186"/>
                    <a:pt x="11490" y="15563"/>
                    <a:pt x="14895" y="16445"/>
                  </a:cubicBezTo>
                  <a:cubicBezTo>
                    <a:pt x="14895" y="16232"/>
                    <a:pt x="14895" y="16050"/>
                    <a:pt x="14864" y="15837"/>
                  </a:cubicBezTo>
                  <a:cubicBezTo>
                    <a:pt x="11703" y="14651"/>
                    <a:pt x="8603" y="10578"/>
                    <a:pt x="6505" y="8208"/>
                  </a:cubicBezTo>
                  <a:cubicBezTo>
                    <a:pt x="4226" y="5685"/>
                    <a:pt x="2311" y="2919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54"/>
            <p:cNvSpPr/>
            <p:nvPr/>
          </p:nvSpPr>
          <p:spPr>
            <a:xfrm>
              <a:off x="6743638" y="6834857"/>
              <a:ext cx="16064" cy="17673"/>
            </a:xfrm>
            <a:custGeom>
              <a:avLst/>
              <a:gdLst/>
              <a:ahLst/>
              <a:cxnLst/>
              <a:rect l="l" t="t" r="r" b="b"/>
              <a:pathLst>
                <a:path w="609" h="670" extrusionOk="0">
                  <a:moveTo>
                    <a:pt x="0" y="1"/>
                  </a:moveTo>
                  <a:cubicBezTo>
                    <a:pt x="0" y="214"/>
                    <a:pt x="31" y="396"/>
                    <a:pt x="31" y="609"/>
                  </a:cubicBezTo>
                  <a:cubicBezTo>
                    <a:pt x="152" y="639"/>
                    <a:pt x="243" y="670"/>
                    <a:pt x="365" y="670"/>
                  </a:cubicBezTo>
                  <a:cubicBezTo>
                    <a:pt x="335" y="578"/>
                    <a:pt x="365" y="457"/>
                    <a:pt x="487" y="396"/>
                  </a:cubicBezTo>
                  <a:cubicBezTo>
                    <a:pt x="517" y="366"/>
                    <a:pt x="578" y="335"/>
                    <a:pt x="608" y="305"/>
                  </a:cubicBezTo>
                  <a:cubicBezTo>
                    <a:pt x="578" y="274"/>
                    <a:pt x="578" y="214"/>
                    <a:pt x="517" y="214"/>
                  </a:cubicBezTo>
                  <a:cubicBezTo>
                    <a:pt x="335" y="153"/>
                    <a:pt x="183" y="6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54"/>
            <p:cNvSpPr/>
            <p:nvPr/>
          </p:nvSpPr>
          <p:spPr>
            <a:xfrm>
              <a:off x="6224898" y="6739450"/>
              <a:ext cx="537995" cy="431378"/>
            </a:xfrm>
            <a:custGeom>
              <a:avLst/>
              <a:gdLst/>
              <a:ahLst/>
              <a:cxnLst/>
              <a:rect l="l" t="t" r="r" b="b"/>
              <a:pathLst>
                <a:path w="20396" h="16354" extrusionOk="0">
                  <a:moveTo>
                    <a:pt x="122" y="1"/>
                  </a:moveTo>
                  <a:cubicBezTo>
                    <a:pt x="91" y="457"/>
                    <a:pt x="31" y="913"/>
                    <a:pt x="0" y="1399"/>
                  </a:cubicBezTo>
                  <a:cubicBezTo>
                    <a:pt x="5502" y="7964"/>
                    <a:pt x="11915" y="14773"/>
                    <a:pt x="20213" y="16354"/>
                  </a:cubicBezTo>
                  <a:cubicBezTo>
                    <a:pt x="20274" y="16354"/>
                    <a:pt x="20335" y="16354"/>
                    <a:pt x="20396" y="16323"/>
                  </a:cubicBezTo>
                  <a:lnTo>
                    <a:pt x="20365" y="15776"/>
                  </a:lnTo>
                  <a:cubicBezTo>
                    <a:pt x="11551" y="13922"/>
                    <a:pt x="5927" y="6536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54"/>
            <p:cNvSpPr/>
            <p:nvPr/>
          </p:nvSpPr>
          <p:spPr>
            <a:xfrm>
              <a:off x="6762076" y="7155581"/>
              <a:ext cx="8019" cy="14455"/>
            </a:xfrm>
            <a:custGeom>
              <a:avLst/>
              <a:gdLst/>
              <a:ahLst/>
              <a:cxnLst/>
              <a:rect l="l" t="t" r="r" b="b"/>
              <a:pathLst>
                <a:path w="304" h="548" extrusionOk="0">
                  <a:moveTo>
                    <a:pt x="0" y="0"/>
                  </a:moveTo>
                  <a:cubicBezTo>
                    <a:pt x="0" y="0"/>
                    <a:pt x="0" y="0"/>
                    <a:pt x="0" y="30"/>
                  </a:cubicBezTo>
                  <a:cubicBezTo>
                    <a:pt x="1" y="31"/>
                    <a:pt x="2" y="31"/>
                    <a:pt x="2" y="31"/>
                  </a:cubicBezTo>
                  <a:lnTo>
                    <a:pt x="2" y="31"/>
                  </a:lnTo>
                  <a:lnTo>
                    <a:pt x="0" y="0"/>
                  </a:lnTo>
                  <a:close/>
                  <a:moveTo>
                    <a:pt x="2" y="31"/>
                  </a:moveTo>
                  <a:lnTo>
                    <a:pt x="31" y="547"/>
                  </a:lnTo>
                  <a:cubicBezTo>
                    <a:pt x="243" y="456"/>
                    <a:pt x="304" y="93"/>
                    <a:pt x="2" y="3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54"/>
            <p:cNvSpPr/>
            <p:nvPr/>
          </p:nvSpPr>
          <p:spPr>
            <a:xfrm>
              <a:off x="6233709" y="7097050"/>
              <a:ext cx="550024" cy="394476"/>
            </a:xfrm>
            <a:custGeom>
              <a:avLst/>
              <a:gdLst/>
              <a:ahLst/>
              <a:cxnLst/>
              <a:rect l="l" t="t" r="r" b="b"/>
              <a:pathLst>
                <a:path w="20852" h="14955" extrusionOk="0">
                  <a:moveTo>
                    <a:pt x="1" y="0"/>
                  </a:moveTo>
                  <a:lnTo>
                    <a:pt x="1" y="0"/>
                  </a:lnTo>
                  <a:cubicBezTo>
                    <a:pt x="61" y="578"/>
                    <a:pt x="122" y="1186"/>
                    <a:pt x="213" y="1793"/>
                  </a:cubicBezTo>
                  <a:cubicBezTo>
                    <a:pt x="5685" y="8237"/>
                    <a:pt x="12676" y="14924"/>
                    <a:pt x="20730" y="14955"/>
                  </a:cubicBezTo>
                  <a:cubicBezTo>
                    <a:pt x="20761" y="14924"/>
                    <a:pt x="20761" y="14894"/>
                    <a:pt x="20791" y="14894"/>
                  </a:cubicBezTo>
                  <a:cubicBezTo>
                    <a:pt x="20791" y="14894"/>
                    <a:pt x="20822" y="14894"/>
                    <a:pt x="20852" y="14864"/>
                  </a:cubicBezTo>
                  <a:cubicBezTo>
                    <a:pt x="20822" y="14712"/>
                    <a:pt x="20822" y="14560"/>
                    <a:pt x="20822" y="14408"/>
                  </a:cubicBezTo>
                  <a:cubicBezTo>
                    <a:pt x="12250" y="13526"/>
                    <a:pt x="5533" y="66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54"/>
            <p:cNvSpPr/>
            <p:nvPr/>
          </p:nvSpPr>
          <p:spPr>
            <a:xfrm>
              <a:off x="6782123" y="7477070"/>
              <a:ext cx="13637" cy="12055"/>
            </a:xfrm>
            <a:custGeom>
              <a:avLst/>
              <a:gdLst/>
              <a:ahLst/>
              <a:cxnLst/>
              <a:rect l="l" t="t" r="r" b="b"/>
              <a:pathLst>
                <a:path w="517" h="457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53"/>
                    <a:pt x="31" y="305"/>
                    <a:pt x="31" y="457"/>
                  </a:cubicBezTo>
                  <a:cubicBezTo>
                    <a:pt x="213" y="396"/>
                    <a:pt x="365" y="305"/>
                    <a:pt x="517" y="244"/>
                  </a:cubicBezTo>
                  <a:cubicBezTo>
                    <a:pt x="487" y="153"/>
                    <a:pt x="426" y="61"/>
                    <a:pt x="304" y="61"/>
                  </a:cubicBezTo>
                  <a:cubicBezTo>
                    <a:pt x="213" y="31"/>
                    <a:pt x="122" y="3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54"/>
            <p:cNvSpPr/>
            <p:nvPr/>
          </p:nvSpPr>
          <p:spPr>
            <a:xfrm>
              <a:off x="6363591" y="7549239"/>
              <a:ext cx="435387" cy="196064"/>
            </a:xfrm>
            <a:custGeom>
              <a:avLst/>
              <a:gdLst/>
              <a:ahLst/>
              <a:cxnLst/>
              <a:rect l="l" t="t" r="r" b="b"/>
              <a:pathLst>
                <a:path w="16506" h="7433" extrusionOk="0">
                  <a:moveTo>
                    <a:pt x="1" y="0"/>
                  </a:moveTo>
                  <a:cubicBezTo>
                    <a:pt x="548" y="821"/>
                    <a:pt x="1125" y="1581"/>
                    <a:pt x="1703" y="2280"/>
                  </a:cubicBezTo>
                  <a:cubicBezTo>
                    <a:pt x="4896" y="4774"/>
                    <a:pt x="9460" y="7432"/>
                    <a:pt x="13699" y="7432"/>
                  </a:cubicBezTo>
                  <a:cubicBezTo>
                    <a:pt x="14625" y="7432"/>
                    <a:pt x="15536" y="7305"/>
                    <a:pt x="16414" y="7022"/>
                  </a:cubicBezTo>
                  <a:cubicBezTo>
                    <a:pt x="16475" y="7022"/>
                    <a:pt x="16475" y="6991"/>
                    <a:pt x="16506" y="6961"/>
                  </a:cubicBezTo>
                  <a:cubicBezTo>
                    <a:pt x="16506" y="6809"/>
                    <a:pt x="16475" y="6687"/>
                    <a:pt x="16475" y="6535"/>
                  </a:cubicBezTo>
                  <a:cubicBezTo>
                    <a:pt x="16432" y="6514"/>
                    <a:pt x="16389" y="6492"/>
                    <a:pt x="16335" y="6492"/>
                  </a:cubicBezTo>
                  <a:cubicBezTo>
                    <a:pt x="16313" y="6492"/>
                    <a:pt x="16289" y="6496"/>
                    <a:pt x="16262" y="6505"/>
                  </a:cubicBezTo>
                  <a:cubicBezTo>
                    <a:pt x="15442" y="6667"/>
                    <a:pt x="14625" y="6744"/>
                    <a:pt x="13815" y="6744"/>
                  </a:cubicBezTo>
                  <a:cubicBezTo>
                    <a:pt x="8861" y="6744"/>
                    <a:pt x="4128" y="3866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54"/>
            <p:cNvSpPr/>
            <p:nvPr/>
          </p:nvSpPr>
          <p:spPr>
            <a:xfrm>
              <a:off x="6798161" y="7721616"/>
              <a:ext cx="4827" cy="11237"/>
            </a:xfrm>
            <a:custGeom>
              <a:avLst/>
              <a:gdLst/>
              <a:ahLst/>
              <a:cxnLst/>
              <a:rect l="l" t="t" r="r" b="b"/>
              <a:pathLst>
                <a:path w="183" h="426" extrusionOk="0">
                  <a:moveTo>
                    <a:pt x="0" y="0"/>
                  </a:moveTo>
                  <a:lnTo>
                    <a:pt x="31" y="426"/>
                  </a:lnTo>
                  <a:cubicBezTo>
                    <a:pt x="183" y="304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54"/>
            <p:cNvSpPr/>
            <p:nvPr/>
          </p:nvSpPr>
          <p:spPr>
            <a:xfrm>
              <a:off x="6522357" y="6312926"/>
              <a:ext cx="209279" cy="297459"/>
            </a:xfrm>
            <a:custGeom>
              <a:avLst/>
              <a:gdLst/>
              <a:ahLst/>
              <a:cxnLst/>
              <a:rect l="l" t="t" r="r" b="b"/>
              <a:pathLst>
                <a:path w="7934" h="11277" extrusionOk="0">
                  <a:moveTo>
                    <a:pt x="912" y="0"/>
                  </a:moveTo>
                  <a:cubicBezTo>
                    <a:pt x="608" y="122"/>
                    <a:pt x="304" y="213"/>
                    <a:pt x="0" y="304"/>
                  </a:cubicBezTo>
                  <a:cubicBezTo>
                    <a:pt x="1976" y="4408"/>
                    <a:pt x="4590" y="8146"/>
                    <a:pt x="7933" y="11277"/>
                  </a:cubicBezTo>
                  <a:cubicBezTo>
                    <a:pt x="7933" y="10973"/>
                    <a:pt x="7903" y="10700"/>
                    <a:pt x="7903" y="10426"/>
                  </a:cubicBezTo>
                  <a:cubicBezTo>
                    <a:pt x="4955" y="7234"/>
                    <a:pt x="2675" y="3769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54"/>
            <p:cNvSpPr/>
            <p:nvPr/>
          </p:nvSpPr>
          <p:spPr>
            <a:xfrm>
              <a:off x="6730792" y="6587911"/>
              <a:ext cx="19387" cy="27802"/>
            </a:xfrm>
            <a:custGeom>
              <a:avLst/>
              <a:gdLst/>
              <a:ahLst/>
              <a:cxnLst/>
              <a:rect l="l" t="t" r="r" b="b"/>
              <a:pathLst>
                <a:path w="735" h="1054" extrusionOk="0">
                  <a:moveTo>
                    <a:pt x="1" y="1"/>
                  </a:moveTo>
                  <a:cubicBezTo>
                    <a:pt x="1" y="275"/>
                    <a:pt x="31" y="578"/>
                    <a:pt x="31" y="852"/>
                  </a:cubicBezTo>
                  <a:cubicBezTo>
                    <a:pt x="92" y="882"/>
                    <a:pt x="123" y="943"/>
                    <a:pt x="183" y="974"/>
                  </a:cubicBezTo>
                  <a:cubicBezTo>
                    <a:pt x="240" y="1030"/>
                    <a:pt x="303" y="1054"/>
                    <a:pt x="363" y="1054"/>
                  </a:cubicBezTo>
                  <a:cubicBezTo>
                    <a:pt x="563" y="1054"/>
                    <a:pt x="735" y="796"/>
                    <a:pt x="548" y="609"/>
                  </a:cubicBezTo>
                  <a:cubicBezTo>
                    <a:pt x="366" y="427"/>
                    <a:pt x="183" y="21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54"/>
            <p:cNvSpPr/>
            <p:nvPr/>
          </p:nvSpPr>
          <p:spPr>
            <a:xfrm>
              <a:off x="6756458" y="6460455"/>
              <a:ext cx="102661" cy="127482"/>
            </a:xfrm>
            <a:custGeom>
              <a:avLst/>
              <a:gdLst/>
              <a:ahLst/>
              <a:cxnLst/>
              <a:rect l="l" t="t" r="r" b="b"/>
              <a:pathLst>
                <a:path w="3892" h="4833" extrusionOk="0">
                  <a:moveTo>
                    <a:pt x="3526" y="0"/>
                  </a:moveTo>
                  <a:cubicBezTo>
                    <a:pt x="2554" y="1398"/>
                    <a:pt x="1247" y="3161"/>
                    <a:pt x="1" y="4043"/>
                  </a:cubicBezTo>
                  <a:lnTo>
                    <a:pt x="61" y="4833"/>
                  </a:lnTo>
                  <a:cubicBezTo>
                    <a:pt x="1429" y="4316"/>
                    <a:pt x="2767" y="2827"/>
                    <a:pt x="3891" y="1277"/>
                  </a:cubicBezTo>
                  <a:cubicBezTo>
                    <a:pt x="3770" y="851"/>
                    <a:pt x="3648" y="395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54"/>
            <p:cNvSpPr/>
            <p:nvPr/>
          </p:nvSpPr>
          <p:spPr>
            <a:xfrm>
              <a:off x="6849465" y="6323345"/>
              <a:ext cx="113080" cy="170794"/>
            </a:xfrm>
            <a:custGeom>
              <a:avLst/>
              <a:gdLst/>
              <a:ahLst/>
              <a:cxnLst/>
              <a:rect l="l" t="t" r="r" b="b"/>
              <a:pathLst>
                <a:path w="4287" h="6475" extrusionOk="0">
                  <a:moveTo>
                    <a:pt x="3435" y="0"/>
                  </a:moveTo>
                  <a:cubicBezTo>
                    <a:pt x="2645" y="1307"/>
                    <a:pt x="1824" y="2584"/>
                    <a:pt x="973" y="3830"/>
                  </a:cubicBezTo>
                  <a:cubicBezTo>
                    <a:pt x="700" y="4195"/>
                    <a:pt x="365" y="4651"/>
                    <a:pt x="0" y="5198"/>
                  </a:cubicBezTo>
                  <a:cubicBezTo>
                    <a:pt x="122" y="5593"/>
                    <a:pt x="244" y="6049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59"/>
                    <a:pt x="4286" y="578"/>
                  </a:cubicBezTo>
                  <a:cubicBezTo>
                    <a:pt x="4013" y="365"/>
                    <a:pt x="3739" y="183"/>
                    <a:pt x="34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54"/>
            <p:cNvSpPr/>
            <p:nvPr/>
          </p:nvSpPr>
          <p:spPr>
            <a:xfrm>
              <a:off x="6729711" y="6567073"/>
              <a:ext cx="28382" cy="25032"/>
            </a:xfrm>
            <a:custGeom>
              <a:avLst/>
              <a:gdLst/>
              <a:ahLst/>
              <a:cxnLst/>
              <a:rect l="l" t="t" r="r" b="b"/>
              <a:pathLst>
                <a:path w="1076" h="949" extrusionOk="0">
                  <a:moveTo>
                    <a:pt x="1015" y="1"/>
                  </a:moveTo>
                  <a:cubicBezTo>
                    <a:pt x="802" y="153"/>
                    <a:pt x="559" y="274"/>
                    <a:pt x="315" y="365"/>
                  </a:cubicBezTo>
                  <a:cubicBezTo>
                    <a:pt x="1" y="509"/>
                    <a:pt x="90" y="948"/>
                    <a:pt x="432" y="948"/>
                  </a:cubicBezTo>
                  <a:cubicBezTo>
                    <a:pt x="453" y="948"/>
                    <a:pt x="475" y="946"/>
                    <a:pt x="498" y="943"/>
                  </a:cubicBezTo>
                  <a:cubicBezTo>
                    <a:pt x="680" y="913"/>
                    <a:pt x="863" y="852"/>
                    <a:pt x="1075" y="791"/>
                  </a:cubicBezTo>
                  <a:lnTo>
                    <a:pt x="1015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54"/>
            <p:cNvSpPr/>
            <p:nvPr/>
          </p:nvSpPr>
          <p:spPr>
            <a:xfrm>
              <a:off x="6770886" y="6733832"/>
              <a:ext cx="146764" cy="121099"/>
            </a:xfrm>
            <a:custGeom>
              <a:avLst/>
              <a:gdLst/>
              <a:ahLst/>
              <a:cxnLst/>
              <a:rect l="l" t="t" r="r" b="b"/>
              <a:pathLst>
                <a:path w="5564" h="4591" extrusionOk="0">
                  <a:moveTo>
                    <a:pt x="5320" y="1"/>
                  </a:moveTo>
                  <a:cubicBezTo>
                    <a:pt x="3739" y="1460"/>
                    <a:pt x="2007" y="2767"/>
                    <a:pt x="1" y="3892"/>
                  </a:cubicBezTo>
                  <a:cubicBezTo>
                    <a:pt x="1" y="4135"/>
                    <a:pt x="31" y="4378"/>
                    <a:pt x="31" y="4591"/>
                  </a:cubicBezTo>
                  <a:cubicBezTo>
                    <a:pt x="2037" y="3831"/>
                    <a:pt x="3861" y="2706"/>
                    <a:pt x="5563" y="1338"/>
                  </a:cubicBezTo>
                  <a:cubicBezTo>
                    <a:pt x="5472" y="882"/>
                    <a:pt x="5411" y="457"/>
                    <a:pt x="532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54"/>
            <p:cNvSpPr/>
            <p:nvPr/>
          </p:nvSpPr>
          <p:spPr>
            <a:xfrm>
              <a:off x="6911188" y="6499731"/>
              <a:ext cx="205296" cy="269420"/>
            </a:xfrm>
            <a:custGeom>
              <a:avLst/>
              <a:gdLst/>
              <a:ahLst/>
              <a:cxnLst/>
              <a:rect l="l" t="t" r="r" b="b"/>
              <a:pathLst>
                <a:path w="7783" h="10214" extrusionOk="0">
                  <a:moveTo>
                    <a:pt x="7205" y="0"/>
                  </a:moveTo>
                  <a:cubicBezTo>
                    <a:pt x="5107" y="3283"/>
                    <a:pt x="2828" y="6292"/>
                    <a:pt x="1" y="8876"/>
                  </a:cubicBezTo>
                  <a:cubicBezTo>
                    <a:pt x="92" y="9332"/>
                    <a:pt x="153" y="9757"/>
                    <a:pt x="244" y="10213"/>
                  </a:cubicBezTo>
                  <a:cubicBezTo>
                    <a:pt x="3253" y="7751"/>
                    <a:pt x="5746" y="4499"/>
                    <a:pt x="7782" y="1125"/>
                  </a:cubicBezTo>
                  <a:cubicBezTo>
                    <a:pt x="7600" y="730"/>
                    <a:pt x="7418" y="365"/>
                    <a:pt x="720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54"/>
            <p:cNvSpPr/>
            <p:nvPr/>
          </p:nvSpPr>
          <p:spPr>
            <a:xfrm>
              <a:off x="6753266" y="6836466"/>
              <a:ext cx="18438" cy="22896"/>
            </a:xfrm>
            <a:custGeom>
              <a:avLst/>
              <a:gdLst/>
              <a:ahLst/>
              <a:cxnLst/>
              <a:rect l="l" t="t" r="r" b="b"/>
              <a:pathLst>
                <a:path w="699" h="868" extrusionOk="0">
                  <a:moveTo>
                    <a:pt x="0" y="609"/>
                  </a:moveTo>
                  <a:cubicBezTo>
                    <a:pt x="0" y="639"/>
                    <a:pt x="0" y="639"/>
                    <a:pt x="0" y="639"/>
                  </a:cubicBezTo>
                  <a:cubicBezTo>
                    <a:pt x="2" y="639"/>
                    <a:pt x="4" y="639"/>
                    <a:pt x="6" y="640"/>
                  </a:cubicBezTo>
                  <a:lnTo>
                    <a:pt x="6" y="640"/>
                  </a:lnTo>
                  <a:cubicBezTo>
                    <a:pt x="4" y="629"/>
                    <a:pt x="2" y="619"/>
                    <a:pt x="0" y="609"/>
                  </a:cubicBezTo>
                  <a:close/>
                  <a:moveTo>
                    <a:pt x="669" y="1"/>
                  </a:moveTo>
                  <a:cubicBezTo>
                    <a:pt x="517" y="61"/>
                    <a:pt x="395" y="153"/>
                    <a:pt x="243" y="244"/>
                  </a:cubicBezTo>
                  <a:cubicBezTo>
                    <a:pt x="387" y="388"/>
                    <a:pt x="285" y="641"/>
                    <a:pt x="41" y="641"/>
                  </a:cubicBezTo>
                  <a:cubicBezTo>
                    <a:pt x="30" y="641"/>
                    <a:pt x="18" y="641"/>
                    <a:pt x="6" y="640"/>
                  </a:cubicBezTo>
                  <a:lnTo>
                    <a:pt x="6" y="640"/>
                  </a:lnTo>
                  <a:cubicBezTo>
                    <a:pt x="37" y="773"/>
                    <a:pt x="121" y="867"/>
                    <a:pt x="243" y="867"/>
                  </a:cubicBezTo>
                  <a:cubicBezTo>
                    <a:pt x="272" y="867"/>
                    <a:pt x="302" y="862"/>
                    <a:pt x="334" y="852"/>
                  </a:cubicBezTo>
                  <a:cubicBezTo>
                    <a:pt x="456" y="821"/>
                    <a:pt x="578" y="760"/>
                    <a:pt x="699" y="700"/>
                  </a:cubicBezTo>
                  <a:cubicBezTo>
                    <a:pt x="69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54"/>
            <p:cNvSpPr/>
            <p:nvPr/>
          </p:nvSpPr>
          <p:spPr>
            <a:xfrm>
              <a:off x="6752448" y="6842876"/>
              <a:ext cx="11079" cy="10525"/>
            </a:xfrm>
            <a:custGeom>
              <a:avLst/>
              <a:gdLst/>
              <a:ahLst/>
              <a:cxnLst/>
              <a:rect l="l" t="t" r="r" b="b"/>
              <a:pathLst>
                <a:path w="420" h="399" extrusionOk="0">
                  <a:moveTo>
                    <a:pt x="305" y="1"/>
                  </a:moveTo>
                  <a:lnTo>
                    <a:pt x="305" y="1"/>
                  </a:lnTo>
                  <a:cubicBezTo>
                    <a:pt x="244" y="31"/>
                    <a:pt x="213" y="62"/>
                    <a:pt x="153" y="92"/>
                  </a:cubicBezTo>
                  <a:cubicBezTo>
                    <a:pt x="31" y="153"/>
                    <a:pt x="1" y="274"/>
                    <a:pt x="31" y="366"/>
                  </a:cubicBezTo>
                  <a:cubicBezTo>
                    <a:pt x="31" y="396"/>
                    <a:pt x="31" y="396"/>
                    <a:pt x="31" y="396"/>
                  </a:cubicBezTo>
                  <a:cubicBezTo>
                    <a:pt x="45" y="397"/>
                    <a:pt x="59" y="398"/>
                    <a:pt x="72" y="398"/>
                  </a:cubicBezTo>
                  <a:cubicBezTo>
                    <a:pt x="317" y="398"/>
                    <a:pt x="420" y="145"/>
                    <a:pt x="30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54"/>
            <p:cNvSpPr/>
            <p:nvPr/>
          </p:nvSpPr>
          <p:spPr>
            <a:xfrm>
              <a:off x="6759676" y="7144345"/>
              <a:ext cx="1609" cy="8836"/>
            </a:xfrm>
            <a:custGeom>
              <a:avLst/>
              <a:gdLst/>
              <a:ahLst/>
              <a:cxnLst/>
              <a:rect l="l" t="t" r="r" b="b"/>
              <a:pathLst>
                <a:path w="61" h="335" extrusionOk="0">
                  <a:moveTo>
                    <a:pt x="61" y="0"/>
                  </a:moveTo>
                  <a:cubicBezTo>
                    <a:pt x="0" y="122"/>
                    <a:pt x="0" y="213"/>
                    <a:pt x="61" y="335"/>
                  </a:cubicBezTo>
                  <a:cubicBezTo>
                    <a:pt x="61" y="213"/>
                    <a:pt x="61" y="122"/>
                    <a:pt x="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54"/>
            <p:cNvSpPr/>
            <p:nvPr/>
          </p:nvSpPr>
          <p:spPr>
            <a:xfrm>
              <a:off x="6786924" y="7043319"/>
              <a:ext cx="157975" cy="108253"/>
            </a:xfrm>
            <a:custGeom>
              <a:avLst/>
              <a:gdLst/>
              <a:ahLst/>
              <a:cxnLst/>
              <a:rect l="l" t="t" r="r" b="b"/>
              <a:pathLst>
                <a:path w="5989" h="4104" extrusionOk="0">
                  <a:moveTo>
                    <a:pt x="5958" y="1"/>
                  </a:moveTo>
                  <a:cubicBezTo>
                    <a:pt x="4074" y="1186"/>
                    <a:pt x="2098" y="2280"/>
                    <a:pt x="1" y="3253"/>
                  </a:cubicBezTo>
                  <a:cubicBezTo>
                    <a:pt x="1" y="3527"/>
                    <a:pt x="31" y="3830"/>
                    <a:pt x="31" y="4104"/>
                  </a:cubicBezTo>
                  <a:cubicBezTo>
                    <a:pt x="2098" y="3253"/>
                    <a:pt x="4074" y="2250"/>
                    <a:pt x="5989" y="1125"/>
                  </a:cubicBezTo>
                  <a:cubicBezTo>
                    <a:pt x="5989" y="761"/>
                    <a:pt x="5958" y="365"/>
                    <a:pt x="595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54"/>
            <p:cNvSpPr/>
            <p:nvPr/>
          </p:nvSpPr>
          <p:spPr>
            <a:xfrm>
              <a:off x="6943263" y="6818820"/>
              <a:ext cx="270237" cy="254200"/>
            </a:xfrm>
            <a:custGeom>
              <a:avLst/>
              <a:gdLst/>
              <a:ahLst/>
              <a:cxnLst/>
              <a:rect l="l" t="t" r="r" b="b"/>
              <a:pathLst>
                <a:path w="10245" h="9637" extrusionOk="0">
                  <a:moveTo>
                    <a:pt x="10001" y="1"/>
                  </a:moveTo>
                  <a:cubicBezTo>
                    <a:pt x="7113" y="3284"/>
                    <a:pt x="3770" y="6110"/>
                    <a:pt x="1" y="8512"/>
                  </a:cubicBezTo>
                  <a:cubicBezTo>
                    <a:pt x="31" y="8876"/>
                    <a:pt x="62" y="9272"/>
                    <a:pt x="62" y="9636"/>
                  </a:cubicBezTo>
                  <a:cubicBezTo>
                    <a:pt x="3831" y="7387"/>
                    <a:pt x="7265" y="4651"/>
                    <a:pt x="10244" y="1460"/>
                  </a:cubicBezTo>
                  <a:cubicBezTo>
                    <a:pt x="10153" y="974"/>
                    <a:pt x="10092" y="487"/>
                    <a:pt x="1000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54"/>
            <p:cNvSpPr/>
            <p:nvPr/>
          </p:nvSpPr>
          <p:spPr>
            <a:xfrm>
              <a:off x="6761258" y="7129098"/>
              <a:ext cx="26483" cy="30123"/>
            </a:xfrm>
            <a:custGeom>
              <a:avLst/>
              <a:gdLst/>
              <a:ahLst/>
              <a:cxnLst/>
              <a:rect l="l" t="t" r="r" b="b"/>
              <a:pathLst>
                <a:path w="1004" h="1142" extrusionOk="0">
                  <a:moveTo>
                    <a:pt x="974" y="1"/>
                  </a:moveTo>
                  <a:cubicBezTo>
                    <a:pt x="700" y="123"/>
                    <a:pt x="427" y="275"/>
                    <a:pt x="153" y="396"/>
                  </a:cubicBezTo>
                  <a:cubicBezTo>
                    <a:pt x="62" y="427"/>
                    <a:pt x="31" y="518"/>
                    <a:pt x="1" y="578"/>
                  </a:cubicBezTo>
                  <a:cubicBezTo>
                    <a:pt x="1" y="700"/>
                    <a:pt x="1" y="791"/>
                    <a:pt x="1" y="913"/>
                  </a:cubicBezTo>
                  <a:cubicBezTo>
                    <a:pt x="76" y="1037"/>
                    <a:pt x="191" y="1142"/>
                    <a:pt x="331" y="1142"/>
                  </a:cubicBezTo>
                  <a:cubicBezTo>
                    <a:pt x="362" y="1142"/>
                    <a:pt x="394" y="1137"/>
                    <a:pt x="427" y="1126"/>
                  </a:cubicBezTo>
                  <a:cubicBezTo>
                    <a:pt x="639" y="1034"/>
                    <a:pt x="822" y="943"/>
                    <a:pt x="1004" y="852"/>
                  </a:cubicBezTo>
                  <a:cubicBezTo>
                    <a:pt x="1004" y="578"/>
                    <a:pt x="974" y="275"/>
                    <a:pt x="97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54"/>
            <p:cNvSpPr/>
            <p:nvPr/>
          </p:nvSpPr>
          <p:spPr>
            <a:xfrm>
              <a:off x="6778114" y="7491499"/>
              <a:ext cx="5618" cy="8863"/>
            </a:xfrm>
            <a:custGeom>
              <a:avLst/>
              <a:gdLst/>
              <a:ahLst/>
              <a:cxnLst/>
              <a:rect l="l" t="t" r="r" b="b"/>
              <a:pathLst>
                <a:path w="213" h="336" extrusionOk="0">
                  <a:moveTo>
                    <a:pt x="91" y="1"/>
                  </a:moveTo>
                  <a:cubicBezTo>
                    <a:pt x="0" y="122"/>
                    <a:pt x="61" y="305"/>
                    <a:pt x="213" y="335"/>
                  </a:cubicBezTo>
                  <a:cubicBezTo>
                    <a:pt x="213" y="214"/>
                    <a:pt x="213" y="122"/>
                    <a:pt x="21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54"/>
            <p:cNvSpPr/>
            <p:nvPr/>
          </p:nvSpPr>
          <p:spPr>
            <a:xfrm>
              <a:off x="6807762" y="7412129"/>
              <a:ext cx="122708" cy="82614"/>
            </a:xfrm>
            <a:custGeom>
              <a:avLst/>
              <a:gdLst/>
              <a:ahLst/>
              <a:cxnLst/>
              <a:rect l="l" t="t" r="r" b="b"/>
              <a:pathLst>
                <a:path w="4652" h="3132" extrusionOk="0">
                  <a:moveTo>
                    <a:pt x="4651" y="1"/>
                  </a:moveTo>
                  <a:lnTo>
                    <a:pt x="4651" y="1"/>
                  </a:lnTo>
                  <a:cubicBezTo>
                    <a:pt x="3162" y="912"/>
                    <a:pt x="1612" y="1703"/>
                    <a:pt x="1" y="2493"/>
                  </a:cubicBezTo>
                  <a:cubicBezTo>
                    <a:pt x="1" y="2706"/>
                    <a:pt x="31" y="2919"/>
                    <a:pt x="31" y="3131"/>
                  </a:cubicBezTo>
                  <a:cubicBezTo>
                    <a:pt x="1581" y="2645"/>
                    <a:pt x="3101" y="2007"/>
                    <a:pt x="4499" y="1216"/>
                  </a:cubicBezTo>
                  <a:cubicBezTo>
                    <a:pt x="4560" y="791"/>
                    <a:pt x="4591" y="396"/>
                    <a:pt x="465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54"/>
            <p:cNvSpPr/>
            <p:nvPr/>
          </p:nvSpPr>
          <p:spPr>
            <a:xfrm>
              <a:off x="6926434" y="7089822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72" y="1"/>
                  </a:moveTo>
                  <a:cubicBezTo>
                    <a:pt x="9454" y="3010"/>
                    <a:pt x="7295" y="6019"/>
                    <a:pt x="4651" y="8694"/>
                  </a:cubicBezTo>
                  <a:cubicBezTo>
                    <a:pt x="3253" y="10092"/>
                    <a:pt x="1733" y="11217"/>
                    <a:pt x="152" y="12220"/>
                  </a:cubicBezTo>
                  <a:cubicBezTo>
                    <a:pt x="92" y="12615"/>
                    <a:pt x="61" y="13010"/>
                    <a:pt x="0" y="13435"/>
                  </a:cubicBezTo>
                  <a:cubicBezTo>
                    <a:pt x="4833" y="10700"/>
                    <a:pt x="8785" y="6262"/>
                    <a:pt x="11672" y="1672"/>
                  </a:cubicBezTo>
                  <a:cubicBezTo>
                    <a:pt x="11672" y="1125"/>
                    <a:pt x="11672" y="548"/>
                    <a:pt x="1167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54"/>
            <p:cNvSpPr/>
            <p:nvPr/>
          </p:nvSpPr>
          <p:spPr>
            <a:xfrm>
              <a:off x="6783732" y="7477888"/>
              <a:ext cx="24874" cy="23265"/>
            </a:xfrm>
            <a:custGeom>
              <a:avLst/>
              <a:gdLst/>
              <a:ahLst/>
              <a:cxnLst/>
              <a:rect l="l" t="t" r="r" b="b"/>
              <a:pathLst>
                <a:path w="943" h="882" extrusionOk="0">
                  <a:moveTo>
                    <a:pt x="912" y="0"/>
                  </a:moveTo>
                  <a:cubicBezTo>
                    <a:pt x="760" y="61"/>
                    <a:pt x="608" y="152"/>
                    <a:pt x="456" y="213"/>
                  </a:cubicBezTo>
                  <a:cubicBezTo>
                    <a:pt x="486" y="365"/>
                    <a:pt x="426" y="517"/>
                    <a:pt x="243" y="517"/>
                  </a:cubicBezTo>
                  <a:lnTo>
                    <a:pt x="0" y="517"/>
                  </a:lnTo>
                  <a:cubicBezTo>
                    <a:pt x="0" y="638"/>
                    <a:pt x="0" y="730"/>
                    <a:pt x="0" y="851"/>
                  </a:cubicBezTo>
                  <a:cubicBezTo>
                    <a:pt x="30" y="851"/>
                    <a:pt x="61" y="882"/>
                    <a:pt x="91" y="882"/>
                  </a:cubicBezTo>
                  <a:cubicBezTo>
                    <a:pt x="395" y="790"/>
                    <a:pt x="669" y="699"/>
                    <a:pt x="942" y="638"/>
                  </a:cubicBezTo>
                  <a:cubicBezTo>
                    <a:pt x="942" y="426"/>
                    <a:pt x="912" y="213"/>
                    <a:pt x="91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54"/>
            <p:cNvSpPr/>
            <p:nvPr/>
          </p:nvSpPr>
          <p:spPr>
            <a:xfrm>
              <a:off x="6780514" y="7489098"/>
              <a:ext cx="3218" cy="2427"/>
            </a:xfrm>
            <a:custGeom>
              <a:avLst/>
              <a:gdLst/>
              <a:ahLst/>
              <a:cxnLst/>
              <a:rect l="l" t="t" r="r" b="b"/>
              <a:pathLst>
                <a:path w="122" h="92" extrusionOk="0">
                  <a:moveTo>
                    <a:pt x="92" y="1"/>
                  </a:moveTo>
                  <a:cubicBezTo>
                    <a:pt x="92" y="31"/>
                    <a:pt x="61" y="31"/>
                    <a:pt x="61" y="31"/>
                  </a:cubicBezTo>
                  <a:cubicBezTo>
                    <a:pt x="31" y="31"/>
                    <a:pt x="31" y="61"/>
                    <a:pt x="0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9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54"/>
            <p:cNvSpPr/>
            <p:nvPr/>
          </p:nvSpPr>
          <p:spPr>
            <a:xfrm>
              <a:off x="6782914" y="7483480"/>
              <a:ext cx="13664" cy="8045"/>
            </a:xfrm>
            <a:custGeom>
              <a:avLst/>
              <a:gdLst/>
              <a:ahLst/>
              <a:cxnLst/>
              <a:rect l="l" t="t" r="r" b="b"/>
              <a:pathLst>
                <a:path w="518" h="305" extrusionOk="0">
                  <a:moveTo>
                    <a:pt x="487" y="1"/>
                  </a:moveTo>
                  <a:lnTo>
                    <a:pt x="487" y="1"/>
                  </a:lnTo>
                  <a:cubicBezTo>
                    <a:pt x="335" y="62"/>
                    <a:pt x="183" y="153"/>
                    <a:pt x="1" y="214"/>
                  </a:cubicBezTo>
                  <a:cubicBezTo>
                    <a:pt x="31" y="244"/>
                    <a:pt x="31" y="274"/>
                    <a:pt x="31" y="305"/>
                  </a:cubicBezTo>
                  <a:lnTo>
                    <a:pt x="274" y="305"/>
                  </a:lnTo>
                  <a:cubicBezTo>
                    <a:pt x="457" y="305"/>
                    <a:pt x="517" y="153"/>
                    <a:pt x="48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54"/>
            <p:cNvSpPr/>
            <p:nvPr/>
          </p:nvSpPr>
          <p:spPr>
            <a:xfrm>
              <a:off x="6820608" y="7683923"/>
              <a:ext cx="62541" cy="33710"/>
            </a:xfrm>
            <a:custGeom>
              <a:avLst/>
              <a:gdLst/>
              <a:ahLst/>
              <a:cxnLst/>
              <a:rect l="l" t="t" r="r" b="b"/>
              <a:pathLst>
                <a:path w="2371" h="1278" extrusionOk="0">
                  <a:moveTo>
                    <a:pt x="2371" y="1"/>
                  </a:moveTo>
                  <a:cubicBezTo>
                    <a:pt x="1550" y="153"/>
                    <a:pt x="699" y="244"/>
                    <a:pt x="0" y="669"/>
                  </a:cubicBezTo>
                  <a:cubicBezTo>
                    <a:pt x="0" y="882"/>
                    <a:pt x="31" y="1095"/>
                    <a:pt x="31" y="1277"/>
                  </a:cubicBezTo>
                  <a:cubicBezTo>
                    <a:pt x="760" y="1247"/>
                    <a:pt x="1459" y="1125"/>
                    <a:pt x="2128" y="1004"/>
                  </a:cubicBezTo>
                  <a:cubicBezTo>
                    <a:pt x="2219" y="669"/>
                    <a:pt x="2280" y="335"/>
                    <a:pt x="237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54"/>
            <p:cNvSpPr/>
            <p:nvPr/>
          </p:nvSpPr>
          <p:spPr>
            <a:xfrm>
              <a:off x="6876713" y="7436185"/>
              <a:ext cx="332779" cy="274220"/>
            </a:xfrm>
            <a:custGeom>
              <a:avLst/>
              <a:gdLst/>
              <a:ahLst/>
              <a:cxnLst/>
              <a:rect l="l" t="t" r="r" b="b"/>
              <a:pathLst>
                <a:path w="12616" h="10396" extrusionOk="0">
                  <a:moveTo>
                    <a:pt x="12615" y="0"/>
                  </a:moveTo>
                  <a:lnTo>
                    <a:pt x="12615" y="0"/>
                  </a:lnTo>
                  <a:cubicBezTo>
                    <a:pt x="11582" y="1095"/>
                    <a:pt x="10548" y="2159"/>
                    <a:pt x="9545" y="3253"/>
                  </a:cubicBezTo>
                  <a:cubicBezTo>
                    <a:pt x="7205" y="5806"/>
                    <a:pt x="4591" y="8086"/>
                    <a:pt x="1247" y="9180"/>
                  </a:cubicBezTo>
                  <a:cubicBezTo>
                    <a:pt x="913" y="9271"/>
                    <a:pt x="578" y="9332"/>
                    <a:pt x="244" y="9393"/>
                  </a:cubicBezTo>
                  <a:cubicBezTo>
                    <a:pt x="153" y="9727"/>
                    <a:pt x="92" y="10061"/>
                    <a:pt x="1" y="10396"/>
                  </a:cubicBezTo>
                  <a:cubicBezTo>
                    <a:pt x="3010" y="9818"/>
                    <a:pt x="5563" y="8450"/>
                    <a:pt x="8086" y="6353"/>
                  </a:cubicBezTo>
                  <a:cubicBezTo>
                    <a:pt x="9393" y="5289"/>
                    <a:pt x="10670" y="4134"/>
                    <a:pt x="11916" y="2918"/>
                  </a:cubicBezTo>
                  <a:cubicBezTo>
                    <a:pt x="12190" y="2037"/>
                    <a:pt x="12402" y="1064"/>
                    <a:pt x="126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54"/>
            <p:cNvSpPr/>
            <p:nvPr/>
          </p:nvSpPr>
          <p:spPr>
            <a:xfrm>
              <a:off x="6807129" y="7701569"/>
              <a:ext cx="14297" cy="16934"/>
            </a:xfrm>
            <a:custGeom>
              <a:avLst/>
              <a:gdLst/>
              <a:ahLst/>
              <a:cxnLst/>
              <a:rect l="l" t="t" r="r" b="b"/>
              <a:pathLst>
                <a:path w="542" h="642" extrusionOk="0">
                  <a:moveTo>
                    <a:pt x="511" y="0"/>
                  </a:moveTo>
                  <a:cubicBezTo>
                    <a:pt x="390" y="61"/>
                    <a:pt x="238" y="152"/>
                    <a:pt x="116" y="274"/>
                  </a:cubicBezTo>
                  <a:cubicBezTo>
                    <a:pt x="1" y="389"/>
                    <a:pt x="77" y="641"/>
                    <a:pt x="240" y="641"/>
                  </a:cubicBezTo>
                  <a:cubicBezTo>
                    <a:pt x="249" y="641"/>
                    <a:pt x="259" y="640"/>
                    <a:pt x="268" y="639"/>
                  </a:cubicBezTo>
                  <a:cubicBezTo>
                    <a:pt x="359" y="639"/>
                    <a:pt x="450" y="639"/>
                    <a:pt x="542" y="608"/>
                  </a:cubicBezTo>
                  <a:lnTo>
                    <a:pt x="511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33" name="Google Shape;433;p54"/>
          <p:cNvGrpSpPr/>
          <p:nvPr/>
        </p:nvGrpSpPr>
        <p:grpSpPr>
          <a:xfrm>
            <a:off x="9052285" y="1628182"/>
            <a:ext cx="2683295" cy="3188617"/>
            <a:chOff x="11016213" y="5853720"/>
            <a:chExt cx="2012471" cy="2391463"/>
          </a:xfrm>
        </p:grpSpPr>
        <p:sp>
          <p:nvSpPr>
            <p:cNvPr id="434" name="Google Shape;434;p54"/>
            <p:cNvSpPr/>
            <p:nvPr/>
          </p:nvSpPr>
          <p:spPr>
            <a:xfrm>
              <a:off x="11596703" y="7707979"/>
              <a:ext cx="271820" cy="394502"/>
            </a:xfrm>
            <a:custGeom>
              <a:avLst/>
              <a:gdLst/>
              <a:ahLst/>
              <a:cxnLst/>
              <a:rect l="l" t="t" r="r" b="b"/>
              <a:pathLst>
                <a:path w="10305" h="14956" extrusionOk="0">
                  <a:moveTo>
                    <a:pt x="10305" y="1"/>
                  </a:moveTo>
                  <a:lnTo>
                    <a:pt x="10305" y="1"/>
                  </a:lnTo>
                  <a:cubicBezTo>
                    <a:pt x="6809" y="852"/>
                    <a:pt x="3344" y="1642"/>
                    <a:pt x="0" y="2584"/>
                  </a:cubicBezTo>
                  <a:lnTo>
                    <a:pt x="1368" y="14955"/>
                  </a:lnTo>
                  <a:lnTo>
                    <a:pt x="8025" y="14955"/>
                  </a:lnTo>
                  <a:lnTo>
                    <a:pt x="10305" y="1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54"/>
            <p:cNvSpPr/>
            <p:nvPr/>
          </p:nvSpPr>
          <p:spPr>
            <a:xfrm>
              <a:off x="11579874" y="7529192"/>
              <a:ext cx="315897" cy="246973"/>
            </a:xfrm>
            <a:custGeom>
              <a:avLst/>
              <a:gdLst/>
              <a:ahLst/>
              <a:cxnLst/>
              <a:rect l="l" t="t" r="r" b="b"/>
              <a:pathLst>
                <a:path w="11976" h="9363" extrusionOk="0">
                  <a:moveTo>
                    <a:pt x="11976" y="0"/>
                  </a:moveTo>
                  <a:lnTo>
                    <a:pt x="0" y="3496"/>
                  </a:lnTo>
                  <a:lnTo>
                    <a:pt x="638" y="9362"/>
                  </a:lnTo>
                  <a:cubicBezTo>
                    <a:pt x="3982" y="8420"/>
                    <a:pt x="7447" y="7630"/>
                    <a:pt x="10943" y="6779"/>
                  </a:cubicBezTo>
                  <a:lnTo>
                    <a:pt x="11976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54"/>
            <p:cNvSpPr/>
            <p:nvPr/>
          </p:nvSpPr>
          <p:spPr>
            <a:xfrm>
              <a:off x="11400269" y="5856727"/>
              <a:ext cx="215689" cy="360000"/>
            </a:xfrm>
            <a:custGeom>
              <a:avLst/>
              <a:gdLst/>
              <a:ahLst/>
              <a:cxnLst/>
              <a:rect l="l" t="t" r="r" b="b"/>
              <a:pathLst>
                <a:path w="8177" h="13648" extrusionOk="0">
                  <a:moveTo>
                    <a:pt x="7630" y="0"/>
                  </a:moveTo>
                  <a:cubicBezTo>
                    <a:pt x="4742" y="274"/>
                    <a:pt x="2219" y="760"/>
                    <a:pt x="1" y="1490"/>
                  </a:cubicBezTo>
                  <a:cubicBezTo>
                    <a:pt x="2098" y="5867"/>
                    <a:pt x="4742" y="9940"/>
                    <a:pt x="8177" y="13648"/>
                  </a:cubicBezTo>
                  <a:cubicBezTo>
                    <a:pt x="7934" y="9119"/>
                    <a:pt x="7691" y="4560"/>
                    <a:pt x="7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54"/>
            <p:cNvSpPr/>
            <p:nvPr/>
          </p:nvSpPr>
          <p:spPr>
            <a:xfrm>
              <a:off x="11029059" y="6037123"/>
              <a:ext cx="623801" cy="843473"/>
            </a:xfrm>
            <a:custGeom>
              <a:avLst/>
              <a:gdLst/>
              <a:ahLst/>
              <a:cxnLst/>
              <a:rect l="l" t="t" r="r" b="b"/>
              <a:pathLst>
                <a:path w="23649" h="31977" extrusionOk="0">
                  <a:moveTo>
                    <a:pt x="5441" y="0"/>
                  </a:moveTo>
                  <a:cubicBezTo>
                    <a:pt x="2341" y="3405"/>
                    <a:pt x="669" y="7964"/>
                    <a:pt x="0" y="13526"/>
                  </a:cubicBezTo>
                  <a:cubicBezTo>
                    <a:pt x="6779" y="21156"/>
                    <a:pt x="13344" y="29818"/>
                    <a:pt x="23648" y="31976"/>
                  </a:cubicBezTo>
                  <a:cubicBezTo>
                    <a:pt x="23618" y="31946"/>
                    <a:pt x="23618" y="31916"/>
                    <a:pt x="23618" y="31855"/>
                  </a:cubicBezTo>
                  <a:cubicBezTo>
                    <a:pt x="23557" y="31733"/>
                    <a:pt x="23557" y="31612"/>
                    <a:pt x="23587" y="31460"/>
                  </a:cubicBezTo>
                  <a:cubicBezTo>
                    <a:pt x="23344" y="27143"/>
                    <a:pt x="23101" y="22797"/>
                    <a:pt x="22888" y="18450"/>
                  </a:cubicBezTo>
                  <a:cubicBezTo>
                    <a:pt x="18876" y="17447"/>
                    <a:pt x="14894" y="12310"/>
                    <a:pt x="12402" y="9484"/>
                  </a:cubicBezTo>
                  <a:cubicBezTo>
                    <a:pt x="9818" y="6505"/>
                    <a:pt x="7478" y="3344"/>
                    <a:pt x="54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54"/>
            <p:cNvSpPr/>
            <p:nvPr/>
          </p:nvSpPr>
          <p:spPr>
            <a:xfrm>
              <a:off x="11635979" y="5853720"/>
              <a:ext cx="119490" cy="338160"/>
            </a:xfrm>
            <a:custGeom>
              <a:avLst/>
              <a:gdLst/>
              <a:ahLst/>
              <a:cxnLst/>
              <a:rect l="l" t="t" r="r" b="b"/>
              <a:pathLst>
                <a:path w="4530" h="12820" extrusionOk="0">
                  <a:moveTo>
                    <a:pt x="936" y="0"/>
                  </a:moveTo>
                  <a:cubicBezTo>
                    <a:pt x="632" y="0"/>
                    <a:pt x="320" y="8"/>
                    <a:pt x="1" y="23"/>
                  </a:cubicBezTo>
                  <a:cubicBezTo>
                    <a:pt x="62" y="4309"/>
                    <a:pt x="214" y="8564"/>
                    <a:pt x="396" y="12820"/>
                  </a:cubicBezTo>
                  <a:cubicBezTo>
                    <a:pt x="1855" y="11816"/>
                    <a:pt x="3375" y="9780"/>
                    <a:pt x="4530" y="8108"/>
                  </a:cubicBezTo>
                  <a:cubicBezTo>
                    <a:pt x="3618" y="4947"/>
                    <a:pt x="2676" y="2211"/>
                    <a:pt x="1825" y="23"/>
                  </a:cubicBezTo>
                  <a:cubicBezTo>
                    <a:pt x="1536" y="8"/>
                    <a:pt x="1239" y="0"/>
                    <a:pt x="9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54"/>
            <p:cNvSpPr/>
            <p:nvPr/>
          </p:nvSpPr>
          <p:spPr>
            <a:xfrm>
              <a:off x="11016213" y="6437190"/>
              <a:ext cx="660677" cy="819417"/>
            </a:xfrm>
            <a:custGeom>
              <a:avLst/>
              <a:gdLst/>
              <a:ahLst/>
              <a:cxnLst/>
              <a:rect l="l" t="t" r="r" b="b"/>
              <a:pathLst>
                <a:path w="25047" h="31065" extrusionOk="0">
                  <a:moveTo>
                    <a:pt x="335" y="1"/>
                  </a:moveTo>
                  <a:lnTo>
                    <a:pt x="335" y="1"/>
                  </a:lnTo>
                  <a:cubicBezTo>
                    <a:pt x="1" y="4226"/>
                    <a:pt x="183" y="8998"/>
                    <a:pt x="730" y="14226"/>
                  </a:cubicBezTo>
                  <a:cubicBezTo>
                    <a:pt x="7205" y="22037"/>
                    <a:pt x="15047" y="30031"/>
                    <a:pt x="25047" y="31065"/>
                  </a:cubicBezTo>
                  <a:cubicBezTo>
                    <a:pt x="24743" y="26506"/>
                    <a:pt x="24439" y="21977"/>
                    <a:pt x="24166" y="17448"/>
                  </a:cubicBezTo>
                  <a:cubicBezTo>
                    <a:pt x="24105" y="17478"/>
                    <a:pt x="24044" y="17478"/>
                    <a:pt x="23953" y="17478"/>
                  </a:cubicBezTo>
                  <a:cubicBezTo>
                    <a:pt x="14257" y="15624"/>
                    <a:pt x="6779" y="7660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54"/>
            <p:cNvSpPr/>
            <p:nvPr/>
          </p:nvSpPr>
          <p:spPr>
            <a:xfrm>
              <a:off x="11191017" y="5905631"/>
              <a:ext cx="440188" cy="600537"/>
            </a:xfrm>
            <a:custGeom>
              <a:avLst/>
              <a:gdLst/>
              <a:ahLst/>
              <a:cxnLst/>
              <a:rect l="l" t="t" r="r" b="b"/>
              <a:pathLst>
                <a:path w="16688" h="22767" extrusionOk="0">
                  <a:moveTo>
                    <a:pt x="6900" y="0"/>
                  </a:moveTo>
                  <a:cubicBezTo>
                    <a:pt x="4104" y="1034"/>
                    <a:pt x="1854" y="2462"/>
                    <a:pt x="0" y="4256"/>
                  </a:cubicBezTo>
                  <a:cubicBezTo>
                    <a:pt x="2006" y="7630"/>
                    <a:pt x="4286" y="10882"/>
                    <a:pt x="6900" y="13830"/>
                  </a:cubicBezTo>
                  <a:cubicBezTo>
                    <a:pt x="9362" y="16596"/>
                    <a:pt x="12979" y="21368"/>
                    <a:pt x="16687" y="22767"/>
                  </a:cubicBezTo>
                  <a:cubicBezTo>
                    <a:pt x="16657" y="22219"/>
                    <a:pt x="16627" y="21672"/>
                    <a:pt x="16627" y="21125"/>
                  </a:cubicBezTo>
                  <a:cubicBezTo>
                    <a:pt x="16475" y="18359"/>
                    <a:pt x="16323" y="15593"/>
                    <a:pt x="16171" y="12797"/>
                  </a:cubicBezTo>
                  <a:cubicBezTo>
                    <a:pt x="12250" y="9149"/>
                    <a:pt x="9210" y="4772"/>
                    <a:pt x="69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54"/>
            <p:cNvSpPr/>
            <p:nvPr/>
          </p:nvSpPr>
          <p:spPr>
            <a:xfrm>
              <a:off x="11683300" y="6783553"/>
              <a:ext cx="186832" cy="473054"/>
            </a:xfrm>
            <a:custGeom>
              <a:avLst/>
              <a:gdLst/>
              <a:ahLst/>
              <a:cxnLst/>
              <a:rect l="l" t="t" r="r" b="b"/>
              <a:pathLst>
                <a:path w="7083" h="17934" extrusionOk="0">
                  <a:moveTo>
                    <a:pt x="6930" y="0"/>
                  </a:moveTo>
                  <a:lnTo>
                    <a:pt x="6930" y="0"/>
                  </a:lnTo>
                  <a:cubicBezTo>
                    <a:pt x="4712" y="1338"/>
                    <a:pt x="2401" y="2493"/>
                    <a:pt x="0" y="3496"/>
                  </a:cubicBezTo>
                  <a:cubicBezTo>
                    <a:pt x="274" y="8329"/>
                    <a:pt x="578" y="13131"/>
                    <a:pt x="882" y="17934"/>
                  </a:cubicBezTo>
                  <a:cubicBezTo>
                    <a:pt x="2736" y="17022"/>
                    <a:pt x="4560" y="16110"/>
                    <a:pt x="6292" y="15016"/>
                  </a:cubicBezTo>
                  <a:cubicBezTo>
                    <a:pt x="6900" y="9788"/>
                    <a:pt x="7082" y="4742"/>
                    <a:pt x="69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54"/>
            <p:cNvSpPr/>
            <p:nvPr/>
          </p:nvSpPr>
          <p:spPr>
            <a:xfrm>
              <a:off x="11707356" y="7217305"/>
              <a:ext cx="137902" cy="300677"/>
            </a:xfrm>
            <a:custGeom>
              <a:avLst/>
              <a:gdLst/>
              <a:ahLst/>
              <a:cxnLst/>
              <a:rect l="l" t="t" r="r" b="b"/>
              <a:pathLst>
                <a:path w="5228" h="11399" extrusionOk="0">
                  <a:moveTo>
                    <a:pt x="5228" y="0"/>
                  </a:moveTo>
                  <a:cubicBezTo>
                    <a:pt x="3587" y="943"/>
                    <a:pt x="1824" y="1703"/>
                    <a:pt x="0" y="2250"/>
                  </a:cubicBezTo>
                  <a:cubicBezTo>
                    <a:pt x="182" y="5289"/>
                    <a:pt x="365" y="8359"/>
                    <a:pt x="517" y="11399"/>
                  </a:cubicBezTo>
                  <a:cubicBezTo>
                    <a:pt x="1337" y="10913"/>
                    <a:pt x="2310" y="10821"/>
                    <a:pt x="3283" y="10639"/>
                  </a:cubicBezTo>
                  <a:cubicBezTo>
                    <a:pt x="4134" y="7022"/>
                    <a:pt x="4803" y="3466"/>
                    <a:pt x="52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54"/>
            <p:cNvSpPr/>
            <p:nvPr/>
          </p:nvSpPr>
          <p:spPr>
            <a:xfrm>
              <a:off x="11648007" y="6106865"/>
              <a:ext cx="179631" cy="400094"/>
            </a:xfrm>
            <a:custGeom>
              <a:avLst/>
              <a:gdLst/>
              <a:ahLst/>
              <a:cxnLst/>
              <a:rect l="l" t="t" r="r" b="b"/>
              <a:pathLst>
                <a:path w="6810" h="15168" extrusionOk="0">
                  <a:moveTo>
                    <a:pt x="4469" y="1"/>
                  </a:moveTo>
                  <a:cubicBezTo>
                    <a:pt x="3162" y="1824"/>
                    <a:pt x="1612" y="3587"/>
                    <a:pt x="1" y="4165"/>
                  </a:cubicBezTo>
                  <a:cubicBezTo>
                    <a:pt x="183" y="7873"/>
                    <a:pt x="366" y="11521"/>
                    <a:pt x="578" y="15168"/>
                  </a:cubicBezTo>
                  <a:cubicBezTo>
                    <a:pt x="2888" y="13861"/>
                    <a:pt x="4955" y="12341"/>
                    <a:pt x="6809" y="10639"/>
                  </a:cubicBezTo>
                  <a:cubicBezTo>
                    <a:pt x="6141" y="6718"/>
                    <a:pt x="5350" y="3162"/>
                    <a:pt x="44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54"/>
            <p:cNvSpPr/>
            <p:nvPr/>
          </p:nvSpPr>
          <p:spPr>
            <a:xfrm>
              <a:off x="11664044" y="6428380"/>
              <a:ext cx="201260" cy="420932"/>
            </a:xfrm>
            <a:custGeom>
              <a:avLst/>
              <a:gdLst/>
              <a:ahLst/>
              <a:cxnLst/>
              <a:rect l="l" t="t" r="r" b="b"/>
              <a:pathLst>
                <a:path w="7630" h="15958" extrusionOk="0">
                  <a:moveTo>
                    <a:pt x="6445" y="0"/>
                  </a:moveTo>
                  <a:cubicBezTo>
                    <a:pt x="4499" y="1611"/>
                    <a:pt x="2341" y="2918"/>
                    <a:pt x="1" y="3830"/>
                  </a:cubicBezTo>
                  <a:cubicBezTo>
                    <a:pt x="31" y="4104"/>
                    <a:pt x="31" y="4377"/>
                    <a:pt x="61" y="4651"/>
                  </a:cubicBezTo>
                  <a:cubicBezTo>
                    <a:pt x="244" y="8420"/>
                    <a:pt x="457" y="12189"/>
                    <a:pt x="669" y="15958"/>
                  </a:cubicBezTo>
                  <a:cubicBezTo>
                    <a:pt x="3101" y="14833"/>
                    <a:pt x="5442" y="13557"/>
                    <a:pt x="7630" y="12158"/>
                  </a:cubicBezTo>
                  <a:cubicBezTo>
                    <a:pt x="7448" y="7842"/>
                    <a:pt x="7022" y="3769"/>
                    <a:pt x="64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54"/>
            <p:cNvSpPr/>
            <p:nvPr/>
          </p:nvSpPr>
          <p:spPr>
            <a:xfrm>
              <a:off x="11722576" y="7529192"/>
              <a:ext cx="64176" cy="137480"/>
            </a:xfrm>
            <a:custGeom>
              <a:avLst/>
              <a:gdLst/>
              <a:ahLst/>
              <a:cxnLst/>
              <a:rect l="l" t="t" r="r" b="b"/>
              <a:pathLst>
                <a:path w="2433" h="5212" extrusionOk="0">
                  <a:moveTo>
                    <a:pt x="2432" y="0"/>
                  </a:moveTo>
                  <a:lnTo>
                    <a:pt x="2432" y="0"/>
                  </a:lnTo>
                  <a:cubicBezTo>
                    <a:pt x="1642" y="152"/>
                    <a:pt x="852" y="244"/>
                    <a:pt x="1" y="335"/>
                  </a:cubicBezTo>
                  <a:cubicBezTo>
                    <a:pt x="92" y="1946"/>
                    <a:pt x="153" y="3587"/>
                    <a:pt x="213" y="5198"/>
                  </a:cubicBezTo>
                  <a:cubicBezTo>
                    <a:pt x="294" y="5208"/>
                    <a:pt x="375" y="5212"/>
                    <a:pt x="459" y="5212"/>
                  </a:cubicBezTo>
                  <a:cubicBezTo>
                    <a:pt x="625" y="5212"/>
                    <a:pt x="801" y="5198"/>
                    <a:pt x="1004" y="5198"/>
                  </a:cubicBezTo>
                  <a:cubicBezTo>
                    <a:pt x="1551" y="3435"/>
                    <a:pt x="2007" y="1703"/>
                    <a:pt x="24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54"/>
            <p:cNvSpPr/>
            <p:nvPr/>
          </p:nvSpPr>
          <p:spPr>
            <a:xfrm>
              <a:off x="11239921" y="7411338"/>
              <a:ext cx="461844" cy="254174"/>
            </a:xfrm>
            <a:custGeom>
              <a:avLst/>
              <a:gdLst/>
              <a:ahLst/>
              <a:cxnLst/>
              <a:rect l="l" t="t" r="r" b="b"/>
              <a:pathLst>
                <a:path w="17509" h="9636" extrusionOk="0">
                  <a:moveTo>
                    <a:pt x="0" y="0"/>
                  </a:moveTo>
                  <a:lnTo>
                    <a:pt x="0" y="0"/>
                  </a:lnTo>
                  <a:cubicBezTo>
                    <a:pt x="7174" y="8572"/>
                    <a:pt x="17022" y="9575"/>
                    <a:pt x="17508" y="9636"/>
                  </a:cubicBezTo>
                  <a:cubicBezTo>
                    <a:pt x="17447" y="8237"/>
                    <a:pt x="17356" y="6839"/>
                    <a:pt x="17296" y="5471"/>
                  </a:cubicBezTo>
                  <a:cubicBezTo>
                    <a:pt x="17265" y="5471"/>
                    <a:pt x="17235" y="5532"/>
                    <a:pt x="17204" y="5532"/>
                  </a:cubicBezTo>
                  <a:cubicBezTo>
                    <a:pt x="16182" y="5857"/>
                    <a:pt x="15122" y="6002"/>
                    <a:pt x="14045" y="6002"/>
                  </a:cubicBezTo>
                  <a:cubicBezTo>
                    <a:pt x="9069" y="6002"/>
                    <a:pt x="3723" y="289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54"/>
            <p:cNvSpPr/>
            <p:nvPr/>
          </p:nvSpPr>
          <p:spPr>
            <a:xfrm>
              <a:off x="11041878" y="6866932"/>
              <a:ext cx="653476" cy="681041"/>
            </a:xfrm>
            <a:custGeom>
              <a:avLst/>
              <a:gdLst/>
              <a:ahLst/>
              <a:cxnLst/>
              <a:rect l="l" t="t" r="r" b="b"/>
              <a:pathLst>
                <a:path w="24774" h="25819" extrusionOk="0">
                  <a:moveTo>
                    <a:pt x="1" y="1"/>
                  </a:moveTo>
                  <a:lnTo>
                    <a:pt x="1" y="1"/>
                  </a:lnTo>
                  <a:cubicBezTo>
                    <a:pt x="153" y="1277"/>
                    <a:pt x="305" y="2584"/>
                    <a:pt x="487" y="3922"/>
                  </a:cubicBezTo>
                  <a:cubicBezTo>
                    <a:pt x="1338" y="9818"/>
                    <a:pt x="3192" y="14408"/>
                    <a:pt x="5533" y="17964"/>
                  </a:cubicBezTo>
                  <a:cubicBezTo>
                    <a:pt x="10333" y="22451"/>
                    <a:pt x="15849" y="25819"/>
                    <a:pt x="21640" y="25819"/>
                  </a:cubicBezTo>
                  <a:cubicBezTo>
                    <a:pt x="22596" y="25819"/>
                    <a:pt x="23560" y="25727"/>
                    <a:pt x="24530" y="25533"/>
                  </a:cubicBezTo>
                  <a:cubicBezTo>
                    <a:pt x="24621" y="25533"/>
                    <a:pt x="24712" y="25533"/>
                    <a:pt x="24773" y="25594"/>
                  </a:cubicBezTo>
                  <a:cubicBezTo>
                    <a:pt x="24560" y="22311"/>
                    <a:pt x="24348" y="19059"/>
                    <a:pt x="24135" y="15776"/>
                  </a:cubicBezTo>
                  <a:cubicBezTo>
                    <a:pt x="23952" y="15746"/>
                    <a:pt x="23861" y="15533"/>
                    <a:pt x="23983" y="15381"/>
                  </a:cubicBezTo>
                  <a:cubicBezTo>
                    <a:pt x="14560" y="15350"/>
                    <a:pt x="6384" y="7569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54"/>
            <p:cNvSpPr/>
            <p:nvPr/>
          </p:nvSpPr>
          <p:spPr>
            <a:xfrm>
              <a:off x="11765862" y="5924860"/>
              <a:ext cx="283057" cy="462661"/>
            </a:xfrm>
            <a:custGeom>
              <a:avLst/>
              <a:gdLst/>
              <a:ahLst/>
              <a:cxnLst/>
              <a:rect l="l" t="t" r="r" b="b"/>
              <a:pathLst>
                <a:path w="10731" h="17540" extrusionOk="0">
                  <a:moveTo>
                    <a:pt x="4591" y="1"/>
                  </a:moveTo>
                  <a:cubicBezTo>
                    <a:pt x="3952" y="1034"/>
                    <a:pt x="3314" y="2098"/>
                    <a:pt x="2615" y="3071"/>
                  </a:cubicBezTo>
                  <a:cubicBezTo>
                    <a:pt x="1916" y="4074"/>
                    <a:pt x="1034" y="5502"/>
                    <a:pt x="1" y="6901"/>
                  </a:cubicBezTo>
                  <a:cubicBezTo>
                    <a:pt x="882" y="10062"/>
                    <a:pt x="1673" y="13618"/>
                    <a:pt x="2341" y="17539"/>
                  </a:cubicBezTo>
                  <a:cubicBezTo>
                    <a:pt x="5624" y="14530"/>
                    <a:pt x="8299" y="11004"/>
                    <a:pt x="10731" y="7174"/>
                  </a:cubicBezTo>
                  <a:cubicBezTo>
                    <a:pt x="9089" y="4195"/>
                    <a:pt x="7083" y="1733"/>
                    <a:pt x="45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54"/>
            <p:cNvSpPr/>
            <p:nvPr/>
          </p:nvSpPr>
          <p:spPr>
            <a:xfrm>
              <a:off x="11684091" y="5854327"/>
              <a:ext cx="177204" cy="213288"/>
            </a:xfrm>
            <a:custGeom>
              <a:avLst/>
              <a:gdLst/>
              <a:ahLst/>
              <a:cxnLst/>
              <a:rect l="l" t="t" r="r" b="b"/>
              <a:pathLst>
                <a:path w="6718" h="8086" extrusionOk="0">
                  <a:moveTo>
                    <a:pt x="1" y="0"/>
                  </a:moveTo>
                  <a:lnTo>
                    <a:pt x="1" y="0"/>
                  </a:lnTo>
                  <a:cubicBezTo>
                    <a:pt x="852" y="2188"/>
                    <a:pt x="1794" y="4924"/>
                    <a:pt x="2706" y="8085"/>
                  </a:cubicBezTo>
                  <a:cubicBezTo>
                    <a:pt x="3131" y="7477"/>
                    <a:pt x="3496" y="6900"/>
                    <a:pt x="3800" y="6474"/>
                  </a:cubicBezTo>
                  <a:cubicBezTo>
                    <a:pt x="4834" y="5046"/>
                    <a:pt x="5806" y="3556"/>
                    <a:pt x="6718" y="2037"/>
                  </a:cubicBezTo>
                  <a:cubicBezTo>
                    <a:pt x="4742" y="851"/>
                    <a:pt x="2523" y="152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54"/>
            <p:cNvSpPr/>
            <p:nvPr/>
          </p:nvSpPr>
          <p:spPr>
            <a:xfrm>
              <a:off x="11793927" y="6854904"/>
              <a:ext cx="411331" cy="643031"/>
            </a:xfrm>
            <a:custGeom>
              <a:avLst/>
              <a:gdLst/>
              <a:ahLst/>
              <a:cxnLst/>
              <a:rect l="l" t="t" r="r" b="b"/>
              <a:pathLst>
                <a:path w="15594" h="24378" extrusionOk="0">
                  <a:moveTo>
                    <a:pt x="15594" y="1"/>
                  </a:moveTo>
                  <a:cubicBezTo>
                    <a:pt x="12189" y="5381"/>
                    <a:pt x="7569" y="10578"/>
                    <a:pt x="1946" y="13739"/>
                  </a:cubicBezTo>
                  <a:cubicBezTo>
                    <a:pt x="1521" y="17205"/>
                    <a:pt x="852" y="20761"/>
                    <a:pt x="1" y="24378"/>
                  </a:cubicBezTo>
                  <a:cubicBezTo>
                    <a:pt x="396" y="24317"/>
                    <a:pt x="791" y="24256"/>
                    <a:pt x="1186" y="24104"/>
                  </a:cubicBezTo>
                  <a:cubicBezTo>
                    <a:pt x="5107" y="22858"/>
                    <a:pt x="8177" y="20183"/>
                    <a:pt x="10913" y="17205"/>
                  </a:cubicBezTo>
                  <a:cubicBezTo>
                    <a:pt x="12068" y="15928"/>
                    <a:pt x="13284" y="14682"/>
                    <a:pt x="14469" y="13405"/>
                  </a:cubicBezTo>
                  <a:cubicBezTo>
                    <a:pt x="15199" y="9606"/>
                    <a:pt x="15594" y="4955"/>
                    <a:pt x="15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54"/>
            <p:cNvSpPr/>
            <p:nvPr/>
          </p:nvSpPr>
          <p:spPr>
            <a:xfrm>
              <a:off x="11834021" y="6147750"/>
              <a:ext cx="339162" cy="601354"/>
            </a:xfrm>
            <a:custGeom>
              <a:avLst/>
              <a:gdLst/>
              <a:ahLst/>
              <a:cxnLst/>
              <a:rect l="l" t="t" r="r" b="b"/>
              <a:pathLst>
                <a:path w="12858" h="22798" extrusionOk="0">
                  <a:moveTo>
                    <a:pt x="8846" y="1"/>
                  </a:moveTo>
                  <a:cubicBezTo>
                    <a:pt x="6444" y="3952"/>
                    <a:pt x="3526" y="7752"/>
                    <a:pt x="1" y="10639"/>
                  </a:cubicBezTo>
                  <a:cubicBezTo>
                    <a:pt x="578" y="14408"/>
                    <a:pt x="1004" y="18481"/>
                    <a:pt x="1186" y="22797"/>
                  </a:cubicBezTo>
                  <a:cubicBezTo>
                    <a:pt x="5563" y="20001"/>
                    <a:pt x="9454" y="16688"/>
                    <a:pt x="12858" y="12858"/>
                  </a:cubicBezTo>
                  <a:cubicBezTo>
                    <a:pt x="12007" y="8208"/>
                    <a:pt x="10700" y="3770"/>
                    <a:pt x="88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54"/>
            <p:cNvSpPr/>
            <p:nvPr/>
          </p:nvSpPr>
          <p:spPr>
            <a:xfrm>
              <a:off x="11749033" y="7299075"/>
              <a:ext cx="405712" cy="367228"/>
            </a:xfrm>
            <a:custGeom>
              <a:avLst/>
              <a:gdLst/>
              <a:ahLst/>
              <a:cxnLst/>
              <a:rect l="l" t="t" r="r" b="b"/>
              <a:pathLst>
                <a:path w="15381" h="13922" extrusionOk="0">
                  <a:moveTo>
                    <a:pt x="15381" y="1"/>
                  </a:moveTo>
                  <a:lnTo>
                    <a:pt x="15381" y="1"/>
                  </a:lnTo>
                  <a:cubicBezTo>
                    <a:pt x="13891" y="1399"/>
                    <a:pt x="12402" y="2736"/>
                    <a:pt x="10882" y="3983"/>
                  </a:cubicBezTo>
                  <a:cubicBezTo>
                    <a:pt x="7934" y="6445"/>
                    <a:pt x="4955" y="8025"/>
                    <a:pt x="1429" y="8724"/>
                  </a:cubicBezTo>
                  <a:cubicBezTo>
                    <a:pt x="1004" y="10427"/>
                    <a:pt x="548" y="12159"/>
                    <a:pt x="1" y="13922"/>
                  </a:cubicBezTo>
                  <a:cubicBezTo>
                    <a:pt x="3557" y="13740"/>
                    <a:pt x="11612" y="12068"/>
                    <a:pt x="15198" y="578"/>
                  </a:cubicBezTo>
                  <a:cubicBezTo>
                    <a:pt x="15259" y="396"/>
                    <a:pt x="15320" y="183"/>
                    <a:pt x="153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54"/>
            <p:cNvSpPr/>
            <p:nvPr/>
          </p:nvSpPr>
          <p:spPr>
            <a:xfrm>
              <a:off x="11849267" y="6531806"/>
              <a:ext cx="355199" cy="647831"/>
            </a:xfrm>
            <a:custGeom>
              <a:avLst/>
              <a:gdLst/>
              <a:ahLst/>
              <a:cxnLst/>
              <a:rect l="l" t="t" r="r" b="b"/>
              <a:pathLst>
                <a:path w="13466" h="24560" extrusionOk="0">
                  <a:moveTo>
                    <a:pt x="12554" y="0"/>
                  </a:moveTo>
                  <a:cubicBezTo>
                    <a:pt x="9088" y="3739"/>
                    <a:pt x="5076" y="6930"/>
                    <a:pt x="638" y="9575"/>
                  </a:cubicBezTo>
                  <a:cubicBezTo>
                    <a:pt x="790" y="14286"/>
                    <a:pt x="608" y="19332"/>
                    <a:pt x="0" y="24560"/>
                  </a:cubicBezTo>
                  <a:cubicBezTo>
                    <a:pt x="1885" y="23405"/>
                    <a:pt x="3648" y="22098"/>
                    <a:pt x="5259" y="20456"/>
                  </a:cubicBezTo>
                  <a:cubicBezTo>
                    <a:pt x="8359" y="17356"/>
                    <a:pt x="10882" y="13830"/>
                    <a:pt x="13465" y="10304"/>
                  </a:cubicBezTo>
                  <a:cubicBezTo>
                    <a:pt x="13374" y="6900"/>
                    <a:pt x="13101" y="3405"/>
                    <a:pt x="125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54"/>
            <p:cNvSpPr/>
            <p:nvPr/>
          </p:nvSpPr>
          <p:spPr>
            <a:xfrm>
              <a:off x="11652016" y="6875742"/>
              <a:ext cx="54549" cy="388092"/>
            </a:xfrm>
            <a:custGeom>
              <a:avLst/>
              <a:gdLst/>
              <a:ahLst/>
              <a:cxnLst/>
              <a:rect l="l" t="t" r="r" b="b"/>
              <a:pathLst>
                <a:path w="2068" h="14713" extrusionOk="0">
                  <a:moveTo>
                    <a:pt x="1" y="62"/>
                  </a:moveTo>
                  <a:cubicBezTo>
                    <a:pt x="1" y="123"/>
                    <a:pt x="1" y="153"/>
                    <a:pt x="1" y="183"/>
                  </a:cubicBezTo>
                  <a:lnTo>
                    <a:pt x="31" y="183"/>
                  </a:lnTo>
                  <a:cubicBezTo>
                    <a:pt x="57" y="190"/>
                    <a:pt x="81" y="198"/>
                    <a:pt x="103" y="208"/>
                  </a:cubicBezTo>
                  <a:lnTo>
                    <a:pt x="103" y="208"/>
                  </a:lnTo>
                  <a:cubicBezTo>
                    <a:pt x="61" y="165"/>
                    <a:pt x="27" y="115"/>
                    <a:pt x="1" y="62"/>
                  </a:cubicBezTo>
                  <a:close/>
                  <a:moveTo>
                    <a:pt x="103" y="208"/>
                  </a:moveTo>
                  <a:cubicBezTo>
                    <a:pt x="136" y="242"/>
                    <a:pt x="174" y="272"/>
                    <a:pt x="215" y="293"/>
                  </a:cubicBezTo>
                  <a:lnTo>
                    <a:pt x="215" y="293"/>
                  </a:lnTo>
                  <a:cubicBezTo>
                    <a:pt x="188" y="259"/>
                    <a:pt x="151" y="230"/>
                    <a:pt x="103" y="208"/>
                  </a:cubicBezTo>
                  <a:close/>
                  <a:moveTo>
                    <a:pt x="1186" y="1"/>
                  </a:moveTo>
                  <a:cubicBezTo>
                    <a:pt x="943" y="123"/>
                    <a:pt x="730" y="214"/>
                    <a:pt x="517" y="305"/>
                  </a:cubicBezTo>
                  <a:cubicBezTo>
                    <a:pt x="467" y="324"/>
                    <a:pt x="420" y="332"/>
                    <a:pt x="375" y="332"/>
                  </a:cubicBezTo>
                  <a:cubicBezTo>
                    <a:pt x="317" y="332"/>
                    <a:pt x="263" y="318"/>
                    <a:pt x="215" y="293"/>
                  </a:cubicBezTo>
                  <a:lnTo>
                    <a:pt x="215" y="293"/>
                  </a:lnTo>
                  <a:cubicBezTo>
                    <a:pt x="345" y="456"/>
                    <a:pt x="248" y="728"/>
                    <a:pt x="62" y="822"/>
                  </a:cubicBezTo>
                  <a:cubicBezTo>
                    <a:pt x="335" y="5351"/>
                    <a:pt x="639" y="9910"/>
                    <a:pt x="943" y="14439"/>
                  </a:cubicBezTo>
                  <a:cubicBezTo>
                    <a:pt x="1034" y="14439"/>
                    <a:pt x="1156" y="14469"/>
                    <a:pt x="1277" y="14500"/>
                  </a:cubicBezTo>
                  <a:cubicBezTo>
                    <a:pt x="1429" y="14500"/>
                    <a:pt x="1490" y="14591"/>
                    <a:pt x="1521" y="14712"/>
                  </a:cubicBezTo>
                  <a:cubicBezTo>
                    <a:pt x="1703" y="14621"/>
                    <a:pt x="1885" y="14530"/>
                    <a:pt x="2068" y="14439"/>
                  </a:cubicBezTo>
                  <a:cubicBezTo>
                    <a:pt x="1764" y="9636"/>
                    <a:pt x="1460" y="4834"/>
                    <a:pt x="1186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54"/>
            <p:cNvSpPr/>
            <p:nvPr/>
          </p:nvSpPr>
          <p:spPr>
            <a:xfrm>
              <a:off x="11632787" y="6523788"/>
              <a:ext cx="48930" cy="343171"/>
            </a:xfrm>
            <a:custGeom>
              <a:avLst/>
              <a:gdLst/>
              <a:ahLst/>
              <a:cxnLst/>
              <a:rect l="l" t="t" r="r" b="b"/>
              <a:pathLst>
                <a:path w="1855" h="13010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4347"/>
                    <a:pt x="426" y="8693"/>
                    <a:pt x="699" y="13010"/>
                  </a:cubicBezTo>
                  <a:cubicBezTo>
                    <a:pt x="730" y="12949"/>
                    <a:pt x="791" y="12858"/>
                    <a:pt x="882" y="12827"/>
                  </a:cubicBezTo>
                  <a:cubicBezTo>
                    <a:pt x="1216" y="12675"/>
                    <a:pt x="1520" y="12493"/>
                    <a:pt x="1854" y="12341"/>
                  </a:cubicBezTo>
                  <a:cubicBezTo>
                    <a:pt x="1642" y="8572"/>
                    <a:pt x="1429" y="4803"/>
                    <a:pt x="1246" y="1034"/>
                  </a:cubicBezTo>
                  <a:cubicBezTo>
                    <a:pt x="1216" y="760"/>
                    <a:pt x="1216" y="487"/>
                    <a:pt x="1186" y="213"/>
                  </a:cubicBezTo>
                  <a:cubicBezTo>
                    <a:pt x="1034" y="274"/>
                    <a:pt x="912" y="335"/>
                    <a:pt x="760" y="395"/>
                  </a:cubicBezTo>
                  <a:cubicBezTo>
                    <a:pt x="728" y="405"/>
                    <a:pt x="697" y="409"/>
                    <a:pt x="668" y="409"/>
                  </a:cubicBezTo>
                  <a:cubicBezTo>
                    <a:pt x="504" y="409"/>
                    <a:pt x="391" y="272"/>
                    <a:pt x="365" y="92"/>
                  </a:cubicBezTo>
                  <a:cubicBezTo>
                    <a:pt x="243" y="92"/>
                    <a:pt x="122" y="3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54"/>
            <p:cNvSpPr/>
            <p:nvPr/>
          </p:nvSpPr>
          <p:spPr>
            <a:xfrm>
              <a:off x="11601503" y="5854327"/>
              <a:ext cx="61776" cy="660651"/>
            </a:xfrm>
            <a:custGeom>
              <a:avLst/>
              <a:gdLst/>
              <a:ahLst/>
              <a:cxnLst/>
              <a:rect l="l" t="t" r="r" b="b"/>
              <a:pathLst>
                <a:path w="2342" h="25046" extrusionOk="0">
                  <a:moveTo>
                    <a:pt x="913" y="0"/>
                  </a:moveTo>
                  <a:cubicBezTo>
                    <a:pt x="609" y="30"/>
                    <a:pt x="305" y="61"/>
                    <a:pt x="1" y="91"/>
                  </a:cubicBezTo>
                  <a:cubicBezTo>
                    <a:pt x="62" y="4651"/>
                    <a:pt x="305" y="9210"/>
                    <a:pt x="548" y="13739"/>
                  </a:cubicBezTo>
                  <a:cubicBezTo>
                    <a:pt x="761" y="13982"/>
                    <a:pt x="973" y="14225"/>
                    <a:pt x="1217" y="14468"/>
                  </a:cubicBezTo>
                  <a:cubicBezTo>
                    <a:pt x="1426" y="14700"/>
                    <a:pt x="1227" y="14986"/>
                    <a:pt x="986" y="14986"/>
                  </a:cubicBezTo>
                  <a:cubicBezTo>
                    <a:pt x="911" y="14986"/>
                    <a:pt x="833" y="14958"/>
                    <a:pt x="761" y="14894"/>
                  </a:cubicBezTo>
                  <a:cubicBezTo>
                    <a:pt x="700" y="14863"/>
                    <a:pt x="670" y="14803"/>
                    <a:pt x="609" y="14742"/>
                  </a:cubicBezTo>
                  <a:lnTo>
                    <a:pt x="609" y="14742"/>
                  </a:lnTo>
                  <a:cubicBezTo>
                    <a:pt x="761" y="17538"/>
                    <a:pt x="913" y="20304"/>
                    <a:pt x="1065" y="23070"/>
                  </a:cubicBezTo>
                  <a:cubicBezTo>
                    <a:pt x="1065" y="23617"/>
                    <a:pt x="1125" y="24164"/>
                    <a:pt x="1125" y="24712"/>
                  </a:cubicBezTo>
                  <a:cubicBezTo>
                    <a:pt x="1338" y="24772"/>
                    <a:pt x="1521" y="24894"/>
                    <a:pt x="1733" y="24924"/>
                  </a:cubicBezTo>
                  <a:cubicBezTo>
                    <a:pt x="1794" y="24955"/>
                    <a:pt x="1825" y="24985"/>
                    <a:pt x="1855" y="25046"/>
                  </a:cubicBezTo>
                  <a:cubicBezTo>
                    <a:pt x="2037" y="24955"/>
                    <a:pt x="2159" y="24833"/>
                    <a:pt x="2341" y="24742"/>
                  </a:cubicBezTo>
                  <a:cubicBezTo>
                    <a:pt x="2129" y="21095"/>
                    <a:pt x="1946" y="17417"/>
                    <a:pt x="1764" y="13739"/>
                  </a:cubicBezTo>
                  <a:cubicBezTo>
                    <a:pt x="1521" y="13830"/>
                    <a:pt x="1308" y="13891"/>
                    <a:pt x="1065" y="13921"/>
                  </a:cubicBezTo>
                  <a:cubicBezTo>
                    <a:pt x="1044" y="13924"/>
                    <a:pt x="1023" y="13926"/>
                    <a:pt x="1003" y="13926"/>
                  </a:cubicBezTo>
                  <a:cubicBezTo>
                    <a:pt x="625" y="13926"/>
                    <a:pt x="507" y="13397"/>
                    <a:pt x="882" y="13252"/>
                  </a:cubicBezTo>
                  <a:cubicBezTo>
                    <a:pt x="1156" y="13161"/>
                    <a:pt x="1429" y="12979"/>
                    <a:pt x="1703" y="12797"/>
                  </a:cubicBezTo>
                  <a:cubicBezTo>
                    <a:pt x="1521" y="8541"/>
                    <a:pt x="1369" y="4286"/>
                    <a:pt x="13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54"/>
            <p:cNvSpPr/>
            <p:nvPr/>
          </p:nvSpPr>
          <p:spPr>
            <a:xfrm>
              <a:off x="11678473" y="7276628"/>
              <a:ext cx="49748" cy="389675"/>
            </a:xfrm>
            <a:custGeom>
              <a:avLst/>
              <a:gdLst/>
              <a:ahLst/>
              <a:cxnLst/>
              <a:rect l="l" t="t" r="r" b="b"/>
              <a:pathLst>
                <a:path w="1886" h="14773" extrusionOk="0">
                  <a:moveTo>
                    <a:pt x="1095" y="1"/>
                  </a:moveTo>
                  <a:cubicBezTo>
                    <a:pt x="761" y="92"/>
                    <a:pt x="457" y="183"/>
                    <a:pt x="122" y="274"/>
                  </a:cubicBezTo>
                  <a:cubicBezTo>
                    <a:pt x="62" y="274"/>
                    <a:pt x="31" y="274"/>
                    <a:pt x="1" y="244"/>
                  </a:cubicBezTo>
                  <a:lnTo>
                    <a:pt x="1" y="244"/>
                  </a:lnTo>
                  <a:cubicBezTo>
                    <a:pt x="214" y="3527"/>
                    <a:pt x="426" y="6779"/>
                    <a:pt x="639" y="10062"/>
                  </a:cubicBezTo>
                  <a:cubicBezTo>
                    <a:pt x="821" y="10153"/>
                    <a:pt x="852" y="10426"/>
                    <a:pt x="670" y="10578"/>
                  </a:cubicBezTo>
                  <a:cubicBezTo>
                    <a:pt x="730" y="11946"/>
                    <a:pt x="821" y="13344"/>
                    <a:pt x="882" y="14743"/>
                  </a:cubicBezTo>
                  <a:lnTo>
                    <a:pt x="913" y="14743"/>
                  </a:lnTo>
                  <a:cubicBezTo>
                    <a:pt x="913" y="14743"/>
                    <a:pt x="1277" y="14773"/>
                    <a:pt x="1885" y="14773"/>
                  </a:cubicBezTo>
                  <a:cubicBezTo>
                    <a:pt x="1825" y="13162"/>
                    <a:pt x="1764" y="11521"/>
                    <a:pt x="1673" y="9910"/>
                  </a:cubicBezTo>
                  <a:cubicBezTo>
                    <a:pt x="1551" y="9910"/>
                    <a:pt x="1460" y="9910"/>
                    <a:pt x="1369" y="9940"/>
                  </a:cubicBezTo>
                  <a:cubicBezTo>
                    <a:pt x="1125" y="9940"/>
                    <a:pt x="1004" y="9636"/>
                    <a:pt x="1186" y="9484"/>
                  </a:cubicBezTo>
                  <a:cubicBezTo>
                    <a:pt x="1308" y="9363"/>
                    <a:pt x="1460" y="9241"/>
                    <a:pt x="1612" y="9150"/>
                  </a:cubicBezTo>
                  <a:cubicBezTo>
                    <a:pt x="1460" y="6110"/>
                    <a:pt x="1277" y="3040"/>
                    <a:pt x="109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54"/>
            <p:cNvSpPr/>
            <p:nvPr/>
          </p:nvSpPr>
          <p:spPr>
            <a:xfrm>
              <a:off x="11172579" y="6017867"/>
              <a:ext cx="460235" cy="505947"/>
            </a:xfrm>
            <a:custGeom>
              <a:avLst/>
              <a:gdLst/>
              <a:ahLst/>
              <a:cxnLst/>
              <a:rect l="l" t="t" r="r" b="b"/>
              <a:pathLst>
                <a:path w="17448" h="19181" extrusionOk="0">
                  <a:moveTo>
                    <a:pt x="730" y="1"/>
                  </a:moveTo>
                  <a:cubicBezTo>
                    <a:pt x="486" y="244"/>
                    <a:pt x="243" y="487"/>
                    <a:pt x="0" y="730"/>
                  </a:cubicBezTo>
                  <a:cubicBezTo>
                    <a:pt x="2037" y="4074"/>
                    <a:pt x="4377" y="7235"/>
                    <a:pt x="6961" y="10214"/>
                  </a:cubicBezTo>
                  <a:cubicBezTo>
                    <a:pt x="9453" y="13040"/>
                    <a:pt x="13435" y="18177"/>
                    <a:pt x="17447" y="19180"/>
                  </a:cubicBezTo>
                  <a:cubicBezTo>
                    <a:pt x="17417" y="18968"/>
                    <a:pt x="17417" y="18724"/>
                    <a:pt x="17386" y="18512"/>
                  </a:cubicBezTo>
                  <a:cubicBezTo>
                    <a:pt x="13678" y="17113"/>
                    <a:pt x="10061" y="12341"/>
                    <a:pt x="7599" y="9575"/>
                  </a:cubicBezTo>
                  <a:cubicBezTo>
                    <a:pt x="4985" y="6627"/>
                    <a:pt x="2705" y="3375"/>
                    <a:pt x="73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54"/>
            <p:cNvSpPr/>
            <p:nvPr/>
          </p:nvSpPr>
          <p:spPr>
            <a:xfrm>
              <a:off x="11631178" y="6506141"/>
              <a:ext cx="19256" cy="20865"/>
            </a:xfrm>
            <a:custGeom>
              <a:avLst/>
              <a:gdLst/>
              <a:ahLst/>
              <a:cxnLst/>
              <a:rect l="l" t="t" r="r" b="b"/>
              <a:pathLst>
                <a:path w="730" h="791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3"/>
                    <a:pt x="31" y="457"/>
                    <a:pt x="61" y="669"/>
                  </a:cubicBezTo>
                  <a:cubicBezTo>
                    <a:pt x="183" y="700"/>
                    <a:pt x="304" y="761"/>
                    <a:pt x="426" y="791"/>
                  </a:cubicBezTo>
                  <a:cubicBezTo>
                    <a:pt x="396" y="639"/>
                    <a:pt x="426" y="517"/>
                    <a:pt x="578" y="426"/>
                  </a:cubicBezTo>
                  <a:cubicBezTo>
                    <a:pt x="639" y="396"/>
                    <a:pt x="669" y="365"/>
                    <a:pt x="730" y="335"/>
                  </a:cubicBezTo>
                  <a:cubicBezTo>
                    <a:pt x="700" y="274"/>
                    <a:pt x="669" y="244"/>
                    <a:pt x="608" y="213"/>
                  </a:cubicBezTo>
                  <a:cubicBezTo>
                    <a:pt x="396" y="183"/>
                    <a:pt x="213" y="6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54"/>
            <p:cNvSpPr/>
            <p:nvPr/>
          </p:nvSpPr>
          <p:spPr>
            <a:xfrm>
              <a:off x="11025049" y="6393905"/>
              <a:ext cx="628602" cy="504654"/>
            </a:xfrm>
            <a:custGeom>
              <a:avLst/>
              <a:gdLst/>
              <a:ahLst/>
              <a:cxnLst/>
              <a:rect l="l" t="t" r="r" b="b"/>
              <a:pathLst>
                <a:path w="23831" h="19132" extrusionOk="0">
                  <a:moveTo>
                    <a:pt x="152" y="0"/>
                  </a:moveTo>
                  <a:cubicBezTo>
                    <a:pt x="92" y="547"/>
                    <a:pt x="31" y="1064"/>
                    <a:pt x="0" y="1642"/>
                  </a:cubicBezTo>
                  <a:cubicBezTo>
                    <a:pt x="6444" y="9301"/>
                    <a:pt x="13922" y="17265"/>
                    <a:pt x="23618" y="19119"/>
                  </a:cubicBezTo>
                  <a:cubicBezTo>
                    <a:pt x="23644" y="19128"/>
                    <a:pt x="23669" y="19132"/>
                    <a:pt x="23691" y="19132"/>
                  </a:cubicBezTo>
                  <a:cubicBezTo>
                    <a:pt x="23745" y="19132"/>
                    <a:pt x="23788" y="19110"/>
                    <a:pt x="23831" y="19089"/>
                  </a:cubicBezTo>
                  <a:cubicBezTo>
                    <a:pt x="23800" y="18876"/>
                    <a:pt x="23800" y="18663"/>
                    <a:pt x="23770" y="18450"/>
                  </a:cubicBezTo>
                  <a:cubicBezTo>
                    <a:pt x="13496" y="16292"/>
                    <a:pt x="6931" y="7630"/>
                    <a:pt x="15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54"/>
            <p:cNvSpPr/>
            <p:nvPr/>
          </p:nvSpPr>
          <p:spPr>
            <a:xfrm>
              <a:off x="11652834" y="6880570"/>
              <a:ext cx="9628" cy="16855"/>
            </a:xfrm>
            <a:custGeom>
              <a:avLst/>
              <a:gdLst/>
              <a:ahLst/>
              <a:cxnLst/>
              <a:rect l="l" t="t" r="r" b="b"/>
              <a:pathLst>
                <a:path w="365" h="639" extrusionOk="0">
                  <a:moveTo>
                    <a:pt x="0" y="0"/>
                  </a:moveTo>
                  <a:cubicBezTo>
                    <a:pt x="0" y="213"/>
                    <a:pt x="0" y="426"/>
                    <a:pt x="31" y="639"/>
                  </a:cubicBezTo>
                  <a:cubicBezTo>
                    <a:pt x="304" y="517"/>
                    <a:pt x="365" y="92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54"/>
            <p:cNvSpPr/>
            <p:nvPr/>
          </p:nvSpPr>
          <p:spPr>
            <a:xfrm>
              <a:off x="11035469" y="6812410"/>
              <a:ext cx="642239" cy="460235"/>
            </a:xfrm>
            <a:custGeom>
              <a:avLst/>
              <a:gdLst/>
              <a:ahLst/>
              <a:cxnLst/>
              <a:rect l="l" t="t" r="r" b="b"/>
              <a:pathLst>
                <a:path w="24348" h="17448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700"/>
                    <a:pt x="152" y="1369"/>
                    <a:pt x="244" y="2068"/>
                  </a:cubicBezTo>
                  <a:cubicBezTo>
                    <a:pt x="6627" y="9636"/>
                    <a:pt x="14803" y="17417"/>
                    <a:pt x="24226" y="17448"/>
                  </a:cubicBezTo>
                  <a:cubicBezTo>
                    <a:pt x="24256" y="17448"/>
                    <a:pt x="24256" y="17417"/>
                    <a:pt x="24287" y="17387"/>
                  </a:cubicBezTo>
                  <a:cubicBezTo>
                    <a:pt x="24317" y="17387"/>
                    <a:pt x="24317" y="17387"/>
                    <a:pt x="24347" y="17357"/>
                  </a:cubicBezTo>
                  <a:cubicBezTo>
                    <a:pt x="24347" y="17205"/>
                    <a:pt x="24317" y="17022"/>
                    <a:pt x="24317" y="16840"/>
                  </a:cubicBezTo>
                  <a:cubicBezTo>
                    <a:pt x="14317" y="15806"/>
                    <a:pt x="6475" y="781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54"/>
            <p:cNvSpPr/>
            <p:nvPr/>
          </p:nvSpPr>
          <p:spPr>
            <a:xfrm>
              <a:off x="11676890" y="7256581"/>
              <a:ext cx="15246" cy="13664"/>
            </a:xfrm>
            <a:custGeom>
              <a:avLst/>
              <a:gdLst/>
              <a:ahLst/>
              <a:cxnLst/>
              <a:rect l="l" t="t" r="r" b="b"/>
              <a:pathLst>
                <a:path w="578" h="518" extrusionOk="0">
                  <a:moveTo>
                    <a:pt x="0" y="1"/>
                  </a:moveTo>
                  <a:cubicBezTo>
                    <a:pt x="0" y="183"/>
                    <a:pt x="30" y="335"/>
                    <a:pt x="30" y="518"/>
                  </a:cubicBezTo>
                  <a:cubicBezTo>
                    <a:pt x="213" y="426"/>
                    <a:pt x="395" y="366"/>
                    <a:pt x="578" y="274"/>
                  </a:cubicBezTo>
                  <a:cubicBezTo>
                    <a:pt x="547" y="153"/>
                    <a:pt x="486" y="62"/>
                    <a:pt x="334" y="31"/>
                  </a:cubicBezTo>
                  <a:cubicBezTo>
                    <a:pt x="213" y="31"/>
                    <a:pt x="122" y="1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54"/>
            <p:cNvSpPr/>
            <p:nvPr/>
          </p:nvSpPr>
          <p:spPr>
            <a:xfrm>
              <a:off x="11187799" y="7340778"/>
              <a:ext cx="508347" cy="228904"/>
            </a:xfrm>
            <a:custGeom>
              <a:avLst/>
              <a:gdLst/>
              <a:ahLst/>
              <a:cxnLst/>
              <a:rect l="l" t="t" r="r" b="b"/>
              <a:pathLst>
                <a:path w="19272" h="8678" extrusionOk="0">
                  <a:moveTo>
                    <a:pt x="1" y="0"/>
                  </a:moveTo>
                  <a:cubicBezTo>
                    <a:pt x="609" y="973"/>
                    <a:pt x="1277" y="1855"/>
                    <a:pt x="1976" y="2675"/>
                  </a:cubicBezTo>
                  <a:cubicBezTo>
                    <a:pt x="5699" y="5574"/>
                    <a:pt x="11045" y="8677"/>
                    <a:pt x="16021" y="8677"/>
                  </a:cubicBezTo>
                  <a:cubicBezTo>
                    <a:pt x="17098" y="8677"/>
                    <a:pt x="18158" y="8532"/>
                    <a:pt x="19180" y="8207"/>
                  </a:cubicBezTo>
                  <a:cubicBezTo>
                    <a:pt x="19211" y="8207"/>
                    <a:pt x="19241" y="8146"/>
                    <a:pt x="19272" y="8146"/>
                  </a:cubicBezTo>
                  <a:cubicBezTo>
                    <a:pt x="19241" y="7964"/>
                    <a:pt x="19241" y="7782"/>
                    <a:pt x="19241" y="7630"/>
                  </a:cubicBezTo>
                  <a:cubicBezTo>
                    <a:pt x="19180" y="7569"/>
                    <a:pt x="19089" y="7569"/>
                    <a:pt x="18998" y="7569"/>
                  </a:cubicBezTo>
                  <a:cubicBezTo>
                    <a:pt x="18028" y="7763"/>
                    <a:pt x="17064" y="7855"/>
                    <a:pt x="16108" y="7855"/>
                  </a:cubicBezTo>
                  <a:cubicBezTo>
                    <a:pt x="10317" y="7855"/>
                    <a:pt x="4801" y="4487"/>
                    <a:pt x="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54"/>
            <p:cNvSpPr/>
            <p:nvPr/>
          </p:nvSpPr>
          <p:spPr>
            <a:xfrm>
              <a:off x="11695328" y="7542012"/>
              <a:ext cx="5618" cy="13664"/>
            </a:xfrm>
            <a:custGeom>
              <a:avLst/>
              <a:gdLst/>
              <a:ahLst/>
              <a:cxnLst/>
              <a:rect l="l" t="t" r="r" b="b"/>
              <a:pathLst>
                <a:path w="213" h="518" extrusionOk="0">
                  <a:moveTo>
                    <a:pt x="0" y="1"/>
                  </a:moveTo>
                  <a:cubicBezTo>
                    <a:pt x="0" y="153"/>
                    <a:pt x="0" y="335"/>
                    <a:pt x="31" y="517"/>
                  </a:cubicBezTo>
                  <a:cubicBezTo>
                    <a:pt x="213" y="365"/>
                    <a:pt x="182" y="92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54"/>
            <p:cNvSpPr/>
            <p:nvPr/>
          </p:nvSpPr>
          <p:spPr>
            <a:xfrm>
              <a:off x="11373021" y="5896003"/>
              <a:ext cx="244546" cy="347181"/>
            </a:xfrm>
            <a:custGeom>
              <a:avLst/>
              <a:gdLst/>
              <a:ahLst/>
              <a:cxnLst/>
              <a:rect l="l" t="t" r="r" b="b"/>
              <a:pathLst>
                <a:path w="9271" h="13162" extrusionOk="0">
                  <a:moveTo>
                    <a:pt x="1034" y="1"/>
                  </a:moveTo>
                  <a:cubicBezTo>
                    <a:pt x="699" y="122"/>
                    <a:pt x="334" y="213"/>
                    <a:pt x="0" y="365"/>
                  </a:cubicBezTo>
                  <a:cubicBezTo>
                    <a:pt x="2310" y="5107"/>
                    <a:pt x="5350" y="9484"/>
                    <a:pt x="9271" y="13162"/>
                  </a:cubicBezTo>
                  <a:cubicBezTo>
                    <a:pt x="9240" y="12828"/>
                    <a:pt x="9240" y="12493"/>
                    <a:pt x="9210" y="12159"/>
                  </a:cubicBezTo>
                  <a:cubicBezTo>
                    <a:pt x="5775" y="8451"/>
                    <a:pt x="3131" y="4378"/>
                    <a:pt x="103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54"/>
            <p:cNvSpPr/>
            <p:nvPr/>
          </p:nvSpPr>
          <p:spPr>
            <a:xfrm>
              <a:off x="11615932" y="6216701"/>
              <a:ext cx="23186" cy="32919"/>
            </a:xfrm>
            <a:custGeom>
              <a:avLst/>
              <a:gdLst/>
              <a:ahLst/>
              <a:cxnLst/>
              <a:rect l="l" t="t" r="r" b="b"/>
              <a:pathLst>
                <a:path w="879" h="1248" extrusionOk="0">
                  <a:moveTo>
                    <a:pt x="1" y="1"/>
                  </a:moveTo>
                  <a:lnTo>
                    <a:pt x="1" y="1"/>
                  </a:lnTo>
                  <a:cubicBezTo>
                    <a:pt x="31" y="335"/>
                    <a:pt x="31" y="670"/>
                    <a:pt x="62" y="1004"/>
                  </a:cubicBezTo>
                  <a:cubicBezTo>
                    <a:pt x="123" y="1065"/>
                    <a:pt x="153" y="1125"/>
                    <a:pt x="214" y="1156"/>
                  </a:cubicBezTo>
                  <a:cubicBezTo>
                    <a:pt x="286" y="1220"/>
                    <a:pt x="364" y="1248"/>
                    <a:pt x="439" y="1248"/>
                  </a:cubicBezTo>
                  <a:cubicBezTo>
                    <a:pt x="680" y="1248"/>
                    <a:pt x="879" y="962"/>
                    <a:pt x="670" y="730"/>
                  </a:cubicBezTo>
                  <a:cubicBezTo>
                    <a:pt x="426" y="487"/>
                    <a:pt x="214" y="244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54"/>
            <p:cNvSpPr/>
            <p:nvPr/>
          </p:nvSpPr>
          <p:spPr>
            <a:xfrm>
              <a:off x="11646398" y="6067589"/>
              <a:ext cx="119490" cy="149138"/>
            </a:xfrm>
            <a:custGeom>
              <a:avLst/>
              <a:gdLst/>
              <a:ahLst/>
              <a:cxnLst/>
              <a:rect l="l" t="t" r="r" b="b"/>
              <a:pathLst>
                <a:path w="4530" h="5654" extrusionOk="0">
                  <a:moveTo>
                    <a:pt x="4135" y="0"/>
                  </a:moveTo>
                  <a:cubicBezTo>
                    <a:pt x="2980" y="1672"/>
                    <a:pt x="1460" y="3708"/>
                    <a:pt x="1" y="4712"/>
                  </a:cubicBezTo>
                  <a:cubicBezTo>
                    <a:pt x="31" y="5046"/>
                    <a:pt x="31" y="5350"/>
                    <a:pt x="62" y="5654"/>
                  </a:cubicBezTo>
                  <a:cubicBezTo>
                    <a:pt x="1673" y="5076"/>
                    <a:pt x="3223" y="3313"/>
                    <a:pt x="4530" y="1490"/>
                  </a:cubicBezTo>
                  <a:cubicBezTo>
                    <a:pt x="4408" y="1003"/>
                    <a:pt x="4256" y="487"/>
                    <a:pt x="413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54"/>
            <p:cNvSpPr/>
            <p:nvPr/>
          </p:nvSpPr>
          <p:spPr>
            <a:xfrm>
              <a:off x="11755442" y="5908031"/>
              <a:ext cx="131518" cy="198860"/>
            </a:xfrm>
            <a:custGeom>
              <a:avLst/>
              <a:gdLst/>
              <a:ahLst/>
              <a:cxnLst/>
              <a:rect l="l" t="t" r="r" b="b"/>
              <a:pathLst>
                <a:path w="4986" h="7539" extrusionOk="0">
                  <a:moveTo>
                    <a:pt x="3983" y="1"/>
                  </a:moveTo>
                  <a:cubicBezTo>
                    <a:pt x="3071" y="1520"/>
                    <a:pt x="2129" y="3010"/>
                    <a:pt x="1095" y="4438"/>
                  </a:cubicBezTo>
                  <a:cubicBezTo>
                    <a:pt x="791" y="4864"/>
                    <a:pt x="426" y="5441"/>
                    <a:pt x="1" y="6049"/>
                  </a:cubicBezTo>
                  <a:cubicBezTo>
                    <a:pt x="122" y="6536"/>
                    <a:pt x="274" y="7052"/>
                    <a:pt x="396" y="7539"/>
                  </a:cubicBezTo>
                  <a:cubicBezTo>
                    <a:pt x="1429" y="6140"/>
                    <a:pt x="2311" y="4712"/>
                    <a:pt x="3010" y="3709"/>
                  </a:cubicBezTo>
                  <a:cubicBezTo>
                    <a:pt x="3709" y="2736"/>
                    <a:pt x="4347" y="1672"/>
                    <a:pt x="4986" y="639"/>
                  </a:cubicBezTo>
                  <a:cubicBezTo>
                    <a:pt x="4651" y="426"/>
                    <a:pt x="4347" y="183"/>
                    <a:pt x="398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54"/>
            <p:cNvSpPr/>
            <p:nvPr/>
          </p:nvSpPr>
          <p:spPr>
            <a:xfrm>
              <a:off x="11614930" y="6191853"/>
              <a:ext cx="33104" cy="29807"/>
            </a:xfrm>
            <a:custGeom>
              <a:avLst/>
              <a:gdLst/>
              <a:ahLst/>
              <a:cxnLst/>
              <a:rect l="l" t="t" r="r" b="b"/>
              <a:pathLst>
                <a:path w="1255" h="1130" extrusionOk="0">
                  <a:moveTo>
                    <a:pt x="1194" y="1"/>
                  </a:moveTo>
                  <a:cubicBezTo>
                    <a:pt x="920" y="213"/>
                    <a:pt x="647" y="365"/>
                    <a:pt x="404" y="456"/>
                  </a:cubicBezTo>
                  <a:cubicBezTo>
                    <a:pt x="0" y="629"/>
                    <a:pt x="116" y="1130"/>
                    <a:pt x="517" y="1130"/>
                  </a:cubicBezTo>
                  <a:cubicBezTo>
                    <a:pt x="539" y="1130"/>
                    <a:pt x="562" y="1128"/>
                    <a:pt x="586" y="1125"/>
                  </a:cubicBezTo>
                  <a:cubicBezTo>
                    <a:pt x="799" y="1095"/>
                    <a:pt x="1012" y="1034"/>
                    <a:pt x="1255" y="943"/>
                  </a:cubicBezTo>
                  <a:cubicBezTo>
                    <a:pt x="1224" y="639"/>
                    <a:pt x="1224" y="305"/>
                    <a:pt x="119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54"/>
            <p:cNvSpPr/>
            <p:nvPr/>
          </p:nvSpPr>
          <p:spPr>
            <a:xfrm>
              <a:off x="11663253" y="6387495"/>
              <a:ext cx="170794" cy="141937"/>
            </a:xfrm>
            <a:custGeom>
              <a:avLst/>
              <a:gdLst/>
              <a:ahLst/>
              <a:cxnLst/>
              <a:rect l="l" t="t" r="r" b="b"/>
              <a:pathLst>
                <a:path w="6475" h="5381" extrusionOk="0">
                  <a:moveTo>
                    <a:pt x="6231" y="0"/>
                  </a:moveTo>
                  <a:cubicBezTo>
                    <a:pt x="4377" y="1702"/>
                    <a:pt x="2310" y="3222"/>
                    <a:pt x="0" y="4529"/>
                  </a:cubicBezTo>
                  <a:cubicBezTo>
                    <a:pt x="0" y="4803"/>
                    <a:pt x="31" y="5107"/>
                    <a:pt x="31" y="5380"/>
                  </a:cubicBezTo>
                  <a:cubicBezTo>
                    <a:pt x="2371" y="4468"/>
                    <a:pt x="4529" y="3161"/>
                    <a:pt x="6475" y="1550"/>
                  </a:cubicBezTo>
                  <a:cubicBezTo>
                    <a:pt x="6414" y="1034"/>
                    <a:pt x="6323" y="517"/>
                    <a:pt x="623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54"/>
            <p:cNvSpPr/>
            <p:nvPr/>
          </p:nvSpPr>
          <p:spPr>
            <a:xfrm>
              <a:off x="11827611" y="6114092"/>
              <a:ext cx="239745" cy="314314"/>
            </a:xfrm>
            <a:custGeom>
              <a:avLst/>
              <a:gdLst/>
              <a:ahLst/>
              <a:cxnLst/>
              <a:rect l="l" t="t" r="r" b="b"/>
              <a:pathLst>
                <a:path w="9089" h="11916" extrusionOk="0">
                  <a:moveTo>
                    <a:pt x="8390" y="0"/>
                  </a:moveTo>
                  <a:cubicBezTo>
                    <a:pt x="5958" y="3830"/>
                    <a:pt x="3283" y="7356"/>
                    <a:pt x="0" y="10365"/>
                  </a:cubicBezTo>
                  <a:cubicBezTo>
                    <a:pt x="92" y="10882"/>
                    <a:pt x="183" y="11399"/>
                    <a:pt x="244" y="11915"/>
                  </a:cubicBezTo>
                  <a:cubicBezTo>
                    <a:pt x="3769" y="9028"/>
                    <a:pt x="6687" y="5228"/>
                    <a:pt x="9089" y="1277"/>
                  </a:cubicBezTo>
                  <a:cubicBezTo>
                    <a:pt x="8846" y="851"/>
                    <a:pt x="8633" y="395"/>
                    <a:pt x="83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54"/>
            <p:cNvSpPr/>
            <p:nvPr/>
          </p:nvSpPr>
          <p:spPr>
            <a:xfrm>
              <a:off x="11642415" y="6506959"/>
              <a:ext cx="21656" cy="27644"/>
            </a:xfrm>
            <a:custGeom>
              <a:avLst/>
              <a:gdLst/>
              <a:ahLst/>
              <a:cxnLst/>
              <a:rect l="l" t="t" r="r" b="b"/>
              <a:pathLst>
                <a:path w="821" h="1048" extrusionOk="0">
                  <a:moveTo>
                    <a:pt x="790" y="0"/>
                  </a:moveTo>
                  <a:cubicBezTo>
                    <a:pt x="608" y="91"/>
                    <a:pt x="486" y="213"/>
                    <a:pt x="304" y="304"/>
                  </a:cubicBezTo>
                  <a:cubicBezTo>
                    <a:pt x="449" y="478"/>
                    <a:pt x="318" y="762"/>
                    <a:pt x="68" y="762"/>
                  </a:cubicBezTo>
                  <a:cubicBezTo>
                    <a:pt x="56" y="762"/>
                    <a:pt x="43" y="761"/>
                    <a:pt x="30" y="760"/>
                  </a:cubicBezTo>
                  <a:lnTo>
                    <a:pt x="0" y="760"/>
                  </a:lnTo>
                  <a:cubicBezTo>
                    <a:pt x="26" y="914"/>
                    <a:pt x="139" y="1047"/>
                    <a:pt x="302" y="1047"/>
                  </a:cubicBezTo>
                  <a:cubicBezTo>
                    <a:pt x="332" y="1047"/>
                    <a:pt x="363" y="1043"/>
                    <a:pt x="395" y="1033"/>
                  </a:cubicBezTo>
                  <a:cubicBezTo>
                    <a:pt x="547" y="973"/>
                    <a:pt x="699" y="912"/>
                    <a:pt x="821" y="851"/>
                  </a:cubicBezTo>
                  <a:cubicBezTo>
                    <a:pt x="821" y="578"/>
                    <a:pt x="790" y="304"/>
                    <a:pt x="79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54"/>
            <p:cNvSpPr/>
            <p:nvPr/>
          </p:nvSpPr>
          <p:spPr>
            <a:xfrm>
              <a:off x="11641597" y="6514951"/>
              <a:ext cx="12661" cy="12107"/>
            </a:xfrm>
            <a:custGeom>
              <a:avLst/>
              <a:gdLst/>
              <a:ahLst/>
              <a:cxnLst/>
              <a:rect l="l" t="t" r="r" b="b"/>
              <a:pathLst>
                <a:path w="480" h="459" extrusionOk="0">
                  <a:moveTo>
                    <a:pt x="335" y="1"/>
                  </a:moveTo>
                  <a:cubicBezTo>
                    <a:pt x="274" y="31"/>
                    <a:pt x="244" y="62"/>
                    <a:pt x="183" y="92"/>
                  </a:cubicBezTo>
                  <a:cubicBezTo>
                    <a:pt x="31" y="183"/>
                    <a:pt x="1" y="305"/>
                    <a:pt x="31" y="427"/>
                  </a:cubicBezTo>
                  <a:cubicBezTo>
                    <a:pt x="31" y="457"/>
                    <a:pt x="61" y="457"/>
                    <a:pt x="61" y="457"/>
                  </a:cubicBezTo>
                  <a:cubicBezTo>
                    <a:pt x="74" y="458"/>
                    <a:pt x="87" y="459"/>
                    <a:pt x="99" y="459"/>
                  </a:cubicBezTo>
                  <a:cubicBezTo>
                    <a:pt x="349" y="459"/>
                    <a:pt x="480" y="175"/>
                    <a:pt x="3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54"/>
            <p:cNvSpPr/>
            <p:nvPr/>
          </p:nvSpPr>
          <p:spPr>
            <a:xfrm>
              <a:off x="11650407" y="6866932"/>
              <a:ext cx="1635" cy="10445"/>
            </a:xfrm>
            <a:custGeom>
              <a:avLst/>
              <a:gdLst/>
              <a:ahLst/>
              <a:cxnLst/>
              <a:rect l="l" t="t" r="r" b="b"/>
              <a:pathLst>
                <a:path w="62" h="396" extrusionOk="0">
                  <a:moveTo>
                    <a:pt x="31" y="1"/>
                  </a:moveTo>
                  <a:cubicBezTo>
                    <a:pt x="1" y="153"/>
                    <a:pt x="1" y="274"/>
                    <a:pt x="62" y="396"/>
                  </a:cubicBezTo>
                  <a:cubicBezTo>
                    <a:pt x="62" y="274"/>
                    <a:pt x="62" y="153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54"/>
            <p:cNvSpPr/>
            <p:nvPr/>
          </p:nvSpPr>
          <p:spPr>
            <a:xfrm>
              <a:off x="11681691" y="6749078"/>
              <a:ext cx="184431" cy="126691"/>
            </a:xfrm>
            <a:custGeom>
              <a:avLst/>
              <a:gdLst/>
              <a:ahLst/>
              <a:cxnLst/>
              <a:rect l="l" t="t" r="r" b="b"/>
              <a:pathLst>
                <a:path w="6992" h="4803" extrusionOk="0">
                  <a:moveTo>
                    <a:pt x="6961" y="0"/>
                  </a:moveTo>
                  <a:cubicBezTo>
                    <a:pt x="4773" y="1399"/>
                    <a:pt x="2432" y="2675"/>
                    <a:pt x="0" y="3800"/>
                  </a:cubicBezTo>
                  <a:cubicBezTo>
                    <a:pt x="31" y="4134"/>
                    <a:pt x="31" y="4469"/>
                    <a:pt x="61" y="4803"/>
                  </a:cubicBezTo>
                  <a:cubicBezTo>
                    <a:pt x="2462" y="3800"/>
                    <a:pt x="4803" y="2645"/>
                    <a:pt x="6991" y="1307"/>
                  </a:cubicBezTo>
                  <a:cubicBezTo>
                    <a:pt x="6991" y="882"/>
                    <a:pt x="6961" y="456"/>
                    <a:pt x="696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54"/>
            <p:cNvSpPr/>
            <p:nvPr/>
          </p:nvSpPr>
          <p:spPr>
            <a:xfrm>
              <a:off x="11865305" y="6486912"/>
              <a:ext cx="315106" cy="297459"/>
            </a:xfrm>
            <a:custGeom>
              <a:avLst/>
              <a:gdLst/>
              <a:ahLst/>
              <a:cxnLst/>
              <a:rect l="l" t="t" r="r" b="b"/>
              <a:pathLst>
                <a:path w="11946" h="11277" extrusionOk="0">
                  <a:moveTo>
                    <a:pt x="11672" y="0"/>
                  </a:moveTo>
                  <a:cubicBezTo>
                    <a:pt x="8268" y="3830"/>
                    <a:pt x="4377" y="7143"/>
                    <a:pt x="0" y="9939"/>
                  </a:cubicBezTo>
                  <a:cubicBezTo>
                    <a:pt x="0" y="10395"/>
                    <a:pt x="30" y="10821"/>
                    <a:pt x="30" y="11277"/>
                  </a:cubicBezTo>
                  <a:cubicBezTo>
                    <a:pt x="4468" y="8632"/>
                    <a:pt x="8450" y="5441"/>
                    <a:pt x="11946" y="1702"/>
                  </a:cubicBezTo>
                  <a:cubicBezTo>
                    <a:pt x="11854" y="1125"/>
                    <a:pt x="11763" y="578"/>
                    <a:pt x="1167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54"/>
            <p:cNvSpPr/>
            <p:nvPr/>
          </p:nvSpPr>
          <p:spPr>
            <a:xfrm>
              <a:off x="11651225" y="6849286"/>
              <a:ext cx="32101" cy="35319"/>
            </a:xfrm>
            <a:custGeom>
              <a:avLst/>
              <a:gdLst/>
              <a:ahLst/>
              <a:cxnLst/>
              <a:rect l="l" t="t" r="r" b="b"/>
              <a:pathLst>
                <a:path w="1217" h="1339" extrusionOk="0">
                  <a:moveTo>
                    <a:pt x="1155" y="1"/>
                  </a:moveTo>
                  <a:cubicBezTo>
                    <a:pt x="821" y="153"/>
                    <a:pt x="517" y="335"/>
                    <a:pt x="183" y="487"/>
                  </a:cubicBezTo>
                  <a:cubicBezTo>
                    <a:pt x="92" y="518"/>
                    <a:pt x="61" y="609"/>
                    <a:pt x="0" y="670"/>
                  </a:cubicBezTo>
                  <a:cubicBezTo>
                    <a:pt x="31" y="822"/>
                    <a:pt x="31" y="943"/>
                    <a:pt x="31" y="1065"/>
                  </a:cubicBezTo>
                  <a:cubicBezTo>
                    <a:pt x="101" y="1229"/>
                    <a:pt x="225" y="1339"/>
                    <a:pt x="390" y="1339"/>
                  </a:cubicBezTo>
                  <a:cubicBezTo>
                    <a:pt x="439" y="1339"/>
                    <a:pt x="492" y="1329"/>
                    <a:pt x="547" y="1308"/>
                  </a:cubicBezTo>
                  <a:cubicBezTo>
                    <a:pt x="760" y="1217"/>
                    <a:pt x="1003" y="1126"/>
                    <a:pt x="1216" y="1004"/>
                  </a:cubicBezTo>
                  <a:cubicBezTo>
                    <a:pt x="1186" y="670"/>
                    <a:pt x="1186" y="335"/>
                    <a:pt x="115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54"/>
            <p:cNvSpPr/>
            <p:nvPr/>
          </p:nvSpPr>
          <p:spPr>
            <a:xfrm>
              <a:off x="11671272" y="7272618"/>
              <a:ext cx="7227" cy="10445"/>
            </a:xfrm>
            <a:custGeom>
              <a:avLst/>
              <a:gdLst/>
              <a:ahLst/>
              <a:cxnLst/>
              <a:rect l="l" t="t" r="r" b="b"/>
              <a:pathLst>
                <a:path w="274" h="396" extrusionOk="0">
                  <a:moveTo>
                    <a:pt x="122" y="1"/>
                  </a:moveTo>
                  <a:cubicBezTo>
                    <a:pt x="0" y="153"/>
                    <a:pt x="91" y="366"/>
                    <a:pt x="274" y="396"/>
                  </a:cubicBezTo>
                  <a:cubicBezTo>
                    <a:pt x="274" y="274"/>
                    <a:pt x="243" y="153"/>
                    <a:pt x="2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54"/>
            <p:cNvSpPr/>
            <p:nvPr/>
          </p:nvSpPr>
          <p:spPr>
            <a:xfrm>
              <a:off x="11706539" y="7179611"/>
              <a:ext cx="142729" cy="97043"/>
            </a:xfrm>
            <a:custGeom>
              <a:avLst/>
              <a:gdLst/>
              <a:ahLst/>
              <a:cxnLst/>
              <a:rect l="l" t="t" r="r" b="b"/>
              <a:pathLst>
                <a:path w="5411" h="3679" extrusionOk="0">
                  <a:moveTo>
                    <a:pt x="5411" y="1"/>
                  </a:moveTo>
                  <a:lnTo>
                    <a:pt x="5411" y="1"/>
                  </a:lnTo>
                  <a:cubicBezTo>
                    <a:pt x="3679" y="1095"/>
                    <a:pt x="1855" y="2007"/>
                    <a:pt x="1" y="2919"/>
                  </a:cubicBezTo>
                  <a:cubicBezTo>
                    <a:pt x="1" y="3162"/>
                    <a:pt x="1" y="3405"/>
                    <a:pt x="31" y="3679"/>
                  </a:cubicBezTo>
                  <a:cubicBezTo>
                    <a:pt x="1855" y="3132"/>
                    <a:pt x="3618" y="2372"/>
                    <a:pt x="5259" y="1429"/>
                  </a:cubicBezTo>
                  <a:cubicBezTo>
                    <a:pt x="5320" y="943"/>
                    <a:pt x="5350" y="487"/>
                    <a:pt x="541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54"/>
            <p:cNvSpPr/>
            <p:nvPr/>
          </p:nvSpPr>
          <p:spPr>
            <a:xfrm>
              <a:off x="11845258" y="6803600"/>
              <a:ext cx="360000" cy="413731"/>
            </a:xfrm>
            <a:custGeom>
              <a:avLst/>
              <a:gdLst/>
              <a:ahLst/>
              <a:cxnLst/>
              <a:rect l="l" t="t" r="r" b="b"/>
              <a:pathLst>
                <a:path w="13648" h="15685" extrusionOk="0">
                  <a:moveTo>
                    <a:pt x="13617" y="0"/>
                  </a:moveTo>
                  <a:cubicBezTo>
                    <a:pt x="11034" y="3526"/>
                    <a:pt x="8511" y="7052"/>
                    <a:pt x="5411" y="10152"/>
                  </a:cubicBezTo>
                  <a:cubicBezTo>
                    <a:pt x="3800" y="11794"/>
                    <a:pt x="2037" y="13101"/>
                    <a:pt x="152" y="14256"/>
                  </a:cubicBezTo>
                  <a:cubicBezTo>
                    <a:pt x="91" y="14742"/>
                    <a:pt x="61" y="15198"/>
                    <a:pt x="0" y="15684"/>
                  </a:cubicBezTo>
                  <a:cubicBezTo>
                    <a:pt x="5623" y="12523"/>
                    <a:pt x="10243" y="7326"/>
                    <a:pt x="13648" y="1946"/>
                  </a:cubicBezTo>
                  <a:cubicBezTo>
                    <a:pt x="13648" y="1307"/>
                    <a:pt x="13648" y="639"/>
                    <a:pt x="1361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54"/>
            <p:cNvSpPr/>
            <p:nvPr/>
          </p:nvSpPr>
          <p:spPr>
            <a:xfrm>
              <a:off x="11677682" y="7256581"/>
              <a:ext cx="29675" cy="27301"/>
            </a:xfrm>
            <a:custGeom>
              <a:avLst/>
              <a:gdLst/>
              <a:ahLst/>
              <a:cxnLst/>
              <a:rect l="l" t="t" r="r" b="b"/>
              <a:pathLst>
                <a:path w="1125" h="1035" extrusionOk="0">
                  <a:moveTo>
                    <a:pt x="1064" y="1"/>
                  </a:moveTo>
                  <a:cubicBezTo>
                    <a:pt x="912" y="92"/>
                    <a:pt x="730" y="183"/>
                    <a:pt x="548" y="274"/>
                  </a:cubicBezTo>
                  <a:cubicBezTo>
                    <a:pt x="608" y="426"/>
                    <a:pt x="517" y="639"/>
                    <a:pt x="304" y="639"/>
                  </a:cubicBezTo>
                  <a:cubicBezTo>
                    <a:pt x="213" y="639"/>
                    <a:pt x="92" y="609"/>
                    <a:pt x="0" y="609"/>
                  </a:cubicBezTo>
                  <a:cubicBezTo>
                    <a:pt x="0" y="761"/>
                    <a:pt x="31" y="882"/>
                    <a:pt x="31" y="1004"/>
                  </a:cubicBezTo>
                  <a:cubicBezTo>
                    <a:pt x="61" y="1034"/>
                    <a:pt x="92" y="1034"/>
                    <a:pt x="152" y="1034"/>
                  </a:cubicBezTo>
                  <a:cubicBezTo>
                    <a:pt x="456" y="943"/>
                    <a:pt x="791" y="852"/>
                    <a:pt x="1125" y="761"/>
                  </a:cubicBezTo>
                  <a:cubicBezTo>
                    <a:pt x="1095" y="487"/>
                    <a:pt x="1095" y="244"/>
                    <a:pt x="106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54"/>
            <p:cNvSpPr/>
            <p:nvPr/>
          </p:nvSpPr>
          <p:spPr>
            <a:xfrm>
              <a:off x="11674464" y="7270218"/>
              <a:ext cx="3244" cy="2427"/>
            </a:xfrm>
            <a:custGeom>
              <a:avLst/>
              <a:gdLst/>
              <a:ahLst/>
              <a:cxnLst/>
              <a:rect l="l" t="t" r="r" b="b"/>
              <a:pathLst>
                <a:path w="123" h="92" extrusionOk="0">
                  <a:moveTo>
                    <a:pt x="122" y="1"/>
                  </a:moveTo>
                  <a:cubicBezTo>
                    <a:pt x="92" y="31"/>
                    <a:pt x="92" y="31"/>
                    <a:pt x="62" y="31"/>
                  </a:cubicBezTo>
                  <a:cubicBezTo>
                    <a:pt x="31" y="61"/>
                    <a:pt x="31" y="92"/>
                    <a:pt x="1" y="92"/>
                  </a:cubicBezTo>
                  <a:lnTo>
                    <a:pt x="122" y="92"/>
                  </a:lnTo>
                  <a:cubicBezTo>
                    <a:pt x="122" y="61"/>
                    <a:pt x="122" y="31"/>
                    <a:pt x="12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54"/>
            <p:cNvSpPr/>
            <p:nvPr/>
          </p:nvSpPr>
          <p:spPr>
            <a:xfrm>
              <a:off x="11677682" y="7263808"/>
              <a:ext cx="16064" cy="9654"/>
            </a:xfrm>
            <a:custGeom>
              <a:avLst/>
              <a:gdLst/>
              <a:ahLst/>
              <a:cxnLst/>
              <a:rect l="l" t="t" r="r" b="b"/>
              <a:pathLst>
                <a:path w="609" h="366" extrusionOk="0">
                  <a:moveTo>
                    <a:pt x="548" y="0"/>
                  </a:moveTo>
                  <a:lnTo>
                    <a:pt x="548" y="0"/>
                  </a:lnTo>
                  <a:cubicBezTo>
                    <a:pt x="365" y="92"/>
                    <a:pt x="183" y="183"/>
                    <a:pt x="0" y="244"/>
                  </a:cubicBezTo>
                  <a:cubicBezTo>
                    <a:pt x="0" y="274"/>
                    <a:pt x="0" y="304"/>
                    <a:pt x="0" y="335"/>
                  </a:cubicBezTo>
                  <a:cubicBezTo>
                    <a:pt x="92" y="335"/>
                    <a:pt x="183" y="365"/>
                    <a:pt x="304" y="365"/>
                  </a:cubicBezTo>
                  <a:cubicBezTo>
                    <a:pt x="517" y="365"/>
                    <a:pt x="608" y="152"/>
                    <a:pt x="54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54"/>
            <p:cNvSpPr/>
            <p:nvPr/>
          </p:nvSpPr>
          <p:spPr>
            <a:xfrm>
              <a:off x="11720967" y="7497909"/>
              <a:ext cx="72987" cy="40120"/>
            </a:xfrm>
            <a:custGeom>
              <a:avLst/>
              <a:gdLst/>
              <a:ahLst/>
              <a:cxnLst/>
              <a:rect l="l" t="t" r="r" b="b"/>
              <a:pathLst>
                <a:path w="2767" h="1521" extrusionOk="0">
                  <a:moveTo>
                    <a:pt x="2767" y="1"/>
                  </a:moveTo>
                  <a:cubicBezTo>
                    <a:pt x="1794" y="183"/>
                    <a:pt x="821" y="275"/>
                    <a:pt x="1" y="761"/>
                  </a:cubicBezTo>
                  <a:cubicBezTo>
                    <a:pt x="31" y="1004"/>
                    <a:pt x="31" y="1247"/>
                    <a:pt x="62" y="1521"/>
                  </a:cubicBezTo>
                  <a:cubicBezTo>
                    <a:pt x="913" y="1460"/>
                    <a:pt x="1703" y="1338"/>
                    <a:pt x="2493" y="1186"/>
                  </a:cubicBezTo>
                  <a:cubicBezTo>
                    <a:pt x="2584" y="791"/>
                    <a:pt x="2676" y="396"/>
                    <a:pt x="2767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54"/>
            <p:cNvSpPr/>
            <p:nvPr/>
          </p:nvSpPr>
          <p:spPr>
            <a:xfrm>
              <a:off x="11786726" y="7208495"/>
              <a:ext cx="388883" cy="320724"/>
            </a:xfrm>
            <a:custGeom>
              <a:avLst/>
              <a:gdLst/>
              <a:ahLst/>
              <a:cxnLst/>
              <a:rect l="l" t="t" r="r" b="b"/>
              <a:pathLst>
                <a:path w="14743" h="12159" extrusionOk="0">
                  <a:moveTo>
                    <a:pt x="14742" y="0"/>
                  </a:moveTo>
                  <a:lnTo>
                    <a:pt x="14742" y="0"/>
                  </a:lnTo>
                  <a:cubicBezTo>
                    <a:pt x="13557" y="1277"/>
                    <a:pt x="12341" y="2523"/>
                    <a:pt x="11186" y="3800"/>
                  </a:cubicBezTo>
                  <a:cubicBezTo>
                    <a:pt x="8450" y="6778"/>
                    <a:pt x="5380" y="9453"/>
                    <a:pt x="1459" y="10699"/>
                  </a:cubicBezTo>
                  <a:cubicBezTo>
                    <a:pt x="1064" y="10851"/>
                    <a:pt x="669" y="10912"/>
                    <a:pt x="274" y="10973"/>
                  </a:cubicBezTo>
                  <a:cubicBezTo>
                    <a:pt x="183" y="11368"/>
                    <a:pt x="91" y="11763"/>
                    <a:pt x="0" y="12158"/>
                  </a:cubicBezTo>
                  <a:cubicBezTo>
                    <a:pt x="3526" y="11459"/>
                    <a:pt x="6505" y="9879"/>
                    <a:pt x="9453" y="7417"/>
                  </a:cubicBezTo>
                  <a:cubicBezTo>
                    <a:pt x="10973" y="6170"/>
                    <a:pt x="12462" y="4833"/>
                    <a:pt x="13921" y="3435"/>
                  </a:cubicBezTo>
                  <a:cubicBezTo>
                    <a:pt x="14225" y="2401"/>
                    <a:pt x="14499" y="1246"/>
                    <a:pt x="14742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54"/>
            <p:cNvSpPr/>
            <p:nvPr/>
          </p:nvSpPr>
          <p:spPr>
            <a:xfrm>
              <a:off x="11704930" y="7517955"/>
              <a:ext cx="17673" cy="20891"/>
            </a:xfrm>
            <a:custGeom>
              <a:avLst/>
              <a:gdLst/>
              <a:ahLst/>
              <a:cxnLst/>
              <a:rect l="l" t="t" r="r" b="b"/>
              <a:pathLst>
                <a:path w="670" h="792" extrusionOk="0">
                  <a:moveTo>
                    <a:pt x="609" y="1"/>
                  </a:moveTo>
                  <a:cubicBezTo>
                    <a:pt x="457" y="92"/>
                    <a:pt x="305" y="214"/>
                    <a:pt x="183" y="335"/>
                  </a:cubicBezTo>
                  <a:cubicBezTo>
                    <a:pt x="1" y="487"/>
                    <a:pt x="122" y="791"/>
                    <a:pt x="366" y="791"/>
                  </a:cubicBezTo>
                  <a:cubicBezTo>
                    <a:pt x="457" y="761"/>
                    <a:pt x="548" y="761"/>
                    <a:pt x="670" y="761"/>
                  </a:cubicBezTo>
                  <a:cubicBezTo>
                    <a:pt x="639" y="518"/>
                    <a:pt x="639" y="244"/>
                    <a:pt x="60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54"/>
            <p:cNvSpPr/>
            <p:nvPr/>
          </p:nvSpPr>
          <p:spPr>
            <a:xfrm>
              <a:off x="12508309" y="7907630"/>
              <a:ext cx="232518" cy="337553"/>
            </a:xfrm>
            <a:custGeom>
              <a:avLst/>
              <a:gdLst/>
              <a:ahLst/>
              <a:cxnLst/>
              <a:rect l="l" t="t" r="r" b="b"/>
              <a:pathLst>
                <a:path w="8815" h="12797" extrusionOk="0">
                  <a:moveTo>
                    <a:pt x="8815" y="0"/>
                  </a:moveTo>
                  <a:cubicBezTo>
                    <a:pt x="5836" y="699"/>
                    <a:pt x="2858" y="1368"/>
                    <a:pt x="0" y="2189"/>
                  </a:cubicBezTo>
                  <a:lnTo>
                    <a:pt x="1155" y="12797"/>
                  </a:lnTo>
                  <a:lnTo>
                    <a:pt x="6839" y="12797"/>
                  </a:lnTo>
                  <a:lnTo>
                    <a:pt x="8815" y="0"/>
                  </a:lnTo>
                  <a:close/>
                </a:path>
              </a:pathLst>
            </a:custGeom>
            <a:solidFill>
              <a:srgbClr val="8C4C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54"/>
            <p:cNvSpPr/>
            <p:nvPr/>
          </p:nvSpPr>
          <p:spPr>
            <a:xfrm>
              <a:off x="12493881" y="7753691"/>
              <a:ext cx="270211" cy="211679"/>
            </a:xfrm>
            <a:custGeom>
              <a:avLst/>
              <a:gdLst/>
              <a:ahLst/>
              <a:cxnLst/>
              <a:rect l="l" t="t" r="r" b="b"/>
              <a:pathLst>
                <a:path w="10244" h="8025" extrusionOk="0">
                  <a:moveTo>
                    <a:pt x="10244" y="0"/>
                  </a:moveTo>
                  <a:lnTo>
                    <a:pt x="0" y="3009"/>
                  </a:lnTo>
                  <a:lnTo>
                    <a:pt x="547" y="8025"/>
                  </a:lnTo>
                  <a:cubicBezTo>
                    <a:pt x="3405" y="7204"/>
                    <a:pt x="6383" y="6535"/>
                    <a:pt x="9362" y="5836"/>
                  </a:cubicBezTo>
                  <a:lnTo>
                    <a:pt x="10244" y="0"/>
                  </a:ln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54"/>
            <p:cNvSpPr/>
            <p:nvPr/>
          </p:nvSpPr>
          <p:spPr>
            <a:xfrm>
              <a:off x="12340733" y="6323345"/>
              <a:ext cx="183640" cy="307905"/>
            </a:xfrm>
            <a:custGeom>
              <a:avLst/>
              <a:gdLst/>
              <a:ahLst/>
              <a:cxnLst/>
              <a:rect l="l" t="t" r="r" b="b"/>
              <a:pathLst>
                <a:path w="6962" h="11673" extrusionOk="0">
                  <a:moveTo>
                    <a:pt x="6505" y="0"/>
                  </a:moveTo>
                  <a:cubicBezTo>
                    <a:pt x="4043" y="213"/>
                    <a:pt x="1885" y="639"/>
                    <a:pt x="1" y="1277"/>
                  </a:cubicBezTo>
                  <a:cubicBezTo>
                    <a:pt x="1764" y="5016"/>
                    <a:pt x="4013" y="8511"/>
                    <a:pt x="6961" y="11672"/>
                  </a:cubicBezTo>
                  <a:cubicBezTo>
                    <a:pt x="6749" y="7782"/>
                    <a:pt x="6566" y="3891"/>
                    <a:pt x="65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54"/>
            <p:cNvSpPr/>
            <p:nvPr/>
          </p:nvSpPr>
          <p:spPr>
            <a:xfrm>
              <a:off x="12022436" y="6477284"/>
              <a:ext cx="533195" cy="721609"/>
            </a:xfrm>
            <a:custGeom>
              <a:avLst/>
              <a:gdLst/>
              <a:ahLst/>
              <a:cxnLst/>
              <a:rect l="l" t="t" r="r" b="b"/>
              <a:pathLst>
                <a:path w="20214" h="27357" extrusionOk="0">
                  <a:moveTo>
                    <a:pt x="4651" y="0"/>
                  </a:moveTo>
                  <a:cubicBezTo>
                    <a:pt x="2007" y="2888"/>
                    <a:pt x="548" y="6809"/>
                    <a:pt x="1" y="11581"/>
                  </a:cubicBezTo>
                  <a:cubicBezTo>
                    <a:pt x="5806" y="18116"/>
                    <a:pt x="11429" y="25533"/>
                    <a:pt x="20214" y="27356"/>
                  </a:cubicBezTo>
                  <a:cubicBezTo>
                    <a:pt x="20214" y="27326"/>
                    <a:pt x="20214" y="27296"/>
                    <a:pt x="20214" y="27265"/>
                  </a:cubicBezTo>
                  <a:cubicBezTo>
                    <a:pt x="20153" y="27174"/>
                    <a:pt x="20153" y="27052"/>
                    <a:pt x="20183" y="26931"/>
                  </a:cubicBezTo>
                  <a:cubicBezTo>
                    <a:pt x="19971" y="23223"/>
                    <a:pt x="19758" y="19514"/>
                    <a:pt x="19575" y="15806"/>
                  </a:cubicBezTo>
                  <a:cubicBezTo>
                    <a:pt x="16171" y="14925"/>
                    <a:pt x="12736" y="10548"/>
                    <a:pt x="10609" y="8116"/>
                  </a:cubicBezTo>
                  <a:cubicBezTo>
                    <a:pt x="8390" y="5563"/>
                    <a:pt x="6384" y="2858"/>
                    <a:pt x="46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54"/>
            <p:cNvSpPr/>
            <p:nvPr/>
          </p:nvSpPr>
          <p:spPr>
            <a:xfrm>
              <a:off x="12541967" y="6320575"/>
              <a:ext cx="101870" cy="289810"/>
            </a:xfrm>
            <a:custGeom>
              <a:avLst/>
              <a:gdLst/>
              <a:ahLst/>
              <a:cxnLst/>
              <a:rect l="l" t="t" r="r" b="b"/>
              <a:pathLst>
                <a:path w="3862" h="10987" extrusionOk="0">
                  <a:moveTo>
                    <a:pt x="1048" y="1"/>
                  </a:moveTo>
                  <a:cubicBezTo>
                    <a:pt x="703" y="1"/>
                    <a:pt x="345" y="14"/>
                    <a:pt x="1" y="14"/>
                  </a:cubicBezTo>
                  <a:cubicBezTo>
                    <a:pt x="31" y="3692"/>
                    <a:pt x="183" y="7340"/>
                    <a:pt x="335" y="10987"/>
                  </a:cubicBezTo>
                  <a:cubicBezTo>
                    <a:pt x="1582" y="10106"/>
                    <a:pt x="2889" y="8373"/>
                    <a:pt x="3861" y="6944"/>
                  </a:cubicBezTo>
                  <a:cubicBezTo>
                    <a:pt x="3071" y="4209"/>
                    <a:pt x="2281" y="1899"/>
                    <a:pt x="1551" y="14"/>
                  </a:cubicBezTo>
                  <a:cubicBezTo>
                    <a:pt x="1389" y="4"/>
                    <a:pt x="1220" y="1"/>
                    <a:pt x="10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54"/>
            <p:cNvSpPr/>
            <p:nvPr/>
          </p:nvSpPr>
          <p:spPr>
            <a:xfrm>
              <a:off x="12011225" y="6819638"/>
              <a:ext cx="565243" cy="701562"/>
            </a:xfrm>
            <a:custGeom>
              <a:avLst/>
              <a:gdLst/>
              <a:ahLst/>
              <a:cxnLst/>
              <a:rect l="l" t="t" r="r" b="b"/>
              <a:pathLst>
                <a:path w="21429" h="26597" extrusionOk="0">
                  <a:moveTo>
                    <a:pt x="304" y="0"/>
                  </a:moveTo>
                  <a:lnTo>
                    <a:pt x="304" y="0"/>
                  </a:lnTo>
                  <a:cubicBezTo>
                    <a:pt x="0" y="3617"/>
                    <a:pt x="152" y="7690"/>
                    <a:pt x="638" y="12189"/>
                  </a:cubicBezTo>
                  <a:cubicBezTo>
                    <a:pt x="6170" y="18846"/>
                    <a:pt x="12888" y="25715"/>
                    <a:pt x="21429" y="26596"/>
                  </a:cubicBezTo>
                  <a:cubicBezTo>
                    <a:pt x="21186" y="22706"/>
                    <a:pt x="20943" y="18815"/>
                    <a:pt x="20669" y="14925"/>
                  </a:cubicBezTo>
                  <a:cubicBezTo>
                    <a:pt x="20648" y="14946"/>
                    <a:pt x="20611" y="14967"/>
                    <a:pt x="20570" y="14967"/>
                  </a:cubicBezTo>
                  <a:cubicBezTo>
                    <a:pt x="20553" y="14967"/>
                    <a:pt x="20535" y="14964"/>
                    <a:pt x="20517" y="14955"/>
                  </a:cubicBezTo>
                  <a:cubicBezTo>
                    <a:pt x="12219" y="13374"/>
                    <a:pt x="5806" y="6566"/>
                    <a:pt x="3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54"/>
            <p:cNvSpPr/>
            <p:nvPr/>
          </p:nvSpPr>
          <p:spPr>
            <a:xfrm>
              <a:off x="12161155" y="6365021"/>
              <a:ext cx="376829" cy="513966"/>
            </a:xfrm>
            <a:custGeom>
              <a:avLst/>
              <a:gdLst/>
              <a:ahLst/>
              <a:cxnLst/>
              <a:rect l="l" t="t" r="r" b="b"/>
              <a:pathLst>
                <a:path w="14286" h="19485" extrusionOk="0">
                  <a:moveTo>
                    <a:pt x="5897" y="1"/>
                  </a:moveTo>
                  <a:cubicBezTo>
                    <a:pt x="3526" y="882"/>
                    <a:pt x="1581" y="2098"/>
                    <a:pt x="0" y="3618"/>
                  </a:cubicBezTo>
                  <a:cubicBezTo>
                    <a:pt x="1733" y="6536"/>
                    <a:pt x="3648" y="9302"/>
                    <a:pt x="5897" y="11825"/>
                  </a:cubicBezTo>
                  <a:cubicBezTo>
                    <a:pt x="7994" y="14196"/>
                    <a:pt x="11125" y="18269"/>
                    <a:pt x="14286" y="19485"/>
                  </a:cubicBezTo>
                  <a:cubicBezTo>
                    <a:pt x="14256" y="18998"/>
                    <a:pt x="14225" y="18542"/>
                    <a:pt x="14195" y="18056"/>
                  </a:cubicBezTo>
                  <a:cubicBezTo>
                    <a:pt x="14104" y="15716"/>
                    <a:pt x="13952" y="13345"/>
                    <a:pt x="13830" y="10943"/>
                  </a:cubicBezTo>
                  <a:cubicBezTo>
                    <a:pt x="10487" y="7813"/>
                    <a:pt x="7873" y="4074"/>
                    <a:pt x="58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54"/>
            <p:cNvSpPr/>
            <p:nvPr/>
          </p:nvSpPr>
          <p:spPr>
            <a:xfrm>
              <a:off x="12582061" y="7116279"/>
              <a:ext cx="159584" cy="404921"/>
            </a:xfrm>
            <a:custGeom>
              <a:avLst/>
              <a:gdLst/>
              <a:ahLst/>
              <a:cxnLst/>
              <a:rect l="l" t="t" r="r" b="b"/>
              <a:pathLst>
                <a:path w="6050" h="15351" extrusionOk="0">
                  <a:moveTo>
                    <a:pt x="5958" y="1"/>
                  </a:moveTo>
                  <a:lnTo>
                    <a:pt x="5958" y="1"/>
                  </a:lnTo>
                  <a:cubicBezTo>
                    <a:pt x="4043" y="1125"/>
                    <a:pt x="2068" y="2128"/>
                    <a:pt x="1" y="3010"/>
                  </a:cubicBezTo>
                  <a:cubicBezTo>
                    <a:pt x="244" y="7113"/>
                    <a:pt x="517" y="11247"/>
                    <a:pt x="761" y="15350"/>
                  </a:cubicBezTo>
                  <a:cubicBezTo>
                    <a:pt x="2372" y="14560"/>
                    <a:pt x="3922" y="13770"/>
                    <a:pt x="5381" y="12858"/>
                  </a:cubicBezTo>
                  <a:cubicBezTo>
                    <a:pt x="5898" y="8359"/>
                    <a:pt x="6050" y="4074"/>
                    <a:pt x="59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54"/>
            <p:cNvSpPr/>
            <p:nvPr/>
          </p:nvSpPr>
          <p:spPr>
            <a:xfrm>
              <a:off x="12602925" y="7487489"/>
              <a:ext cx="117881" cy="257392"/>
            </a:xfrm>
            <a:custGeom>
              <a:avLst/>
              <a:gdLst/>
              <a:ahLst/>
              <a:cxnLst/>
              <a:rect l="l" t="t" r="r" b="b"/>
              <a:pathLst>
                <a:path w="4469" h="9758" extrusionOk="0">
                  <a:moveTo>
                    <a:pt x="4468" y="1"/>
                  </a:moveTo>
                  <a:lnTo>
                    <a:pt x="4468" y="1"/>
                  </a:lnTo>
                  <a:cubicBezTo>
                    <a:pt x="3040" y="791"/>
                    <a:pt x="1550" y="1460"/>
                    <a:pt x="0" y="1916"/>
                  </a:cubicBezTo>
                  <a:cubicBezTo>
                    <a:pt x="152" y="4530"/>
                    <a:pt x="304" y="7144"/>
                    <a:pt x="456" y="9758"/>
                  </a:cubicBezTo>
                  <a:cubicBezTo>
                    <a:pt x="1155" y="9332"/>
                    <a:pt x="1976" y="9241"/>
                    <a:pt x="2796" y="9119"/>
                  </a:cubicBezTo>
                  <a:cubicBezTo>
                    <a:pt x="3526" y="6019"/>
                    <a:pt x="4103" y="2949"/>
                    <a:pt x="44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54"/>
            <p:cNvSpPr/>
            <p:nvPr/>
          </p:nvSpPr>
          <p:spPr>
            <a:xfrm>
              <a:off x="12551595" y="6537425"/>
              <a:ext cx="153965" cy="342354"/>
            </a:xfrm>
            <a:custGeom>
              <a:avLst/>
              <a:gdLst/>
              <a:ahLst/>
              <a:cxnLst/>
              <a:rect l="l" t="t" r="r" b="b"/>
              <a:pathLst>
                <a:path w="5837" h="12979" extrusionOk="0">
                  <a:moveTo>
                    <a:pt x="3861" y="0"/>
                  </a:moveTo>
                  <a:cubicBezTo>
                    <a:pt x="2706" y="1550"/>
                    <a:pt x="1399" y="3040"/>
                    <a:pt x="1" y="3556"/>
                  </a:cubicBezTo>
                  <a:cubicBezTo>
                    <a:pt x="183" y="6717"/>
                    <a:pt x="335" y="9848"/>
                    <a:pt x="517" y="12979"/>
                  </a:cubicBezTo>
                  <a:cubicBezTo>
                    <a:pt x="2493" y="11854"/>
                    <a:pt x="4256" y="10547"/>
                    <a:pt x="5837" y="9088"/>
                  </a:cubicBezTo>
                  <a:cubicBezTo>
                    <a:pt x="5290" y="5745"/>
                    <a:pt x="4590" y="2705"/>
                    <a:pt x="38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54"/>
            <p:cNvSpPr/>
            <p:nvPr/>
          </p:nvSpPr>
          <p:spPr>
            <a:xfrm>
              <a:off x="12566023" y="6812410"/>
              <a:ext cx="171612" cy="360026"/>
            </a:xfrm>
            <a:custGeom>
              <a:avLst/>
              <a:gdLst/>
              <a:ahLst/>
              <a:cxnLst/>
              <a:rect l="l" t="t" r="r" b="b"/>
              <a:pathLst>
                <a:path w="6506" h="13649" extrusionOk="0">
                  <a:moveTo>
                    <a:pt x="5502" y="1"/>
                  </a:moveTo>
                  <a:cubicBezTo>
                    <a:pt x="3831" y="1369"/>
                    <a:pt x="2007" y="2493"/>
                    <a:pt x="1" y="3283"/>
                  </a:cubicBezTo>
                  <a:cubicBezTo>
                    <a:pt x="1" y="3496"/>
                    <a:pt x="31" y="3739"/>
                    <a:pt x="31" y="3983"/>
                  </a:cubicBezTo>
                  <a:cubicBezTo>
                    <a:pt x="183" y="7204"/>
                    <a:pt x="366" y="10426"/>
                    <a:pt x="578" y="13648"/>
                  </a:cubicBezTo>
                  <a:cubicBezTo>
                    <a:pt x="2645" y="12676"/>
                    <a:pt x="4621" y="11612"/>
                    <a:pt x="6506" y="10396"/>
                  </a:cubicBezTo>
                  <a:cubicBezTo>
                    <a:pt x="6354" y="6718"/>
                    <a:pt x="6019" y="3223"/>
                    <a:pt x="55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54"/>
            <p:cNvSpPr/>
            <p:nvPr/>
          </p:nvSpPr>
          <p:spPr>
            <a:xfrm>
              <a:off x="12615745" y="7753691"/>
              <a:ext cx="55340" cy="117881"/>
            </a:xfrm>
            <a:custGeom>
              <a:avLst/>
              <a:gdLst/>
              <a:ahLst/>
              <a:cxnLst/>
              <a:rect l="l" t="t" r="r" b="b"/>
              <a:pathLst>
                <a:path w="2098" h="4469" extrusionOk="0">
                  <a:moveTo>
                    <a:pt x="2098" y="0"/>
                  </a:moveTo>
                  <a:cubicBezTo>
                    <a:pt x="1399" y="152"/>
                    <a:pt x="730" y="243"/>
                    <a:pt x="0" y="304"/>
                  </a:cubicBezTo>
                  <a:cubicBezTo>
                    <a:pt x="61" y="1672"/>
                    <a:pt x="122" y="3070"/>
                    <a:pt x="183" y="4468"/>
                  </a:cubicBezTo>
                  <a:lnTo>
                    <a:pt x="851" y="4468"/>
                  </a:lnTo>
                  <a:cubicBezTo>
                    <a:pt x="1307" y="2979"/>
                    <a:pt x="1703" y="1490"/>
                    <a:pt x="20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54"/>
            <p:cNvSpPr/>
            <p:nvPr/>
          </p:nvSpPr>
          <p:spPr>
            <a:xfrm>
              <a:off x="12202831" y="7653457"/>
              <a:ext cx="395293" cy="217298"/>
            </a:xfrm>
            <a:custGeom>
              <a:avLst/>
              <a:gdLst/>
              <a:ahLst/>
              <a:cxnLst/>
              <a:rect l="l" t="t" r="r" b="b"/>
              <a:pathLst>
                <a:path w="14986" h="8238" extrusionOk="0">
                  <a:moveTo>
                    <a:pt x="1" y="1"/>
                  </a:moveTo>
                  <a:lnTo>
                    <a:pt x="1" y="1"/>
                  </a:lnTo>
                  <a:cubicBezTo>
                    <a:pt x="6141" y="7326"/>
                    <a:pt x="14560" y="8207"/>
                    <a:pt x="14986" y="8238"/>
                  </a:cubicBezTo>
                  <a:cubicBezTo>
                    <a:pt x="14925" y="7052"/>
                    <a:pt x="14864" y="5867"/>
                    <a:pt x="14803" y="4682"/>
                  </a:cubicBezTo>
                  <a:cubicBezTo>
                    <a:pt x="14773" y="4682"/>
                    <a:pt x="14743" y="4712"/>
                    <a:pt x="14712" y="4742"/>
                  </a:cubicBezTo>
                  <a:cubicBezTo>
                    <a:pt x="13841" y="5017"/>
                    <a:pt x="12938" y="5140"/>
                    <a:pt x="12022" y="5140"/>
                  </a:cubicBezTo>
                  <a:cubicBezTo>
                    <a:pt x="7756" y="5140"/>
                    <a:pt x="3178" y="2477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54"/>
            <p:cNvSpPr/>
            <p:nvPr/>
          </p:nvSpPr>
          <p:spPr>
            <a:xfrm>
              <a:off x="12032855" y="7187630"/>
              <a:ext cx="559651" cy="582811"/>
            </a:xfrm>
            <a:custGeom>
              <a:avLst/>
              <a:gdLst/>
              <a:ahLst/>
              <a:cxnLst/>
              <a:rect l="l" t="t" r="r" b="b"/>
              <a:pathLst>
                <a:path w="21217" h="22095" extrusionOk="0">
                  <a:moveTo>
                    <a:pt x="1" y="1"/>
                  </a:moveTo>
                  <a:cubicBezTo>
                    <a:pt x="153" y="1095"/>
                    <a:pt x="274" y="2189"/>
                    <a:pt x="457" y="3344"/>
                  </a:cubicBezTo>
                  <a:cubicBezTo>
                    <a:pt x="1156" y="8390"/>
                    <a:pt x="2767" y="12311"/>
                    <a:pt x="4742" y="15351"/>
                  </a:cubicBezTo>
                  <a:cubicBezTo>
                    <a:pt x="8870" y="19217"/>
                    <a:pt x="13603" y="22095"/>
                    <a:pt x="18556" y="22095"/>
                  </a:cubicBezTo>
                  <a:cubicBezTo>
                    <a:pt x="19367" y="22095"/>
                    <a:pt x="20183" y="22018"/>
                    <a:pt x="21004" y="21855"/>
                  </a:cubicBezTo>
                  <a:cubicBezTo>
                    <a:pt x="21031" y="21846"/>
                    <a:pt x="21055" y="21843"/>
                    <a:pt x="21077" y="21843"/>
                  </a:cubicBezTo>
                  <a:cubicBezTo>
                    <a:pt x="21131" y="21843"/>
                    <a:pt x="21174" y="21864"/>
                    <a:pt x="21217" y="21886"/>
                  </a:cubicBezTo>
                  <a:cubicBezTo>
                    <a:pt x="21035" y="19089"/>
                    <a:pt x="20852" y="16293"/>
                    <a:pt x="20670" y="13496"/>
                  </a:cubicBezTo>
                  <a:cubicBezTo>
                    <a:pt x="20518" y="13466"/>
                    <a:pt x="20427" y="13284"/>
                    <a:pt x="20548" y="13162"/>
                  </a:cubicBezTo>
                  <a:cubicBezTo>
                    <a:pt x="12493" y="13132"/>
                    <a:pt x="5472" y="644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54"/>
            <p:cNvSpPr/>
            <p:nvPr/>
          </p:nvSpPr>
          <p:spPr>
            <a:xfrm>
              <a:off x="12653412" y="6381877"/>
              <a:ext cx="242172" cy="395293"/>
            </a:xfrm>
            <a:custGeom>
              <a:avLst/>
              <a:gdLst/>
              <a:ahLst/>
              <a:cxnLst/>
              <a:rect l="l" t="t" r="r" b="b"/>
              <a:pathLst>
                <a:path w="9181" h="14986" extrusionOk="0">
                  <a:moveTo>
                    <a:pt x="3922" y="0"/>
                  </a:moveTo>
                  <a:cubicBezTo>
                    <a:pt x="3375" y="882"/>
                    <a:pt x="2828" y="1763"/>
                    <a:pt x="2220" y="2614"/>
                  </a:cubicBezTo>
                  <a:cubicBezTo>
                    <a:pt x="1612" y="3465"/>
                    <a:pt x="852" y="4681"/>
                    <a:pt x="1" y="5897"/>
                  </a:cubicBezTo>
                  <a:cubicBezTo>
                    <a:pt x="730" y="8602"/>
                    <a:pt x="1430" y="11642"/>
                    <a:pt x="1977" y="14985"/>
                  </a:cubicBezTo>
                  <a:cubicBezTo>
                    <a:pt x="4804" y="12432"/>
                    <a:pt x="7083" y="9393"/>
                    <a:pt x="9180" y="6110"/>
                  </a:cubicBezTo>
                  <a:cubicBezTo>
                    <a:pt x="7752" y="3587"/>
                    <a:pt x="6019" y="1459"/>
                    <a:pt x="3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54"/>
            <p:cNvSpPr/>
            <p:nvPr/>
          </p:nvSpPr>
          <p:spPr>
            <a:xfrm>
              <a:off x="12582878" y="6320945"/>
              <a:ext cx="151539" cy="182822"/>
            </a:xfrm>
            <a:custGeom>
              <a:avLst/>
              <a:gdLst/>
              <a:ahLst/>
              <a:cxnLst/>
              <a:rect l="l" t="t" r="r" b="b"/>
              <a:pathLst>
                <a:path w="5745" h="6931" extrusionOk="0">
                  <a:moveTo>
                    <a:pt x="0" y="0"/>
                  </a:moveTo>
                  <a:lnTo>
                    <a:pt x="0" y="0"/>
                  </a:lnTo>
                  <a:cubicBezTo>
                    <a:pt x="730" y="1885"/>
                    <a:pt x="1520" y="4195"/>
                    <a:pt x="2310" y="6930"/>
                  </a:cubicBezTo>
                  <a:cubicBezTo>
                    <a:pt x="2675" y="6414"/>
                    <a:pt x="3009" y="5927"/>
                    <a:pt x="3253" y="5563"/>
                  </a:cubicBezTo>
                  <a:cubicBezTo>
                    <a:pt x="4134" y="4316"/>
                    <a:pt x="4955" y="3040"/>
                    <a:pt x="5745" y="1733"/>
                  </a:cubicBezTo>
                  <a:cubicBezTo>
                    <a:pt x="4043" y="730"/>
                    <a:pt x="2158" y="12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54"/>
            <p:cNvSpPr/>
            <p:nvPr/>
          </p:nvSpPr>
          <p:spPr>
            <a:xfrm>
              <a:off x="12676677" y="7177211"/>
              <a:ext cx="352008" cy="550050"/>
            </a:xfrm>
            <a:custGeom>
              <a:avLst/>
              <a:gdLst/>
              <a:ahLst/>
              <a:cxnLst/>
              <a:rect l="l" t="t" r="r" b="b"/>
              <a:pathLst>
                <a:path w="13345" h="20853" extrusionOk="0">
                  <a:moveTo>
                    <a:pt x="13344" y="1"/>
                  </a:moveTo>
                  <a:cubicBezTo>
                    <a:pt x="10426" y="4590"/>
                    <a:pt x="6475" y="9059"/>
                    <a:pt x="1672" y="11764"/>
                  </a:cubicBezTo>
                  <a:cubicBezTo>
                    <a:pt x="1307" y="14712"/>
                    <a:pt x="730" y="17752"/>
                    <a:pt x="0" y="20852"/>
                  </a:cubicBezTo>
                  <a:cubicBezTo>
                    <a:pt x="365" y="20791"/>
                    <a:pt x="700" y="20730"/>
                    <a:pt x="1034" y="20639"/>
                  </a:cubicBezTo>
                  <a:cubicBezTo>
                    <a:pt x="4377" y="19545"/>
                    <a:pt x="6991" y="17265"/>
                    <a:pt x="9332" y="14712"/>
                  </a:cubicBezTo>
                  <a:cubicBezTo>
                    <a:pt x="10335" y="13618"/>
                    <a:pt x="11368" y="12554"/>
                    <a:pt x="12402" y="11460"/>
                  </a:cubicBezTo>
                  <a:cubicBezTo>
                    <a:pt x="13010" y="8238"/>
                    <a:pt x="13344" y="4256"/>
                    <a:pt x="133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54"/>
            <p:cNvSpPr/>
            <p:nvPr/>
          </p:nvSpPr>
          <p:spPr>
            <a:xfrm>
              <a:off x="12711152" y="6572691"/>
              <a:ext cx="290258" cy="513939"/>
            </a:xfrm>
            <a:custGeom>
              <a:avLst/>
              <a:gdLst/>
              <a:ahLst/>
              <a:cxnLst/>
              <a:rect l="l" t="t" r="r" b="b"/>
              <a:pathLst>
                <a:path w="11004" h="19484" extrusionOk="0">
                  <a:moveTo>
                    <a:pt x="7569" y="0"/>
                  </a:moveTo>
                  <a:cubicBezTo>
                    <a:pt x="5532" y="3374"/>
                    <a:pt x="3010" y="6627"/>
                    <a:pt x="0" y="9089"/>
                  </a:cubicBezTo>
                  <a:cubicBezTo>
                    <a:pt x="517" y="12311"/>
                    <a:pt x="852" y="15806"/>
                    <a:pt x="1004" y="19484"/>
                  </a:cubicBezTo>
                  <a:cubicBezTo>
                    <a:pt x="4742" y="17113"/>
                    <a:pt x="8086" y="14256"/>
                    <a:pt x="11004" y="10973"/>
                  </a:cubicBezTo>
                  <a:cubicBezTo>
                    <a:pt x="10274" y="7022"/>
                    <a:pt x="9150" y="3222"/>
                    <a:pt x="75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54"/>
            <p:cNvSpPr/>
            <p:nvPr/>
          </p:nvSpPr>
          <p:spPr>
            <a:xfrm>
              <a:off x="12638192" y="7557258"/>
              <a:ext cx="347181" cy="314314"/>
            </a:xfrm>
            <a:custGeom>
              <a:avLst/>
              <a:gdLst/>
              <a:ahLst/>
              <a:cxnLst/>
              <a:rect l="l" t="t" r="r" b="b"/>
              <a:pathLst>
                <a:path w="13162" h="11916" extrusionOk="0">
                  <a:moveTo>
                    <a:pt x="13162" y="0"/>
                  </a:moveTo>
                  <a:lnTo>
                    <a:pt x="13162" y="0"/>
                  </a:lnTo>
                  <a:cubicBezTo>
                    <a:pt x="11885" y="1186"/>
                    <a:pt x="10609" y="2341"/>
                    <a:pt x="9332" y="3405"/>
                  </a:cubicBezTo>
                  <a:cubicBezTo>
                    <a:pt x="6809" y="5502"/>
                    <a:pt x="4256" y="6870"/>
                    <a:pt x="1216" y="7447"/>
                  </a:cubicBezTo>
                  <a:cubicBezTo>
                    <a:pt x="852" y="8937"/>
                    <a:pt x="456" y="10426"/>
                    <a:pt x="0" y="11915"/>
                  </a:cubicBezTo>
                  <a:cubicBezTo>
                    <a:pt x="3040" y="11763"/>
                    <a:pt x="9940" y="10335"/>
                    <a:pt x="13010" y="487"/>
                  </a:cubicBezTo>
                  <a:cubicBezTo>
                    <a:pt x="13071" y="335"/>
                    <a:pt x="13101" y="152"/>
                    <a:pt x="131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54"/>
            <p:cNvSpPr/>
            <p:nvPr/>
          </p:nvSpPr>
          <p:spPr>
            <a:xfrm>
              <a:off x="12723972" y="6900616"/>
              <a:ext cx="303895" cy="554824"/>
            </a:xfrm>
            <a:custGeom>
              <a:avLst/>
              <a:gdLst/>
              <a:ahLst/>
              <a:cxnLst/>
              <a:rect l="l" t="t" r="r" b="b"/>
              <a:pathLst>
                <a:path w="11521" h="21034" extrusionOk="0">
                  <a:moveTo>
                    <a:pt x="10761" y="0"/>
                  </a:moveTo>
                  <a:cubicBezTo>
                    <a:pt x="7782" y="3192"/>
                    <a:pt x="4347" y="5927"/>
                    <a:pt x="578" y="8177"/>
                  </a:cubicBezTo>
                  <a:cubicBezTo>
                    <a:pt x="670" y="12250"/>
                    <a:pt x="518" y="16535"/>
                    <a:pt x="1" y="21034"/>
                  </a:cubicBezTo>
                  <a:cubicBezTo>
                    <a:pt x="1612" y="20031"/>
                    <a:pt x="3132" y="18906"/>
                    <a:pt x="4499" y="17508"/>
                  </a:cubicBezTo>
                  <a:cubicBezTo>
                    <a:pt x="7174" y="14833"/>
                    <a:pt x="9332" y="11824"/>
                    <a:pt x="11521" y="8815"/>
                  </a:cubicBezTo>
                  <a:cubicBezTo>
                    <a:pt x="11460" y="5897"/>
                    <a:pt x="11217" y="2918"/>
                    <a:pt x="107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54"/>
            <p:cNvSpPr/>
            <p:nvPr/>
          </p:nvSpPr>
          <p:spPr>
            <a:xfrm>
              <a:off x="12555604" y="7195649"/>
              <a:ext cx="46530" cy="331170"/>
            </a:xfrm>
            <a:custGeom>
              <a:avLst/>
              <a:gdLst/>
              <a:ahLst/>
              <a:cxnLst/>
              <a:rect l="l" t="t" r="r" b="b"/>
              <a:pathLst>
                <a:path w="1764" h="12555" extrusionOk="0">
                  <a:moveTo>
                    <a:pt x="1" y="31"/>
                  </a:moveTo>
                  <a:cubicBezTo>
                    <a:pt x="1" y="92"/>
                    <a:pt x="1" y="122"/>
                    <a:pt x="1" y="153"/>
                  </a:cubicBezTo>
                  <a:lnTo>
                    <a:pt x="31" y="153"/>
                  </a:lnTo>
                  <a:cubicBezTo>
                    <a:pt x="60" y="158"/>
                    <a:pt x="85" y="167"/>
                    <a:pt x="107" y="177"/>
                  </a:cubicBezTo>
                  <a:lnTo>
                    <a:pt x="107" y="177"/>
                  </a:lnTo>
                  <a:cubicBezTo>
                    <a:pt x="66" y="140"/>
                    <a:pt x="30" y="90"/>
                    <a:pt x="1" y="31"/>
                  </a:cubicBezTo>
                  <a:close/>
                  <a:moveTo>
                    <a:pt x="107" y="177"/>
                  </a:moveTo>
                  <a:cubicBezTo>
                    <a:pt x="129" y="198"/>
                    <a:pt x="153" y="215"/>
                    <a:pt x="178" y="228"/>
                  </a:cubicBezTo>
                  <a:lnTo>
                    <a:pt x="178" y="228"/>
                  </a:lnTo>
                  <a:cubicBezTo>
                    <a:pt x="159" y="208"/>
                    <a:pt x="136" y="191"/>
                    <a:pt x="107" y="177"/>
                  </a:cubicBezTo>
                  <a:close/>
                  <a:moveTo>
                    <a:pt x="1004" y="1"/>
                  </a:moveTo>
                  <a:cubicBezTo>
                    <a:pt x="821" y="62"/>
                    <a:pt x="609" y="153"/>
                    <a:pt x="426" y="244"/>
                  </a:cubicBezTo>
                  <a:cubicBezTo>
                    <a:pt x="388" y="257"/>
                    <a:pt x="351" y="263"/>
                    <a:pt x="316" y="263"/>
                  </a:cubicBezTo>
                  <a:cubicBezTo>
                    <a:pt x="267" y="263"/>
                    <a:pt x="221" y="251"/>
                    <a:pt x="178" y="228"/>
                  </a:cubicBezTo>
                  <a:lnTo>
                    <a:pt x="178" y="228"/>
                  </a:lnTo>
                  <a:cubicBezTo>
                    <a:pt x="301" y="358"/>
                    <a:pt x="222" y="598"/>
                    <a:pt x="31" y="670"/>
                  </a:cubicBezTo>
                  <a:cubicBezTo>
                    <a:pt x="305" y="4560"/>
                    <a:pt x="548" y="8451"/>
                    <a:pt x="791" y="12341"/>
                  </a:cubicBezTo>
                  <a:cubicBezTo>
                    <a:pt x="882" y="12341"/>
                    <a:pt x="973" y="12372"/>
                    <a:pt x="1065" y="12372"/>
                  </a:cubicBezTo>
                  <a:cubicBezTo>
                    <a:pt x="1217" y="12372"/>
                    <a:pt x="1277" y="12463"/>
                    <a:pt x="1308" y="12554"/>
                  </a:cubicBezTo>
                  <a:lnTo>
                    <a:pt x="1764" y="12341"/>
                  </a:lnTo>
                  <a:cubicBezTo>
                    <a:pt x="1520" y="8238"/>
                    <a:pt x="1247" y="4104"/>
                    <a:pt x="10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54"/>
            <p:cNvSpPr/>
            <p:nvPr/>
          </p:nvSpPr>
          <p:spPr>
            <a:xfrm>
              <a:off x="12538775" y="6894207"/>
              <a:ext cx="42521" cy="293450"/>
            </a:xfrm>
            <a:custGeom>
              <a:avLst/>
              <a:gdLst/>
              <a:ahLst/>
              <a:cxnLst/>
              <a:rect l="l" t="t" r="r" b="b"/>
              <a:pathLst>
                <a:path w="1612" h="11125" extrusionOk="0">
                  <a:moveTo>
                    <a:pt x="0" y="0"/>
                  </a:moveTo>
                  <a:lnTo>
                    <a:pt x="0" y="0"/>
                  </a:lnTo>
                  <a:cubicBezTo>
                    <a:pt x="183" y="3708"/>
                    <a:pt x="396" y="7417"/>
                    <a:pt x="608" y="11125"/>
                  </a:cubicBezTo>
                  <a:cubicBezTo>
                    <a:pt x="639" y="11064"/>
                    <a:pt x="669" y="11003"/>
                    <a:pt x="760" y="10942"/>
                  </a:cubicBezTo>
                  <a:cubicBezTo>
                    <a:pt x="1064" y="10821"/>
                    <a:pt x="1307" y="10669"/>
                    <a:pt x="1611" y="10547"/>
                  </a:cubicBezTo>
                  <a:cubicBezTo>
                    <a:pt x="1399" y="7325"/>
                    <a:pt x="1216" y="4103"/>
                    <a:pt x="1064" y="882"/>
                  </a:cubicBezTo>
                  <a:cubicBezTo>
                    <a:pt x="1064" y="638"/>
                    <a:pt x="1034" y="395"/>
                    <a:pt x="1034" y="182"/>
                  </a:cubicBezTo>
                  <a:cubicBezTo>
                    <a:pt x="912" y="213"/>
                    <a:pt x="791" y="274"/>
                    <a:pt x="669" y="304"/>
                  </a:cubicBezTo>
                  <a:cubicBezTo>
                    <a:pt x="636" y="315"/>
                    <a:pt x="605" y="320"/>
                    <a:pt x="577" y="320"/>
                  </a:cubicBezTo>
                  <a:cubicBezTo>
                    <a:pt x="446" y="320"/>
                    <a:pt x="360" y="216"/>
                    <a:pt x="335" y="91"/>
                  </a:cubicBezTo>
                  <a:cubicBezTo>
                    <a:pt x="213" y="61"/>
                    <a:pt x="92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54"/>
            <p:cNvSpPr/>
            <p:nvPr/>
          </p:nvSpPr>
          <p:spPr>
            <a:xfrm>
              <a:off x="12512318" y="6321393"/>
              <a:ext cx="52940" cy="564821"/>
            </a:xfrm>
            <a:custGeom>
              <a:avLst/>
              <a:gdLst/>
              <a:ahLst/>
              <a:cxnLst/>
              <a:rect l="l" t="t" r="r" b="b"/>
              <a:pathLst>
                <a:path w="2007" h="21413" extrusionOk="0">
                  <a:moveTo>
                    <a:pt x="904" y="0"/>
                  </a:moveTo>
                  <a:cubicBezTo>
                    <a:pt x="868" y="0"/>
                    <a:pt x="831" y="4"/>
                    <a:pt x="791" y="14"/>
                  </a:cubicBezTo>
                  <a:cubicBezTo>
                    <a:pt x="517" y="14"/>
                    <a:pt x="244" y="44"/>
                    <a:pt x="0" y="74"/>
                  </a:cubicBezTo>
                  <a:cubicBezTo>
                    <a:pt x="61" y="3965"/>
                    <a:pt x="244" y="7886"/>
                    <a:pt x="487" y="11746"/>
                  </a:cubicBezTo>
                  <a:cubicBezTo>
                    <a:pt x="669" y="11959"/>
                    <a:pt x="821" y="12172"/>
                    <a:pt x="1034" y="12354"/>
                  </a:cubicBezTo>
                  <a:cubicBezTo>
                    <a:pt x="1223" y="12567"/>
                    <a:pt x="1044" y="12817"/>
                    <a:pt x="841" y="12817"/>
                  </a:cubicBezTo>
                  <a:cubicBezTo>
                    <a:pt x="783" y="12817"/>
                    <a:pt x="723" y="12797"/>
                    <a:pt x="669" y="12749"/>
                  </a:cubicBezTo>
                  <a:cubicBezTo>
                    <a:pt x="608" y="12689"/>
                    <a:pt x="578" y="12658"/>
                    <a:pt x="517" y="12597"/>
                  </a:cubicBezTo>
                  <a:lnTo>
                    <a:pt x="517" y="12597"/>
                  </a:lnTo>
                  <a:cubicBezTo>
                    <a:pt x="669" y="14999"/>
                    <a:pt x="791" y="17370"/>
                    <a:pt x="912" y="19740"/>
                  </a:cubicBezTo>
                  <a:cubicBezTo>
                    <a:pt x="912" y="20196"/>
                    <a:pt x="943" y="20652"/>
                    <a:pt x="973" y="21139"/>
                  </a:cubicBezTo>
                  <a:cubicBezTo>
                    <a:pt x="1155" y="21199"/>
                    <a:pt x="1307" y="21291"/>
                    <a:pt x="1490" y="21321"/>
                  </a:cubicBezTo>
                  <a:cubicBezTo>
                    <a:pt x="1520" y="21351"/>
                    <a:pt x="1551" y="21382"/>
                    <a:pt x="1581" y="21412"/>
                  </a:cubicBezTo>
                  <a:cubicBezTo>
                    <a:pt x="1733" y="21351"/>
                    <a:pt x="1854" y="21260"/>
                    <a:pt x="2006" y="21169"/>
                  </a:cubicBezTo>
                  <a:cubicBezTo>
                    <a:pt x="1824" y="18038"/>
                    <a:pt x="1672" y="14907"/>
                    <a:pt x="1490" y="11746"/>
                  </a:cubicBezTo>
                  <a:cubicBezTo>
                    <a:pt x="1307" y="11838"/>
                    <a:pt x="1125" y="11868"/>
                    <a:pt x="912" y="11898"/>
                  </a:cubicBezTo>
                  <a:cubicBezTo>
                    <a:pt x="891" y="11902"/>
                    <a:pt x="870" y="11904"/>
                    <a:pt x="851" y="11904"/>
                  </a:cubicBezTo>
                  <a:cubicBezTo>
                    <a:pt x="531" y="11904"/>
                    <a:pt x="417" y="11466"/>
                    <a:pt x="760" y="11351"/>
                  </a:cubicBezTo>
                  <a:cubicBezTo>
                    <a:pt x="1003" y="11260"/>
                    <a:pt x="1247" y="11108"/>
                    <a:pt x="1459" y="10956"/>
                  </a:cubicBezTo>
                  <a:cubicBezTo>
                    <a:pt x="1307" y="7309"/>
                    <a:pt x="1155" y="3661"/>
                    <a:pt x="1125" y="14"/>
                  </a:cubicBezTo>
                  <a:cubicBezTo>
                    <a:pt x="1044" y="14"/>
                    <a:pt x="976" y="0"/>
                    <a:pt x="90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54"/>
            <p:cNvSpPr/>
            <p:nvPr/>
          </p:nvSpPr>
          <p:spPr>
            <a:xfrm>
              <a:off x="12578051" y="7538002"/>
              <a:ext cx="42521" cy="333570"/>
            </a:xfrm>
            <a:custGeom>
              <a:avLst/>
              <a:gdLst/>
              <a:ahLst/>
              <a:cxnLst/>
              <a:rect l="l" t="t" r="r" b="b"/>
              <a:pathLst>
                <a:path w="1612" h="12646" extrusionOk="0">
                  <a:moveTo>
                    <a:pt x="943" y="1"/>
                  </a:moveTo>
                  <a:cubicBezTo>
                    <a:pt x="669" y="62"/>
                    <a:pt x="396" y="153"/>
                    <a:pt x="92" y="213"/>
                  </a:cubicBezTo>
                  <a:cubicBezTo>
                    <a:pt x="82" y="224"/>
                    <a:pt x="72" y="227"/>
                    <a:pt x="62" y="227"/>
                  </a:cubicBezTo>
                  <a:cubicBezTo>
                    <a:pt x="41" y="227"/>
                    <a:pt x="21" y="213"/>
                    <a:pt x="1" y="213"/>
                  </a:cubicBezTo>
                  <a:lnTo>
                    <a:pt x="1" y="213"/>
                  </a:lnTo>
                  <a:cubicBezTo>
                    <a:pt x="183" y="3010"/>
                    <a:pt x="366" y="5806"/>
                    <a:pt x="548" y="8603"/>
                  </a:cubicBezTo>
                  <a:cubicBezTo>
                    <a:pt x="700" y="8694"/>
                    <a:pt x="730" y="8907"/>
                    <a:pt x="578" y="9028"/>
                  </a:cubicBezTo>
                  <a:cubicBezTo>
                    <a:pt x="639" y="10244"/>
                    <a:pt x="700" y="11429"/>
                    <a:pt x="761" y="12615"/>
                  </a:cubicBezTo>
                  <a:lnTo>
                    <a:pt x="791" y="12615"/>
                  </a:lnTo>
                  <a:cubicBezTo>
                    <a:pt x="791" y="12615"/>
                    <a:pt x="1095" y="12645"/>
                    <a:pt x="1612" y="12645"/>
                  </a:cubicBezTo>
                  <a:cubicBezTo>
                    <a:pt x="1551" y="11247"/>
                    <a:pt x="1490" y="9849"/>
                    <a:pt x="1429" y="8481"/>
                  </a:cubicBezTo>
                  <a:lnTo>
                    <a:pt x="1156" y="8481"/>
                  </a:lnTo>
                  <a:cubicBezTo>
                    <a:pt x="1146" y="8483"/>
                    <a:pt x="1137" y="8483"/>
                    <a:pt x="1128" y="8483"/>
                  </a:cubicBezTo>
                  <a:cubicBezTo>
                    <a:pt x="962" y="8483"/>
                    <a:pt x="860" y="8232"/>
                    <a:pt x="1004" y="8116"/>
                  </a:cubicBezTo>
                  <a:cubicBezTo>
                    <a:pt x="1125" y="7995"/>
                    <a:pt x="1247" y="7934"/>
                    <a:pt x="1399" y="7843"/>
                  </a:cubicBezTo>
                  <a:cubicBezTo>
                    <a:pt x="1247" y="5229"/>
                    <a:pt x="1095" y="2615"/>
                    <a:pt x="943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54"/>
            <p:cNvSpPr/>
            <p:nvPr/>
          </p:nvSpPr>
          <p:spPr>
            <a:xfrm>
              <a:off x="12145117" y="6460455"/>
              <a:ext cx="393684" cy="433778"/>
            </a:xfrm>
            <a:custGeom>
              <a:avLst/>
              <a:gdLst/>
              <a:ahLst/>
              <a:cxnLst/>
              <a:rect l="l" t="t" r="r" b="b"/>
              <a:pathLst>
                <a:path w="14925" h="16445" extrusionOk="0">
                  <a:moveTo>
                    <a:pt x="608" y="0"/>
                  </a:moveTo>
                  <a:cubicBezTo>
                    <a:pt x="395" y="213"/>
                    <a:pt x="213" y="426"/>
                    <a:pt x="0" y="638"/>
                  </a:cubicBezTo>
                  <a:cubicBezTo>
                    <a:pt x="1733" y="3496"/>
                    <a:pt x="3739" y="6201"/>
                    <a:pt x="5958" y="8754"/>
                  </a:cubicBezTo>
                  <a:cubicBezTo>
                    <a:pt x="8085" y="11186"/>
                    <a:pt x="11520" y="15563"/>
                    <a:pt x="14924" y="16444"/>
                  </a:cubicBezTo>
                  <a:cubicBezTo>
                    <a:pt x="14924" y="16231"/>
                    <a:pt x="14894" y="16049"/>
                    <a:pt x="14894" y="15867"/>
                  </a:cubicBezTo>
                  <a:cubicBezTo>
                    <a:pt x="11733" y="14651"/>
                    <a:pt x="8632" y="10578"/>
                    <a:pt x="6505" y="8207"/>
                  </a:cubicBezTo>
                  <a:cubicBezTo>
                    <a:pt x="4256" y="5684"/>
                    <a:pt x="2341" y="2918"/>
                    <a:pt x="60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54"/>
            <p:cNvSpPr/>
            <p:nvPr/>
          </p:nvSpPr>
          <p:spPr>
            <a:xfrm>
              <a:off x="12537984" y="6878169"/>
              <a:ext cx="16038" cy="17647"/>
            </a:xfrm>
            <a:custGeom>
              <a:avLst/>
              <a:gdLst/>
              <a:ahLst/>
              <a:cxnLst/>
              <a:rect l="l" t="t" r="r" b="b"/>
              <a:pathLst>
                <a:path w="608" h="669" extrusionOk="0">
                  <a:moveTo>
                    <a:pt x="0" y="0"/>
                  </a:moveTo>
                  <a:cubicBezTo>
                    <a:pt x="0" y="213"/>
                    <a:pt x="30" y="395"/>
                    <a:pt x="30" y="608"/>
                  </a:cubicBezTo>
                  <a:cubicBezTo>
                    <a:pt x="122" y="638"/>
                    <a:pt x="243" y="669"/>
                    <a:pt x="334" y="669"/>
                  </a:cubicBezTo>
                  <a:cubicBezTo>
                    <a:pt x="334" y="578"/>
                    <a:pt x="365" y="456"/>
                    <a:pt x="486" y="395"/>
                  </a:cubicBezTo>
                  <a:cubicBezTo>
                    <a:pt x="517" y="365"/>
                    <a:pt x="547" y="335"/>
                    <a:pt x="608" y="304"/>
                  </a:cubicBezTo>
                  <a:cubicBezTo>
                    <a:pt x="578" y="274"/>
                    <a:pt x="547" y="213"/>
                    <a:pt x="486" y="213"/>
                  </a:cubicBezTo>
                  <a:cubicBezTo>
                    <a:pt x="334" y="183"/>
                    <a:pt x="152" y="91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54"/>
            <p:cNvSpPr/>
            <p:nvPr/>
          </p:nvSpPr>
          <p:spPr>
            <a:xfrm>
              <a:off x="12019217" y="6782762"/>
              <a:ext cx="537204" cy="431694"/>
            </a:xfrm>
            <a:custGeom>
              <a:avLst/>
              <a:gdLst/>
              <a:ahLst/>
              <a:cxnLst/>
              <a:rect l="l" t="t" r="r" b="b"/>
              <a:pathLst>
                <a:path w="20366" h="16366" extrusionOk="0">
                  <a:moveTo>
                    <a:pt x="123" y="0"/>
                  </a:moveTo>
                  <a:cubicBezTo>
                    <a:pt x="62" y="456"/>
                    <a:pt x="31" y="912"/>
                    <a:pt x="1" y="1398"/>
                  </a:cubicBezTo>
                  <a:cubicBezTo>
                    <a:pt x="5503" y="7964"/>
                    <a:pt x="11916" y="14772"/>
                    <a:pt x="20214" y="16353"/>
                  </a:cubicBezTo>
                  <a:cubicBezTo>
                    <a:pt x="20232" y="16362"/>
                    <a:pt x="20250" y="16365"/>
                    <a:pt x="20267" y="16365"/>
                  </a:cubicBezTo>
                  <a:cubicBezTo>
                    <a:pt x="20308" y="16365"/>
                    <a:pt x="20345" y="16344"/>
                    <a:pt x="20366" y="16323"/>
                  </a:cubicBezTo>
                  <a:lnTo>
                    <a:pt x="20336" y="15775"/>
                  </a:lnTo>
                  <a:cubicBezTo>
                    <a:pt x="11551" y="13921"/>
                    <a:pt x="5928" y="6535"/>
                    <a:pt x="12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54"/>
            <p:cNvSpPr/>
            <p:nvPr/>
          </p:nvSpPr>
          <p:spPr>
            <a:xfrm>
              <a:off x="12555604" y="7198867"/>
              <a:ext cx="8836" cy="14455"/>
            </a:xfrm>
            <a:custGeom>
              <a:avLst/>
              <a:gdLst/>
              <a:ahLst/>
              <a:cxnLst/>
              <a:rect l="l" t="t" r="r" b="b"/>
              <a:pathLst>
                <a:path w="335" h="548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1" y="5"/>
                  </a:lnTo>
                  <a:lnTo>
                    <a:pt x="1" y="0"/>
                  </a:lnTo>
                  <a:close/>
                  <a:moveTo>
                    <a:pt x="1" y="5"/>
                  </a:moveTo>
                  <a:lnTo>
                    <a:pt x="31" y="548"/>
                  </a:lnTo>
                  <a:cubicBezTo>
                    <a:pt x="274" y="456"/>
                    <a:pt x="335" y="92"/>
                    <a:pt x="31" y="31"/>
                  </a:cubicBezTo>
                  <a:cubicBezTo>
                    <a:pt x="31" y="31"/>
                    <a:pt x="4" y="31"/>
                    <a:pt x="1" y="5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54"/>
            <p:cNvSpPr/>
            <p:nvPr/>
          </p:nvSpPr>
          <p:spPr>
            <a:xfrm>
              <a:off x="12028054" y="7140335"/>
              <a:ext cx="549232" cy="394502"/>
            </a:xfrm>
            <a:custGeom>
              <a:avLst/>
              <a:gdLst/>
              <a:ahLst/>
              <a:cxnLst/>
              <a:rect l="l" t="t" r="r" b="b"/>
              <a:pathLst>
                <a:path w="20822" h="14956" extrusionOk="0">
                  <a:moveTo>
                    <a:pt x="0" y="1"/>
                  </a:moveTo>
                  <a:lnTo>
                    <a:pt x="0" y="1"/>
                  </a:lnTo>
                  <a:cubicBezTo>
                    <a:pt x="61" y="608"/>
                    <a:pt x="122" y="1186"/>
                    <a:pt x="183" y="1794"/>
                  </a:cubicBezTo>
                  <a:cubicBezTo>
                    <a:pt x="5654" y="8268"/>
                    <a:pt x="12675" y="14925"/>
                    <a:pt x="20730" y="14955"/>
                  </a:cubicBezTo>
                  <a:cubicBezTo>
                    <a:pt x="20761" y="14955"/>
                    <a:pt x="20761" y="14925"/>
                    <a:pt x="20791" y="14894"/>
                  </a:cubicBezTo>
                  <a:lnTo>
                    <a:pt x="20821" y="14894"/>
                  </a:lnTo>
                  <a:cubicBezTo>
                    <a:pt x="20821" y="14712"/>
                    <a:pt x="20821" y="14590"/>
                    <a:pt x="20791" y="14408"/>
                  </a:cubicBezTo>
                  <a:cubicBezTo>
                    <a:pt x="12250" y="13557"/>
                    <a:pt x="5532" y="6688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54"/>
            <p:cNvSpPr/>
            <p:nvPr/>
          </p:nvSpPr>
          <p:spPr>
            <a:xfrm>
              <a:off x="12576469" y="7520382"/>
              <a:ext cx="13637" cy="12028"/>
            </a:xfrm>
            <a:custGeom>
              <a:avLst/>
              <a:gdLst/>
              <a:ahLst/>
              <a:cxnLst/>
              <a:rect l="l" t="t" r="r" b="b"/>
              <a:pathLst>
                <a:path w="517" h="456" extrusionOk="0">
                  <a:moveTo>
                    <a:pt x="0" y="0"/>
                  </a:moveTo>
                  <a:cubicBezTo>
                    <a:pt x="0" y="152"/>
                    <a:pt x="30" y="304"/>
                    <a:pt x="30" y="456"/>
                  </a:cubicBezTo>
                  <a:cubicBezTo>
                    <a:pt x="182" y="395"/>
                    <a:pt x="334" y="334"/>
                    <a:pt x="517" y="243"/>
                  </a:cubicBezTo>
                  <a:cubicBezTo>
                    <a:pt x="486" y="152"/>
                    <a:pt x="426" y="61"/>
                    <a:pt x="274" y="61"/>
                  </a:cubicBezTo>
                  <a:cubicBezTo>
                    <a:pt x="182" y="61"/>
                    <a:pt x="91" y="30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54"/>
            <p:cNvSpPr/>
            <p:nvPr/>
          </p:nvSpPr>
          <p:spPr>
            <a:xfrm>
              <a:off x="12157937" y="7592525"/>
              <a:ext cx="435387" cy="196512"/>
            </a:xfrm>
            <a:custGeom>
              <a:avLst/>
              <a:gdLst/>
              <a:ahLst/>
              <a:cxnLst/>
              <a:rect l="l" t="t" r="r" b="b"/>
              <a:pathLst>
                <a:path w="16506" h="7450" extrusionOk="0">
                  <a:moveTo>
                    <a:pt x="0" y="1"/>
                  </a:moveTo>
                  <a:cubicBezTo>
                    <a:pt x="548" y="821"/>
                    <a:pt x="1095" y="1612"/>
                    <a:pt x="1703" y="2311"/>
                  </a:cubicBezTo>
                  <a:cubicBezTo>
                    <a:pt x="4880" y="4787"/>
                    <a:pt x="9478" y="7450"/>
                    <a:pt x="13734" y="7450"/>
                  </a:cubicBezTo>
                  <a:cubicBezTo>
                    <a:pt x="14649" y="7450"/>
                    <a:pt x="15548" y="7327"/>
                    <a:pt x="16414" y="7052"/>
                  </a:cubicBezTo>
                  <a:cubicBezTo>
                    <a:pt x="16445" y="7022"/>
                    <a:pt x="16475" y="6992"/>
                    <a:pt x="16505" y="6992"/>
                  </a:cubicBezTo>
                  <a:cubicBezTo>
                    <a:pt x="16475" y="6840"/>
                    <a:pt x="16475" y="6688"/>
                    <a:pt x="16475" y="6536"/>
                  </a:cubicBezTo>
                  <a:cubicBezTo>
                    <a:pt x="16432" y="6514"/>
                    <a:pt x="16389" y="6493"/>
                    <a:pt x="16335" y="6493"/>
                  </a:cubicBezTo>
                  <a:cubicBezTo>
                    <a:pt x="16313" y="6493"/>
                    <a:pt x="16289" y="6496"/>
                    <a:pt x="16262" y="6505"/>
                  </a:cubicBezTo>
                  <a:cubicBezTo>
                    <a:pt x="15441" y="6668"/>
                    <a:pt x="14625" y="6745"/>
                    <a:pt x="13814" y="6745"/>
                  </a:cubicBezTo>
                  <a:cubicBezTo>
                    <a:pt x="8861" y="6745"/>
                    <a:pt x="4128" y="3867"/>
                    <a:pt x="0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54"/>
            <p:cNvSpPr/>
            <p:nvPr/>
          </p:nvSpPr>
          <p:spPr>
            <a:xfrm>
              <a:off x="12592480" y="7764902"/>
              <a:ext cx="4853" cy="12055"/>
            </a:xfrm>
            <a:custGeom>
              <a:avLst/>
              <a:gdLst/>
              <a:ahLst/>
              <a:cxnLst/>
              <a:rect l="l" t="t" r="r" b="b"/>
              <a:pathLst>
                <a:path w="184" h="457" extrusionOk="0">
                  <a:moveTo>
                    <a:pt x="1" y="1"/>
                  </a:moveTo>
                  <a:lnTo>
                    <a:pt x="31" y="457"/>
                  </a:lnTo>
                  <a:cubicBezTo>
                    <a:pt x="183" y="305"/>
                    <a:pt x="153" y="92"/>
                    <a:pt x="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54"/>
            <p:cNvSpPr/>
            <p:nvPr/>
          </p:nvSpPr>
          <p:spPr>
            <a:xfrm>
              <a:off x="12316677" y="6357029"/>
              <a:ext cx="209279" cy="296668"/>
            </a:xfrm>
            <a:custGeom>
              <a:avLst/>
              <a:gdLst/>
              <a:ahLst/>
              <a:cxnLst/>
              <a:rect l="l" t="t" r="r" b="b"/>
              <a:pathLst>
                <a:path w="7934" h="11247" extrusionOk="0">
                  <a:moveTo>
                    <a:pt x="913" y="0"/>
                  </a:moveTo>
                  <a:cubicBezTo>
                    <a:pt x="609" y="91"/>
                    <a:pt x="305" y="182"/>
                    <a:pt x="1" y="304"/>
                  </a:cubicBezTo>
                  <a:cubicBezTo>
                    <a:pt x="1977" y="4377"/>
                    <a:pt x="4591" y="8116"/>
                    <a:pt x="7934" y="11246"/>
                  </a:cubicBezTo>
                  <a:cubicBezTo>
                    <a:pt x="7904" y="10973"/>
                    <a:pt x="7904" y="10669"/>
                    <a:pt x="7873" y="10395"/>
                  </a:cubicBezTo>
                  <a:cubicBezTo>
                    <a:pt x="4955" y="7234"/>
                    <a:pt x="2676" y="3739"/>
                    <a:pt x="9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54"/>
            <p:cNvSpPr/>
            <p:nvPr/>
          </p:nvSpPr>
          <p:spPr>
            <a:xfrm>
              <a:off x="12524347" y="6631223"/>
              <a:ext cx="20232" cy="28250"/>
            </a:xfrm>
            <a:custGeom>
              <a:avLst/>
              <a:gdLst/>
              <a:ahLst/>
              <a:cxnLst/>
              <a:rect l="l" t="t" r="r" b="b"/>
              <a:pathLst>
                <a:path w="767" h="1071" extrusionOk="0">
                  <a:moveTo>
                    <a:pt x="0" y="0"/>
                  </a:moveTo>
                  <a:cubicBezTo>
                    <a:pt x="31" y="274"/>
                    <a:pt x="61" y="578"/>
                    <a:pt x="61" y="851"/>
                  </a:cubicBezTo>
                  <a:cubicBezTo>
                    <a:pt x="122" y="882"/>
                    <a:pt x="152" y="943"/>
                    <a:pt x="213" y="1003"/>
                  </a:cubicBezTo>
                  <a:cubicBezTo>
                    <a:pt x="267" y="1051"/>
                    <a:pt x="327" y="1071"/>
                    <a:pt x="385" y="1071"/>
                  </a:cubicBezTo>
                  <a:cubicBezTo>
                    <a:pt x="588" y="1071"/>
                    <a:pt x="767" y="821"/>
                    <a:pt x="578" y="608"/>
                  </a:cubicBezTo>
                  <a:cubicBezTo>
                    <a:pt x="365" y="426"/>
                    <a:pt x="213" y="213"/>
                    <a:pt x="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54"/>
            <p:cNvSpPr/>
            <p:nvPr/>
          </p:nvSpPr>
          <p:spPr>
            <a:xfrm>
              <a:off x="12550803" y="6503741"/>
              <a:ext cx="102635" cy="127509"/>
            </a:xfrm>
            <a:custGeom>
              <a:avLst/>
              <a:gdLst/>
              <a:ahLst/>
              <a:cxnLst/>
              <a:rect l="l" t="t" r="r" b="b"/>
              <a:pathLst>
                <a:path w="3891" h="4834" extrusionOk="0">
                  <a:moveTo>
                    <a:pt x="3526" y="0"/>
                  </a:moveTo>
                  <a:cubicBezTo>
                    <a:pt x="2554" y="1429"/>
                    <a:pt x="1247" y="3162"/>
                    <a:pt x="0" y="4043"/>
                  </a:cubicBezTo>
                  <a:lnTo>
                    <a:pt x="31" y="4833"/>
                  </a:lnTo>
                  <a:cubicBezTo>
                    <a:pt x="1429" y="4317"/>
                    <a:pt x="2736" y="2827"/>
                    <a:pt x="3891" y="1277"/>
                  </a:cubicBezTo>
                  <a:cubicBezTo>
                    <a:pt x="3769" y="852"/>
                    <a:pt x="3648" y="396"/>
                    <a:pt x="3526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54"/>
            <p:cNvSpPr/>
            <p:nvPr/>
          </p:nvSpPr>
          <p:spPr>
            <a:xfrm>
              <a:off x="12643810" y="6366630"/>
              <a:ext cx="113054" cy="170794"/>
            </a:xfrm>
            <a:custGeom>
              <a:avLst/>
              <a:gdLst/>
              <a:ahLst/>
              <a:cxnLst/>
              <a:rect l="l" t="t" r="r" b="b"/>
              <a:pathLst>
                <a:path w="4286" h="6475" extrusionOk="0">
                  <a:moveTo>
                    <a:pt x="3435" y="1"/>
                  </a:moveTo>
                  <a:cubicBezTo>
                    <a:pt x="2645" y="1308"/>
                    <a:pt x="1824" y="2584"/>
                    <a:pt x="943" y="3831"/>
                  </a:cubicBezTo>
                  <a:cubicBezTo>
                    <a:pt x="699" y="4195"/>
                    <a:pt x="365" y="4682"/>
                    <a:pt x="0" y="5198"/>
                  </a:cubicBezTo>
                  <a:cubicBezTo>
                    <a:pt x="122" y="5594"/>
                    <a:pt x="243" y="6050"/>
                    <a:pt x="365" y="6475"/>
                  </a:cubicBezTo>
                  <a:cubicBezTo>
                    <a:pt x="1216" y="5259"/>
                    <a:pt x="1976" y="4043"/>
                    <a:pt x="2584" y="3192"/>
                  </a:cubicBezTo>
                  <a:cubicBezTo>
                    <a:pt x="3192" y="2341"/>
                    <a:pt x="3739" y="1460"/>
                    <a:pt x="4286" y="578"/>
                  </a:cubicBezTo>
                  <a:cubicBezTo>
                    <a:pt x="4012" y="366"/>
                    <a:pt x="3709" y="183"/>
                    <a:pt x="343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54"/>
            <p:cNvSpPr/>
            <p:nvPr/>
          </p:nvSpPr>
          <p:spPr>
            <a:xfrm>
              <a:off x="12523291" y="6610385"/>
              <a:ext cx="28329" cy="25006"/>
            </a:xfrm>
            <a:custGeom>
              <a:avLst/>
              <a:gdLst/>
              <a:ahLst/>
              <a:cxnLst/>
              <a:rect l="l" t="t" r="r" b="b"/>
              <a:pathLst>
                <a:path w="1074" h="948" extrusionOk="0">
                  <a:moveTo>
                    <a:pt x="1043" y="0"/>
                  </a:moveTo>
                  <a:cubicBezTo>
                    <a:pt x="800" y="152"/>
                    <a:pt x="587" y="274"/>
                    <a:pt x="344" y="365"/>
                  </a:cubicBezTo>
                  <a:cubicBezTo>
                    <a:pt x="1" y="508"/>
                    <a:pt x="116" y="948"/>
                    <a:pt x="435" y="948"/>
                  </a:cubicBezTo>
                  <a:cubicBezTo>
                    <a:pt x="454" y="948"/>
                    <a:pt x="475" y="946"/>
                    <a:pt x="496" y="942"/>
                  </a:cubicBezTo>
                  <a:cubicBezTo>
                    <a:pt x="709" y="912"/>
                    <a:pt x="891" y="851"/>
                    <a:pt x="1074" y="790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54"/>
            <p:cNvSpPr/>
            <p:nvPr/>
          </p:nvSpPr>
          <p:spPr>
            <a:xfrm>
              <a:off x="12564440" y="6777143"/>
              <a:ext cx="146738" cy="121890"/>
            </a:xfrm>
            <a:custGeom>
              <a:avLst/>
              <a:gdLst/>
              <a:ahLst/>
              <a:cxnLst/>
              <a:rect l="l" t="t" r="r" b="b"/>
              <a:pathLst>
                <a:path w="5563" h="4621" extrusionOk="0">
                  <a:moveTo>
                    <a:pt x="5350" y="0"/>
                  </a:moveTo>
                  <a:cubicBezTo>
                    <a:pt x="3769" y="1459"/>
                    <a:pt x="2006" y="2766"/>
                    <a:pt x="0" y="3891"/>
                  </a:cubicBezTo>
                  <a:cubicBezTo>
                    <a:pt x="30" y="4134"/>
                    <a:pt x="30" y="4377"/>
                    <a:pt x="61" y="4620"/>
                  </a:cubicBezTo>
                  <a:cubicBezTo>
                    <a:pt x="2067" y="3830"/>
                    <a:pt x="3891" y="2706"/>
                    <a:pt x="5562" y="1338"/>
                  </a:cubicBezTo>
                  <a:cubicBezTo>
                    <a:pt x="5502" y="882"/>
                    <a:pt x="5411" y="456"/>
                    <a:pt x="5350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54"/>
            <p:cNvSpPr/>
            <p:nvPr/>
          </p:nvSpPr>
          <p:spPr>
            <a:xfrm>
              <a:off x="12705534" y="6543017"/>
              <a:ext cx="205270" cy="269420"/>
            </a:xfrm>
            <a:custGeom>
              <a:avLst/>
              <a:gdLst/>
              <a:ahLst/>
              <a:cxnLst/>
              <a:rect l="l" t="t" r="r" b="b"/>
              <a:pathLst>
                <a:path w="7782" h="10214" extrusionOk="0">
                  <a:moveTo>
                    <a:pt x="7204" y="1"/>
                  </a:moveTo>
                  <a:cubicBezTo>
                    <a:pt x="5107" y="3284"/>
                    <a:pt x="2828" y="6323"/>
                    <a:pt x="1" y="8876"/>
                  </a:cubicBezTo>
                  <a:cubicBezTo>
                    <a:pt x="92" y="9332"/>
                    <a:pt x="153" y="9758"/>
                    <a:pt x="213" y="10214"/>
                  </a:cubicBezTo>
                  <a:cubicBezTo>
                    <a:pt x="3223" y="7752"/>
                    <a:pt x="5745" y="4499"/>
                    <a:pt x="7782" y="1125"/>
                  </a:cubicBezTo>
                  <a:cubicBezTo>
                    <a:pt x="7600" y="730"/>
                    <a:pt x="7387" y="366"/>
                    <a:pt x="720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54"/>
            <p:cNvSpPr/>
            <p:nvPr/>
          </p:nvSpPr>
          <p:spPr>
            <a:xfrm>
              <a:off x="12547585" y="6879752"/>
              <a:ext cx="18464" cy="22896"/>
            </a:xfrm>
            <a:custGeom>
              <a:avLst/>
              <a:gdLst/>
              <a:ahLst/>
              <a:cxnLst/>
              <a:rect l="l" t="t" r="r" b="b"/>
              <a:pathLst>
                <a:path w="700" h="868" extrusionOk="0">
                  <a:moveTo>
                    <a:pt x="669" y="1"/>
                  </a:moveTo>
                  <a:cubicBezTo>
                    <a:pt x="517" y="62"/>
                    <a:pt x="396" y="153"/>
                    <a:pt x="244" y="244"/>
                  </a:cubicBezTo>
                  <a:cubicBezTo>
                    <a:pt x="359" y="388"/>
                    <a:pt x="256" y="642"/>
                    <a:pt x="38" y="642"/>
                  </a:cubicBezTo>
                  <a:cubicBezTo>
                    <a:pt x="26" y="642"/>
                    <a:pt x="13" y="641"/>
                    <a:pt x="1" y="639"/>
                  </a:cubicBezTo>
                  <a:lnTo>
                    <a:pt x="1" y="639"/>
                  </a:lnTo>
                  <a:cubicBezTo>
                    <a:pt x="26" y="764"/>
                    <a:pt x="112" y="868"/>
                    <a:pt x="243" y="868"/>
                  </a:cubicBezTo>
                  <a:cubicBezTo>
                    <a:pt x="271" y="868"/>
                    <a:pt x="302" y="863"/>
                    <a:pt x="335" y="852"/>
                  </a:cubicBezTo>
                  <a:cubicBezTo>
                    <a:pt x="457" y="822"/>
                    <a:pt x="578" y="761"/>
                    <a:pt x="700" y="730"/>
                  </a:cubicBezTo>
                  <a:cubicBezTo>
                    <a:pt x="669" y="487"/>
                    <a:pt x="669" y="244"/>
                    <a:pt x="669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54"/>
            <p:cNvSpPr/>
            <p:nvPr/>
          </p:nvSpPr>
          <p:spPr>
            <a:xfrm>
              <a:off x="12546794" y="6886188"/>
              <a:ext cx="10287" cy="10498"/>
            </a:xfrm>
            <a:custGeom>
              <a:avLst/>
              <a:gdLst/>
              <a:ahLst/>
              <a:cxnLst/>
              <a:rect l="l" t="t" r="r" b="b"/>
              <a:pathLst>
                <a:path w="390" h="398" extrusionOk="0">
                  <a:moveTo>
                    <a:pt x="274" y="0"/>
                  </a:moveTo>
                  <a:cubicBezTo>
                    <a:pt x="244" y="31"/>
                    <a:pt x="183" y="61"/>
                    <a:pt x="152" y="91"/>
                  </a:cubicBezTo>
                  <a:cubicBezTo>
                    <a:pt x="31" y="152"/>
                    <a:pt x="0" y="274"/>
                    <a:pt x="31" y="395"/>
                  </a:cubicBezTo>
                  <a:cubicBezTo>
                    <a:pt x="43" y="397"/>
                    <a:pt x="56" y="398"/>
                    <a:pt x="68" y="398"/>
                  </a:cubicBezTo>
                  <a:cubicBezTo>
                    <a:pt x="286" y="398"/>
                    <a:pt x="389" y="144"/>
                    <a:pt x="274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54"/>
            <p:cNvSpPr/>
            <p:nvPr/>
          </p:nvSpPr>
          <p:spPr>
            <a:xfrm>
              <a:off x="12553995" y="7187630"/>
              <a:ext cx="1635" cy="8863"/>
            </a:xfrm>
            <a:custGeom>
              <a:avLst/>
              <a:gdLst/>
              <a:ahLst/>
              <a:cxnLst/>
              <a:rect l="l" t="t" r="r" b="b"/>
              <a:pathLst>
                <a:path w="62" h="336" extrusionOk="0">
                  <a:moveTo>
                    <a:pt x="31" y="1"/>
                  </a:moveTo>
                  <a:cubicBezTo>
                    <a:pt x="1" y="122"/>
                    <a:pt x="1" y="244"/>
                    <a:pt x="62" y="335"/>
                  </a:cubicBezTo>
                  <a:cubicBezTo>
                    <a:pt x="62" y="244"/>
                    <a:pt x="62" y="122"/>
                    <a:pt x="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54"/>
            <p:cNvSpPr/>
            <p:nvPr/>
          </p:nvSpPr>
          <p:spPr>
            <a:xfrm>
              <a:off x="12581269" y="7086631"/>
              <a:ext cx="157975" cy="109045"/>
            </a:xfrm>
            <a:custGeom>
              <a:avLst/>
              <a:gdLst/>
              <a:ahLst/>
              <a:cxnLst/>
              <a:rect l="l" t="t" r="r" b="b"/>
              <a:pathLst>
                <a:path w="5989" h="4134" extrusionOk="0">
                  <a:moveTo>
                    <a:pt x="5928" y="0"/>
                  </a:moveTo>
                  <a:cubicBezTo>
                    <a:pt x="4043" y="1216"/>
                    <a:pt x="2067" y="2280"/>
                    <a:pt x="0" y="3252"/>
                  </a:cubicBezTo>
                  <a:cubicBezTo>
                    <a:pt x="0" y="3526"/>
                    <a:pt x="31" y="3830"/>
                    <a:pt x="31" y="4134"/>
                  </a:cubicBezTo>
                  <a:cubicBezTo>
                    <a:pt x="2098" y="3252"/>
                    <a:pt x="4073" y="2249"/>
                    <a:pt x="5988" y="1125"/>
                  </a:cubicBezTo>
                  <a:cubicBezTo>
                    <a:pt x="5958" y="760"/>
                    <a:pt x="5958" y="395"/>
                    <a:pt x="5928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54"/>
            <p:cNvSpPr/>
            <p:nvPr/>
          </p:nvSpPr>
          <p:spPr>
            <a:xfrm>
              <a:off x="12737609" y="6862132"/>
              <a:ext cx="270211" cy="254174"/>
            </a:xfrm>
            <a:custGeom>
              <a:avLst/>
              <a:gdLst/>
              <a:ahLst/>
              <a:cxnLst/>
              <a:rect l="l" t="t" r="r" b="b"/>
              <a:pathLst>
                <a:path w="10244" h="9636" extrusionOk="0">
                  <a:moveTo>
                    <a:pt x="10001" y="0"/>
                  </a:moveTo>
                  <a:cubicBezTo>
                    <a:pt x="7083" y="3283"/>
                    <a:pt x="3739" y="6140"/>
                    <a:pt x="1" y="8511"/>
                  </a:cubicBezTo>
                  <a:cubicBezTo>
                    <a:pt x="31" y="8906"/>
                    <a:pt x="31" y="9271"/>
                    <a:pt x="61" y="9636"/>
                  </a:cubicBezTo>
                  <a:cubicBezTo>
                    <a:pt x="3830" y="7386"/>
                    <a:pt x="7265" y="4651"/>
                    <a:pt x="10244" y="1459"/>
                  </a:cubicBezTo>
                  <a:cubicBezTo>
                    <a:pt x="10153" y="973"/>
                    <a:pt x="10062" y="487"/>
                    <a:pt x="1000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54"/>
            <p:cNvSpPr/>
            <p:nvPr/>
          </p:nvSpPr>
          <p:spPr>
            <a:xfrm>
              <a:off x="12554813" y="7172410"/>
              <a:ext cx="27274" cy="30176"/>
            </a:xfrm>
            <a:custGeom>
              <a:avLst/>
              <a:gdLst/>
              <a:ahLst/>
              <a:cxnLst/>
              <a:rect l="l" t="t" r="r" b="b"/>
              <a:pathLst>
                <a:path w="1034" h="1144" extrusionOk="0">
                  <a:moveTo>
                    <a:pt x="1003" y="0"/>
                  </a:moveTo>
                  <a:cubicBezTo>
                    <a:pt x="699" y="122"/>
                    <a:pt x="456" y="274"/>
                    <a:pt x="152" y="395"/>
                  </a:cubicBezTo>
                  <a:cubicBezTo>
                    <a:pt x="92" y="456"/>
                    <a:pt x="31" y="517"/>
                    <a:pt x="0" y="578"/>
                  </a:cubicBezTo>
                  <a:cubicBezTo>
                    <a:pt x="31" y="699"/>
                    <a:pt x="31" y="791"/>
                    <a:pt x="31" y="912"/>
                  </a:cubicBezTo>
                  <a:cubicBezTo>
                    <a:pt x="103" y="1057"/>
                    <a:pt x="213" y="1144"/>
                    <a:pt x="346" y="1144"/>
                  </a:cubicBezTo>
                  <a:cubicBezTo>
                    <a:pt x="381" y="1144"/>
                    <a:pt x="418" y="1138"/>
                    <a:pt x="456" y="1125"/>
                  </a:cubicBezTo>
                  <a:cubicBezTo>
                    <a:pt x="669" y="1034"/>
                    <a:pt x="851" y="943"/>
                    <a:pt x="1034" y="882"/>
                  </a:cubicBezTo>
                  <a:cubicBezTo>
                    <a:pt x="1034" y="578"/>
                    <a:pt x="1003" y="274"/>
                    <a:pt x="100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54"/>
            <p:cNvSpPr/>
            <p:nvPr/>
          </p:nvSpPr>
          <p:spPr>
            <a:xfrm>
              <a:off x="12571641" y="7534811"/>
              <a:ext cx="6436" cy="8836"/>
            </a:xfrm>
            <a:custGeom>
              <a:avLst/>
              <a:gdLst/>
              <a:ahLst/>
              <a:cxnLst/>
              <a:rect l="l" t="t" r="r" b="b"/>
              <a:pathLst>
                <a:path w="244" h="335" extrusionOk="0">
                  <a:moveTo>
                    <a:pt x="122" y="0"/>
                  </a:moveTo>
                  <a:cubicBezTo>
                    <a:pt x="1" y="122"/>
                    <a:pt x="92" y="304"/>
                    <a:pt x="244" y="334"/>
                  </a:cubicBezTo>
                  <a:cubicBezTo>
                    <a:pt x="244" y="243"/>
                    <a:pt x="244" y="122"/>
                    <a:pt x="21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54"/>
            <p:cNvSpPr/>
            <p:nvPr/>
          </p:nvSpPr>
          <p:spPr>
            <a:xfrm>
              <a:off x="12602107" y="7455414"/>
              <a:ext cx="121890" cy="82614"/>
            </a:xfrm>
            <a:custGeom>
              <a:avLst/>
              <a:gdLst/>
              <a:ahLst/>
              <a:cxnLst/>
              <a:rect l="l" t="t" r="r" b="b"/>
              <a:pathLst>
                <a:path w="4621" h="3132" extrusionOk="0">
                  <a:moveTo>
                    <a:pt x="4621" y="1"/>
                  </a:moveTo>
                  <a:cubicBezTo>
                    <a:pt x="3162" y="913"/>
                    <a:pt x="1581" y="1703"/>
                    <a:pt x="1" y="2493"/>
                  </a:cubicBezTo>
                  <a:cubicBezTo>
                    <a:pt x="1" y="2706"/>
                    <a:pt x="1" y="2919"/>
                    <a:pt x="31" y="3132"/>
                  </a:cubicBezTo>
                  <a:cubicBezTo>
                    <a:pt x="1581" y="2676"/>
                    <a:pt x="3071" y="2007"/>
                    <a:pt x="4499" y="1217"/>
                  </a:cubicBezTo>
                  <a:cubicBezTo>
                    <a:pt x="4560" y="791"/>
                    <a:pt x="4590" y="396"/>
                    <a:pt x="462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54"/>
            <p:cNvSpPr/>
            <p:nvPr/>
          </p:nvSpPr>
          <p:spPr>
            <a:xfrm>
              <a:off x="12720780" y="7133108"/>
              <a:ext cx="307905" cy="354408"/>
            </a:xfrm>
            <a:custGeom>
              <a:avLst/>
              <a:gdLst/>
              <a:ahLst/>
              <a:cxnLst/>
              <a:rect l="l" t="t" r="r" b="b"/>
              <a:pathLst>
                <a:path w="11673" h="13436" extrusionOk="0">
                  <a:moveTo>
                    <a:pt x="11642" y="1"/>
                  </a:moveTo>
                  <a:cubicBezTo>
                    <a:pt x="9453" y="3010"/>
                    <a:pt x="7295" y="6019"/>
                    <a:pt x="4620" y="8694"/>
                  </a:cubicBezTo>
                  <a:cubicBezTo>
                    <a:pt x="3253" y="10092"/>
                    <a:pt x="1733" y="11217"/>
                    <a:pt x="122" y="12220"/>
                  </a:cubicBezTo>
                  <a:cubicBezTo>
                    <a:pt x="91" y="12615"/>
                    <a:pt x="61" y="13010"/>
                    <a:pt x="0" y="13436"/>
                  </a:cubicBezTo>
                  <a:cubicBezTo>
                    <a:pt x="4803" y="10731"/>
                    <a:pt x="8754" y="6262"/>
                    <a:pt x="11672" y="1673"/>
                  </a:cubicBezTo>
                  <a:cubicBezTo>
                    <a:pt x="11672" y="1126"/>
                    <a:pt x="11672" y="548"/>
                    <a:pt x="1164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54"/>
            <p:cNvSpPr/>
            <p:nvPr/>
          </p:nvSpPr>
          <p:spPr>
            <a:xfrm>
              <a:off x="12577260" y="7521174"/>
              <a:ext cx="25665" cy="23265"/>
            </a:xfrm>
            <a:custGeom>
              <a:avLst/>
              <a:gdLst/>
              <a:ahLst/>
              <a:cxnLst/>
              <a:rect l="l" t="t" r="r" b="b"/>
              <a:pathLst>
                <a:path w="973" h="882" extrusionOk="0">
                  <a:moveTo>
                    <a:pt x="943" y="0"/>
                  </a:moveTo>
                  <a:cubicBezTo>
                    <a:pt x="791" y="61"/>
                    <a:pt x="639" y="152"/>
                    <a:pt x="487" y="213"/>
                  </a:cubicBezTo>
                  <a:cubicBezTo>
                    <a:pt x="517" y="365"/>
                    <a:pt x="456" y="517"/>
                    <a:pt x="244" y="548"/>
                  </a:cubicBezTo>
                  <a:cubicBezTo>
                    <a:pt x="183" y="548"/>
                    <a:pt x="92" y="517"/>
                    <a:pt x="0" y="517"/>
                  </a:cubicBezTo>
                  <a:cubicBezTo>
                    <a:pt x="31" y="639"/>
                    <a:pt x="31" y="730"/>
                    <a:pt x="31" y="851"/>
                  </a:cubicBezTo>
                  <a:cubicBezTo>
                    <a:pt x="61" y="851"/>
                    <a:pt x="92" y="882"/>
                    <a:pt x="122" y="882"/>
                  </a:cubicBezTo>
                  <a:cubicBezTo>
                    <a:pt x="396" y="791"/>
                    <a:pt x="699" y="700"/>
                    <a:pt x="973" y="639"/>
                  </a:cubicBezTo>
                  <a:cubicBezTo>
                    <a:pt x="943" y="426"/>
                    <a:pt x="943" y="213"/>
                    <a:pt x="943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54"/>
            <p:cNvSpPr/>
            <p:nvPr/>
          </p:nvSpPr>
          <p:spPr>
            <a:xfrm>
              <a:off x="12574860" y="7532384"/>
              <a:ext cx="2427" cy="2453"/>
            </a:xfrm>
            <a:custGeom>
              <a:avLst/>
              <a:gdLst/>
              <a:ahLst/>
              <a:cxnLst/>
              <a:rect l="l" t="t" r="r" b="b"/>
              <a:pathLst>
                <a:path w="92" h="93" extrusionOk="0">
                  <a:moveTo>
                    <a:pt x="91" y="1"/>
                  </a:moveTo>
                  <a:cubicBezTo>
                    <a:pt x="91" y="31"/>
                    <a:pt x="61" y="31"/>
                    <a:pt x="61" y="31"/>
                  </a:cubicBezTo>
                  <a:cubicBezTo>
                    <a:pt x="31" y="62"/>
                    <a:pt x="31" y="62"/>
                    <a:pt x="0" y="92"/>
                  </a:cubicBezTo>
                  <a:lnTo>
                    <a:pt x="91" y="92"/>
                  </a:lnTo>
                  <a:cubicBezTo>
                    <a:pt x="91" y="62"/>
                    <a:pt x="91" y="31"/>
                    <a:pt x="9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54"/>
            <p:cNvSpPr/>
            <p:nvPr/>
          </p:nvSpPr>
          <p:spPr>
            <a:xfrm>
              <a:off x="12577260" y="7526792"/>
              <a:ext cx="13637" cy="8836"/>
            </a:xfrm>
            <a:custGeom>
              <a:avLst/>
              <a:gdLst/>
              <a:ahLst/>
              <a:cxnLst/>
              <a:rect l="l" t="t" r="r" b="b"/>
              <a:pathLst>
                <a:path w="517" h="335" extrusionOk="0">
                  <a:moveTo>
                    <a:pt x="487" y="0"/>
                  </a:moveTo>
                  <a:lnTo>
                    <a:pt x="487" y="0"/>
                  </a:lnTo>
                  <a:cubicBezTo>
                    <a:pt x="335" y="91"/>
                    <a:pt x="152" y="152"/>
                    <a:pt x="0" y="213"/>
                  </a:cubicBezTo>
                  <a:cubicBezTo>
                    <a:pt x="0" y="243"/>
                    <a:pt x="0" y="274"/>
                    <a:pt x="0" y="304"/>
                  </a:cubicBezTo>
                  <a:cubicBezTo>
                    <a:pt x="92" y="304"/>
                    <a:pt x="183" y="335"/>
                    <a:pt x="244" y="335"/>
                  </a:cubicBezTo>
                  <a:cubicBezTo>
                    <a:pt x="456" y="304"/>
                    <a:pt x="517" y="152"/>
                    <a:pt x="48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54"/>
            <p:cNvSpPr/>
            <p:nvPr/>
          </p:nvSpPr>
          <p:spPr>
            <a:xfrm>
              <a:off x="12614927" y="7727235"/>
              <a:ext cx="61776" cy="34502"/>
            </a:xfrm>
            <a:custGeom>
              <a:avLst/>
              <a:gdLst/>
              <a:ahLst/>
              <a:cxnLst/>
              <a:rect l="l" t="t" r="r" b="b"/>
              <a:pathLst>
                <a:path w="2342" h="1308" extrusionOk="0">
                  <a:moveTo>
                    <a:pt x="2341" y="0"/>
                  </a:moveTo>
                  <a:lnTo>
                    <a:pt x="2341" y="0"/>
                  </a:lnTo>
                  <a:cubicBezTo>
                    <a:pt x="1521" y="152"/>
                    <a:pt x="700" y="243"/>
                    <a:pt x="1" y="669"/>
                  </a:cubicBezTo>
                  <a:cubicBezTo>
                    <a:pt x="1" y="882"/>
                    <a:pt x="31" y="1094"/>
                    <a:pt x="31" y="1307"/>
                  </a:cubicBezTo>
                  <a:cubicBezTo>
                    <a:pt x="761" y="1246"/>
                    <a:pt x="1430" y="1155"/>
                    <a:pt x="2129" y="1003"/>
                  </a:cubicBezTo>
                  <a:cubicBezTo>
                    <a:pt x="2189" y="669"/>
                    <a:pt x="2281" y="334"/>
                    <a:pt x="2341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54"/>
            <p:cNvSpPr/>
            <p:nvPr/>
          </p:nvSpPr>
          <p:spPr>
            <a:xfrm>
              <a:off x="12671058" y="7479471"/>
              <a:ext cx="332752" cy="274247"/>
            </a:xfrm>
            <a:custGeom>
              <a:avLst/>
              <a:gdLst/>
              <a:ahLst/>
              <a:cxnLst/>
              <a:rect l="l" t="t" r="r" b="b"/>
              <a:pathLst>
                <a:path w="12615" h="10397" extrusionOk="0">
                  <a:moveTo>
                    <a:pt x="12615" y="1"/>
                  </a:moveTo>
                  <a:cubicBezTo>
                    <a:pt x="11581" y="1095"/>
                    <a:pt x="10548" y="2159"/>
                    <a:pt x="9545" y="3253"/>
                  </a:cubicBezTo>
                  <a:cubicBezTo>
                    <a:pt x="7204" y="5806"/>
                    <a:pt x="4590" y="8086"/>
                    <a:pt x="1247" y="9180"/>
                  </a:cubicBezTo>
                  <a:cubicBezTo>
                    <a:pt x="913" y="9271"/>
                    <a:pt x="578" y="9363"/>
                    <a:pt x="213" y="9393"/>
                  </a:cubicBezTo>
                  <a:cubicBezTo>
                    <a:pt x="153" y="9727"/>
                    <a:pt x="61" y="10062"/>
                    <a:pt x="1" y="10396"/>
                  </a:cubicBezTo>
                  <a:cubicBezTo>
                    <a:pt x="3010" y="9819"/>
                    <a:pt x="5563" y="8451"/>
                    <a:pt x="8086" y="6354"/>
                  </a:cubicBezTo>
                  <a:cubicBezTo>
                    <a:pt x="9363" y="5290"/>
                    <a:pt x="10670" y="4135"/>
                    <a:pt x="11916" y="2949"/>
                  </a:cubicBezTo>
                  <a:cubicBezTo>
                    <a:pt x="12189" y="2037"/>
                    <a:pt x="12402" y="1065"/>
                    <a:pt x="1261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54"/>
            <p:cNvSpPr/>
            <p:nvPr/>
          </p:nvSpPr>
          <p:spPr>
            <a:xfrm>
              <a:off x="12600709" y="7744855"/>
              <a:ext cx="15062" cy="16934"/>
            </a:xfrm>
            <a:custGeom>
              <a:avLst/>
              <a:gdLst/>
              <a:ahLst/>
              <a:cxnLst/>
              <a:rect l="l" t="t" r="r" b="b"/>
              <a:pathLst>
                <a:path w="571" h="642" extrusionOk="0">
                  <a:moveTo>
                    <a:pt x="540" y="1"/>
                  </a:moveTo>
                  <a:cubicBezTo>
                    <a:pt x="388" y="92"/>
                    <a:pt x="266" y="153"/>
                    <a:pt x="145" y="274"/>
                  </a:cubicBezTo>
                  <a:cubicBezTo>
                    <a:pt x="1" y="390"/>
                    <a:pt x="103" y="641"/>
                    <a:pt x="269" y="641"/>
                  </a:cubicBezTo>
                  <a:cubicBezTo>
                    <a:pt x="278" y="641"/>
                    <a:pt x="287" y="641"/>
                    <a:pt x="297" y="639"/>
                  </a:cubicBezTo>
                  <a:lnTo>
                    <a:pt x="570" y="639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42" name="Google Shape;542;p54"/>
          <p:cNvSpPr/>
          <p:nvPr/>
        </p:nvSpPr>
        <p:spPr>
          <a:xfrm>
            <a:off x="653633" y="599737"/>
            <a:ext cx="1561059" cy="90662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43" name="Google Shape;543;p54"/>
          <p:cNvGrpSpPr/>
          <p:nvPr/>
        </p:nvGrpSpPr>
        <p:grpSpPr>
          <a:xfrm>
            <a:off x="-1611" y="4675051"/>
            <a:ext cx="12192392" cy="2182963"/>
            <a:chOff x="6554550" y="3707188"/>
            <a:chExt cx="7127831" cy="1637222"/>
          </a:xfrm>
        </p:grpSpPr>
        <p:sp>
          <p:nvSpPr>
            <p:cNvPr id="544" name="Google Shape;544;p54"/>
            <p:cNvSpPr/>
            <p:nvPr/>
          </p:nvSpPr>
          <p:spPr>
            <a:xfrm>
              <a:off x="6554550" y="3707188"/>
              <a:ext cx="7122500" cy="468875"/>
            </a:xfrm>
            <a:custGeom>
              <a:avLst/>
              <a:gdLst/>
              <a:ahLst/>
              <a:cxnLst/>
              <a:rect l="l" t="t" r="r" b="b"/>
              <a:pathLst>
                <a:path w="284900" h="18755" extrusionOk="0">
                  <a:moveTo>
                    <a:pt x="1" y="0"/>
                  </a:moveTo>
                  <a:lnTo>
                    <a:pt x="1" y="18754"/>
                  </a:lnTo>
                  <a:lnTo>
                    <a:pt x="284900" y="18754"/>
                  </a:lnTo>
                  <a:lnTo>
                    <a:pt x="2849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54"/>
            <p:cNvSpPr/>
            <p:nvPr/>
          </p:nvSpPr>
          <p:spPr>
            <a:xfrm>
              <a:off x="6554550" y="4172238"/>
              <a:ext cx="7124025" cy="496225"/>
            </a:xfrm>
            <a:custGeom>
              <a:avLst/>
              <a:gdLst/>
              <a:ahLst/>
              <a:cxnLst/>
              <a:rect l="l" t="t" r="r" b="b"/>
              <a:pathLst>
                <a:path w="284961" h="19849" extrusionOk="0">
                  <a:moveTo>
                    <a:pt x="1" y="0"/>
                  </a:moveTo>
                  <a:lnTo>
                    <a:pt x="1" y="19849"/>
                  </a:lnTo>
                  <a:lnTo>
                    <a:pt x="284960" y="16475"/>
                  </a:lnTo>
                  <a:lnTo>
                    <a:pt x="2849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54"/>
            <p:cNvSpPr/>
            <p:nvPr/>
          </p:nvSpPr>
          <p:spPr>
            <a:xfrm>
              <a:off x="6554556" y="4217140"/>
              <a:ext cx="7124025" cy="635279"/>
            </a:xfrm>
            <a:custGeom>
              <a:avLst/>
              <a:gdLst/>
              <a:ahLst/>
              <a:cxnLst/>
              <a:rect l="l" t="t" r="r" b="b"/>
              <a:pathLst>
                <a:path w="284961" h="6476" extrusionOk="0">
                  <a:moveTo>
                    <a:pt x="284960" y="1"/>
                  </a:moveTo>
                  <a:lnTo>
                    <a:pt x="1" y="3375"/>
                  </a:lnTo>
                  <a:lnTo>
                    <a:pt x="1" y="6475"/>
                  </a:lnTo>
                  <a:lnTo>
                    <a:pt x="284960" y="6475"/>
                  </a:lnTo>
                  <a:lnTo>
                    <a:pt x="2849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5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5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p54"/>
          <p:cNvGrpSpPr/>
          <p:nvPr/>
        </p:nvGrpSpPr>
        <p:grpSpPr>
          <a:xfrm>
            <a:off x="4762777" y="4030744"/>
            <a:ext cx="2666388" cy="1274893"/>
            <a:chOff x="1313950" y="2027925"/>
            <a:chExt cx="6516100" cy="3115575"/>
          </a:xfrm>
        </p:grpSpPr>
        <p:sp>
          <p:nvSpPr>
            <p:cNvPr id="550" name="Google Shape;550;p54"/>
            <p:cNvSpPr/>
            <p:nvPr/>
          </p:nvSpPr>
          <p:spPr>
            <a:xfrm>
              <a:off x="6738075" y="4060625"/>
              <a:ext cx="1039550" cy="1050950"/>
            </a:xfrm>
            <a:custGeom>
              <a:avLst/>
              <a:gdLst/>
              <a:ahLst/>
              <a:cxnLst/>
              <a:rect l="l" t="t" r="r" b="b"/>
              <a:pathLst>
                <a:path w="41582" h="42038" extrusionOk="0">
                  <a:moveTo>
                    <a:pt x="41582" y="1"/>
                  </a:moveTo>
                  <a:lnTo>
                    <a:pt x="0" y="2311"/>
                  </a:lnTo>
                  <a:lnTo>
                    <a:pt x="3131" y="42038"/>
                  </a:lnTo>
                  <a:lnTo>
                    <a:pt x="39484" y="40944"/>
                  </a:lnTo>
                  <a:lnTo>
                    <a:pt x="41582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54"/>
            <p:cNvSpPr/>
            <p:nvPr/>
          </p:nvSpPr>
          <p:spPr>
            <a:xfrm>
              <a:off x="6437150" y="3809875"/>
              <a:ext cx="1351125" cy="1313100"/>
            </a:xfrm>
            <a:custGeom>
              <a:avLst/>
              <a:gdLst/>
              <a:ahLst/>
              <a:cxnLst/>
              <a:rect l="l" t="t" r="r" b="b"/>
              <a:pathLst>
                <a:path w="54045" h="52524" extrusionOk="0">
                  <a:moveTo>
                    <a:pt x="1520" y="0"/>
                  </a:moveTo>
                  <a:lnTo>
                    <a:pt x="1" y="52524"/>
                  </a:lnTo>
                  <a:lnTo>
                    <a:pt x="15168" y="52068"/>
                  </a:lnTo>
                  <a:lnTo>
                    <a:pt x="12037" y="12341"/>
                  </a:lnTo>
                  <a:lnTo>
                    <a:pt x="53619" y="10031"/>
                  </a:lnTo>
                  <a:lnTo>
                    <a:pt x="54044" y="1702"/>
                  </a:lnTo>
                  <a:lnTo>
                    <a:pt x="15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54"/>
            <p:cNvSpPr/>
            <p:nvPr/>
          </p:nvSpPr>
          <p:spPr>
            <a:xfrm>
              <a:off x="6475150" y="3328100"/>
              <a:ext cx="1354900" cy="525100"/>
            </a:xfrm>
            <a:custGeom>
              <a:avLst/>
              <a:gdLst/>
              <a:ahLst/>
              <a:cxnLst/>
              <a:rect l="l" t="t" r="r" b="b"/>
              <a:pathLst>
                <a:path w="54196" h="21004" extrusionOk="0">
                  <a:moveTo>
                    <a:pt x="548" y="0"/>
                  </a:moveTo>
                  <a:lnTo>
                    <a:pt x="0" y="19271"/>
                  </a:lnTo>
                  <a:lnTo>
                    <a:pt x="54196" y="21004"/>
                  </a:lnTo>
                  <a:lnTo>
                    <a:pt x="54196" y="21004"/>
                  </a:lnTo>
                  <a:lnTo>
                    <a:pt x="47722" y="513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54"/>
            <p:cNvSpPr/>
            <p:nvPr/>
          </p:nvSpPr>
          <p:spPr>
            <a:xfrm>
              <a:off x="6468300" y="3809875"/>
              <a:ext cx="1361750" cy="100325"/>
            </a:xfrm>
            <a:custGeom>
              <a:avLst/>
              <a:gdLst/>
              <a:ahLst/>
              <a:cxnLst/>
              <a:rect l="l" t="t" r="r" b="b"/>
              <a:pathLst>
                <a:path w="54470" h="4013" extrusionOk="0">
                  <a:moveTo>
                    <a:pt x="274" y="0"/>
                  </a:moveTo>
                  <a:lnTo>
                    <a:pt x="1" y="3435"/>
                  </a:lnTo>
                  <a:lnTo>
                    <a:pt x="53619" y="4012"/>
                  </a:lnTo>
                  <a:lnTo>
                    <a:pt x="54470" y="1733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54"/>
            <p:cNvSpPr/>
            <p:nvPr/>
          </p:nvSpPr>
          <p:spPr>
            <a:xfrm>
              <a:off x="2639200" y="2169275"/>
              <a:ext cx="3892200" cy="955950"/>
            </a:xfrm>
            <a:custGeom>
              <a:avLst/>
              <a:gdLst/>
              <a:ahLst/>
              <a:cxnLst/>
              <a:rect l="l" t="t" r="r" b="b"/>
              <a:pathLst>
                <a:path w="155688" h="38238" extrusionOk="0">
                  <a:moveTo>
                    <a:pt x="76051" y="0"/>
                  </a:moveTo>
                  <a:lnTo>
                    <a:pt x="1" y="25259"/>
                  </a:lnTo>
                  <a:lnTo>
                    <a:pt x="305" y="35806"/>
                  </a:lnTo>
                  <a:lnTo>
                    <a:pt x="155171" y="38238"/>
                  </a:lnTo>
                  <a:lnTo>
                    <a:pt x="155688" y="25259"/>
                  </a:lnTo>
                  <a:lnTo>
                    <a:pt x="760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54"/>
            <p:cNvSpPr/>
            <p:nvPr/>
          </p:nvSpPr>
          <p:spPr>
            <a:xfrm>
              <a:off x="2812475" y="2277925"/>
              <a:ext cx="3559350" cy="705975"/>
            </a:xfrm>
            <a:custGeom>
              <a:avLst/>
              <a:gdLst/>
              <a:ahLst/>
              <a:cxnLst/>
              <a:rect l="l" t="t" r="r" b="b"/>
              <a:pathLst>
                <a:path w="142374" h="28239" extrusionOk="0">
                  <a:moveTo>
                    <a:pt x="69515" y="1"/>
                  </a:moveTo>
                  <a:lnTo>
                    <a:pt x="1277" y="20730"/>
                  </a:lnTo>
                  <a:lnTo>
                    <a:pt x="0" y="25776"/>
                  </a:lnTo>
                  <a:lnTo>
                    <a:pt x="142374" y="28238"/>
                  </a:lnTo>
                  <a:lnTo>
                    <a:pt x="142374" y="22676"/>
                  </a:lnTo>
                  <a:lnTo>
                    <a:pt x="69515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54"/>
            <p:cNvSpPr/>
            <p:nvPr/>
          </p:nvSpPr>
          <p:spPr>
            <a:xfrm>
              <a:off x="2646800" y="3064425"/>
              <a:ext cx="3871675" cy="2079075"/>
            </a:xfrm>
            <a:custGeom>
              <a:avLst/>
              <a:gdLst/>
              <a:ahLst/>
              <a:cxnLst/>
              <a:rect l="l" t="t" r="r" b="b"/>
              <a:pathLst>
                <a:path w="154867" h="83163" extrusionOk="0">
                  <a:moveTo>
                    <a:pt x="1" y="0"/>
                  </a:moveTo>
                  <a:lnTo>
                    <a:pt x="2372" y="83162"/>
                  </a:lnTo>
                  <a:lnTo>
                    <a:pt x="31795" y="82919"/>
                  </a:lnTo>
                  <a:cubicBezTo>
                    <a:pt x="27387" y="64044"/>
                    <a:pt x="18725" y="25411"/>
                    <a:pt x="18725" y="25411"/>
                  </a:cubicBezTo>
                  <a:lnTo>
                    <a:pt x="154138" y="20487"/>
                  </a:lnTo>
                  <a:lnTo>
                    <a:pt x="154867" y="24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54"/>
            <p:cNvSpPr/>
            <p:nvPr/>
          </p:nvSpPr>
          <p:spPr>
            <a:xfrm>
              <a:off x="3114900" y="3576575"/>
              <a:ext cx="3385350" cy="1560850"/>
            </a:xfrm>
            <a:custGeom>
              <a:avLst/>
              <a:gdLst/>
              <a:ahLst/>
              <a:cxnLst/>
              <a:rect l="l" t="t" r="r" b="b"/>
              <a:pathLst>
                <a:path w="135414" h="62434" extrusionOk="0">
                  <a:moveTo>
                    <a:pt x="135414" y="1"/>
                  </a:moveTo>
                  <a:lnTo>
                    <a:pt x="1" y="4925"/>
                  </a:lnTo>
                  <a:cubicBezTo>
                    <a:pt x="1" y="4925"/>
                    <a:pt x="8663" y="43558"/>
                    <a:pt x="13071" y="62433"/>
                  </a:cubicBezTo>
                  <a:lnTo>
                    <a:pt x="132921" y="61339"/>
                  </a:lnTo>
                  <a:lnTo>
                    <a:pt x="135414" y="1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54"/>
            <p:cNvSpPr/>
            <p:nvPr/>
          </p:nvSpPr>
          <p:spPr>
            <a:xfrm>
              <a:off x="3618700" y="3787075"/>
              <a:ext cx="1823775" cy="1345775"/>
            </a:xfrm>
            <a:custGeom>
              <a:avLst/>
              <a:gdLst/>
              <a:ahLst/>
              <a:cxnLst/>
              <a:rect l="l" t="t" r="r" b="b"/>
              <a:pathLst>
                <a:path w="72951" h="53831" extrusionOk="0">
                  <a:moveTo>
                    <a:pt x="72951" y="0"/>
                  </a:moveTo>
                  <a:lnTo>
                    <a:pt x="1" y="1064"/>
                  </a:lnTo>
                  <a:lnTo>
                    <a:pt x="5047" y="53162"/>
                  </a:lnTo>
                  <a:lnTo>
                    <a:pt x="8664" y="53162"/>
                  </a:lnTo>
                  <a:lnTo>
                    <a:pt x="66324" y="53831"/>
                  </a:lnTo>
                  <a:lnTo>
                    <a:pt x="70094" y="53831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54"/>
            <p:cNvSpPr/>
            <p:nvPr/>
          </p:nvSpPr>
          <p:spPr>
            <a:xfrm>
              <a:off x="3756250" y="3931450"/>
              <a:ext cx="1567675" cy="807025"/>
            </a:xfrm>
            <a:custGeom>
              <a:avLst/>
              <a:gdLst/>
              <a:ahLst/>
              <a:cxnLst/>
              <a:rect l="l" t="t" r="r" b="b"/>
              <a:pathLst>
                <a:path w="62707" h="32281" extrusionOk="0">
                  <a:moveTo>
                    <a:pt x="62707" y="0"/>
                  </a:moveTo>
                  <a:lnTo>
                    <a:pt x="1" y="5077"/>
                  </a:lnTo>
                  <a:lnTo>
                    <a:pt x="3162" y="32281"/>
                  </a:lnTo>
                  <a:lnTo>
                    <a:pt x="60944" y="23071"/>
                  </a:lnTo>
                  <a:lnTo>
                    <a:pt x="62707" y="0"/>
                  </a:lnTo>
                  <a:close/>
                </a:path>
              </a:pathLst>
            </a:custGeom>
            <a:solidFill>
              <a:srgbClr val="F9A2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54"/>
            <p:cNvSpPr/>
            <p:nvPr/>
          </p:nvSpPr>
          <p:spPr>
            <a:xfrm>
              <a:off x="1355750" y="3830375"/>
              <a:ext cx="1325275" cy="1286525"/>
            </a:xfrm>
            <a:custGeom>
              <a:avLst/>
              <a:gdLst/>
              <a:ahLst/>
              <a:cxnLst/>
              <a:rect l="l" t="t" r="r" b="b"/>
              <a:pathLst>
                <a:path w="53011" h="51461" extrusionOk="0">
                  <a:moveTo>
                    <a:pt x="52524" y="1"/>
                  </a:moveTo>
                  <a:lnTo>
                    <a:pt x="1" y="1703"/>
                  </a:lnTo>
                  <a:lnTo>
                    <a:pt x="2523" y="51005"/>
                  </a:lnTo>
                  <a:lnTo>
                    <a:pt x="18542" y="51461"/>
                  </a:lnTo>
                  <a:lnTo>
                    <a:pt x="11338" y="14256"/>
                  </a:lnTo>
                  <a:lnTo>
                    <a:pt x="11338" y="14256"/>
                  </a:lnTo>
                  <a:lnTo>
                    <a:pt x="53011" y="17053"/>
                  </a:lnTo>
                  <a:lnTo>
                    <a:pt x="52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54"/>
            <p:cNvSpPr/>
            <p:nvPr/>
          </p:nvSpPr>
          <p:spPr>
            <a:xfrm>
              <a:off x="1639200" y="4186775"/>
              <a:ext cx="1066900" cy="956725"/>
            </a:xfrm>
            <a:custGeom>
              <a:avLst/>
              <a:gdLst/>
              <a:ahLst/>
              <a:cxnLst/>
              <a:rect l="l" t="t" r="r" b="b"/>
              <a:pathLst>
                <a:path w="42676" h="38269" extrusionOk="0">
                  <a:moveTo>
                    <a:pt x="0" y="0"/>
                  </a:moveTo>
                  <a:lnTo>
                    <a:pt x="7204" y="37205"/>
                  </a:lnTo>
                  <a:lnTo>
                    <a:pt x="42676" y="38268"/>
                  </a:lnTo>
                  <a:lnTo>
                    <a:pt x="42676" y="38268"/>
                  </a:lnTo>
                  <a:lnTo>
                    <a:pt x="41673" y="27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54"/>
            <p:cNvSpPr/>
            <p:nvPr/>
          </p:nvSpPr>
          <p:spPr>
            <a:xfrm>
              <a:off x="1313950" y="3349375"/>
              <a:ext cx="1354925" cy="525100"/>
            </a:xfrm>
            <a:custGeom>
              <a:avLst/>
              <a:gdLst/>
              <a:ahLst/>
              <a:cxnLst/>
              <a:rect l="l" t="t" r="r" b="b"/>
              <a:pathLst>
                <a:path w="54197" h="21004" extrusionOk="0">
                  <a:moveTo>
                    <a:pt x="53649" y="0"/>
                  </a:moveTo>
                  <a:lnTo>
                    <a:pt x="6475" y="5137"/>
                  </a:lnTo>
                  <a:lnTo>
                    <a:pt x="1" y="21004"/>
                  </a:lnTo>
                  <a:lnTo>
                    <a:pt x="54196" y="19241"/>
                  </a:lnTo>
                  <a:lnTo>
                    <a:pt x="53649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54"/>
            <p:cNvSpPr/>
            <p:nvPr/>
          </p:nvSpPr>
          <p:spPr>
            <a:xfrm>
              <a:off x="2579175" y="2983875"/>
              <a:ext cx="3990975" cy="243950"/>
            </a:xfrm>
            <a:custGeom>
              <a:avLst/>
              <a:gdLst/>
              <a:ahLst/>
              <a:cxnLst/>
              <a:rect l="l" t="t" r="r" b="b"/>
              <a:pathLst>
                <a:path w="159639" h="9758" extrusionOk="0">
                  <a:moveTo>
                    <a:pt x="1" y="0"/>
                  </a:moveTo>
                  <a:lnTo>
                    <a:pt x="821" y="9757"/>
                  </a:lnTo>
                  <a:lnTo>
                    <a:pt x="159639" y="9757"/>
                  </a:lnTo>
                  <a:lnTo>
                    <a:pt x="159639" y="14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54"/>
            <p:cNvSpPr/>
            <p:nvPr/>
          </p:nvSpPr>
          <p:spPr>
            <a:xfrm>
              <a:off x="2599700" y="3227800"/>
              <a:ext cx="3970450" cy="76000"/>
            </a:xfrm>
            <a:custGeom>
              <a:avLst/>
              <a:gdLst/>
              <a:ahLst/>
              <a:cxnLst/>
              <a:rect l="l" t="t" r="r" b="b"/>
              <a:pathLst>
                <a:path w="158818" h="3040" extrusionOk="0">
                  <a:moveTo>
                    <a:pt x="0" y="0"/>
                  </a:moveTo>
                  <a:lnTo>
                    <a:pt x="1338" y="3040"/>
                  </a:lnTo>
                  <a:lnTo>
                    <a:pt x="157055" y="3040"/>
                  </a:lnTo>
                  <a:lnTo>
                    <a:pt x="158818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54"/>
            <p:cNvSpPr/>
            <p:nvPr/>
          </p:nvSpPr>
          <p:spPr>
            <a:xfrm>
              <a:off x="2535875" y="2055275"/>
              <a:ext cx="4089000" cy="860225"/>
            </a:xfrm>
            <a:custGeom>
              <a:avLst/>
              <a:gdLst/>
              <a:ahLst/>
              <a:cxnLst/>
              <a:rect l="l" t="t" r="r" b="b"/>
              <a:pathLst>
                <a:path w="163560" h="34409" extrusionOk="0">
                  <a:moveTo>
                    <a:pt x="81734" y="1"/>
                  </a:moveTo>
                  <a:lnTo>
                    <a:pt x="0" y="26840"/>
                  </a:lnTo>
                  <a:lnTo>
                    <a:pt x="426" y="32828"/>
                  </a:lnTo>
                  <a:lnTo>
                    <a:pt x="80883" y="6262"/>
                  </a:lnTo>
                  <a:lnTo>
                    <a:pt x="163559" y="34409"/>
                  </a:lnTo>
                  <a:lnTo>
                    <a:pt x="163559" y="25685"/>
                  </a:lnTo>
                  <a:lnTo>
                    <a:pt x="81734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54"/>
            <p:cNvSpPr/>
            <p:nvPr/>
          </p:nvSpPr>
          <p:spPr>
            <a:xfrm>
              <a:off x="2520675" y="2027925"/>
              <a:ext cx="4104200" cy="860225"/>
            </a:xfrm>
            <a:custGeom>
              <a:avLst/>
              <a:gdLst/>
              <a:ahLst/>
              <a:cxnLst/>
              <a:rect l="l" t="t" r="r" b="b"/>
              <a:pathLst>
                <a:path w="164168" h="34409" extrusionOk="0">
                  <a:moveTo>
                    <a:pt x="82342" y="1"/>
                  </a:moveTo>
                  <a:lnTo>
                    <a:pt x="0" y="26718"/>
                  </a:lnTo>
                  <a:lnTo>
                    <a:pt x="1034" y="32858"/>
                  </a:lnTo>
                  <a:lnTo>
                    <a:pt x="81491" y="6262"/>
                  </a:lnTo>
                  <a:lnTo>
                    <a:pt x="164167" y="34408"/>
                  </a:lnTo>
                  <a:lnTo>
                    <a:pt x="164167" y="25715"/>
                  </a:lnTo>
                  <a:lnTo>
                    <a:pt x="82342" y="1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54"/>
            <p:cNvSpPr/>
            <p:nvPr/>
          </p:nvSpPr>
          <p:spPr>
            <a:xfrm>
              <a:off x="5776800" y="3874450"/>
              <a:ext cx="336650" cy="114025"/>
            </a:xfrm>
            <a:custGeom>
              <a:avLst/>
              <a:gdLst/>
              <a:ahLst/>
              <a:cxnLst/>
              <a:rect l="l" t="t" r="r" b="b"/>
              <a:pathLst>
                <a:path w="13466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54"/>
            <p:cNvSpPr/>
            <p:nvPr/>
          </p:nvSpPr>
          <p:spPr>
            <a:xfrm>
              <a:off x="3091350" y="3977050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0" y="0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54"/>
            <p:cNvSpPr/>
            <p:nvPr/>
          </p:nvSpPr>
          <p:spPr>
            <a:xfrm>
              <a:off x="6062525" y="4135850"/>
              <a:ext cx="337425" cy="114025"/>
            </a:xfrm>
            <a:custGeom>
              <a:avLst/>
              <a:gdLst/>
              <a:ahLst/>
              <a:cxnLst/>
              <a:rect l="l" t="t" r="r" b="b"/>
              <a:pathLst>
                <a:path w="13497" h="4561" extrusionOk="0">
                  <a:moveTo>
                    <a:pt x="1" y="1"/>
                  </a:moveTo>
                  <a:lnTo>
                    <a:pt x="1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54"/>
            <p:cNvSpPr/>
            <p:nvPr/>
          </p:nvSpPr>
          <p:spPr>
            <a:xfrm>
              <a:off x="7330800" y="4139650"/>
              <a:ext cx="337400" cy="114025"/>
            </a:xfrm>
            <a:custGeom>
              <a:avLst/>
              <a:gdLst/>
              <a:ahLst/>
              <a:cxnLst/>
              <a:rect l="l" t="t" r="r" b="b"/>
              <a:pathLst>
                <a:path w="13496" h="4561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54"/>
            <p:cNvSpPr/>
            <p:nvPr/>
          </p:nvSpPr>
          <p:spPr>
            <a:xfrm>
              <a:off x="5656750" y="4588750"/>
              <a:ext cx="336650" cy="114000"/>
            </a:xfrm>
            <a:custGeom>
              <a:avLst/>
              <a:gdLst/>
              <a:ahLst/>
              <a:cxnLst/>
              <a:rect l="l" t="t" r="r" b="b"/>
              <a:pathLst>
                <a:path w="1346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66" y="4560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54"/>
            <p:cNvSpPr/>
            <p:nvPr/>
          </p:nvSpPr>
          <p:spPr>
            <a:xfrm>
              <a:off x="2114875" y="4312925"/>
              <a:ext cx="337425" cy="114000"/>
            </a:xfrm>
            <a:custGeom>
              <a:avLst/>
              <a:gdLst/>
              <a:ahLst/>
              <a:cxnLst/>
              <a:rect l="l" t="t" r="r" b="b"/>
              <a:pathLst>
                <a:path w="13497" h="4560" extrusionOk="0">
                  <a:moveTo>
                    <a:pt x="1" y="0"/>
                  </a:moveTo>
                  <a:lnTo>
                    <a:pt x="1" y="4559"/>
                  </a:lnTo>
                  <a:lnTo>
                    <a:pt x="13497" y="4559"/>
                  </a:lnTo>
                  <a:lnTo>
                    <a:pt x="134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54"/>
            <p:cNvSpPr/>
            <p:nvPr/>
          </p:nvSpPr>
          <p:spPr>
            <a:xfrm>
              <a:off x="5331500" y="2713350"/>
              <a:ext cx="336675" cy="114000"/>
            </a:xfrm>
            <a:custGeom>
              <a:avLst/>
              <a:gdLst/>
              <a:ahLst/>
              <a:cxnLst/>
              <a:rect l="l" t="t" r="r" b="b"/>
              <a:pathLst>
                <a:path w="13467" h="4560" extrusionOk="0">
                  <a:moveTo>
                    <a:pt x="1" y="0"/>
                  </a:moveTo>
                  <a:lnTo>
                    <a:pt x="1" y="4560"/>
                  </a:lnTo>
                  <a:lnTo>
                    <a:pt x="13466" y="4560"/>
                  </a:lnTo>
                  <a:lnTo>
                    <a:pt x="134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54"/>
            <p:cNvSpPr/>
            <p:nvPr/>
          </p:nvSpPr>
          <p:spPr>
            <a:xfrm>
              <a:off x="3770700" y="2573525"/>
              <a:ext cx="337400" cy="114000"/>
            </a:xfrm>
            <a:custGeom>
              <a:avLst/>
              <a:gdLst/>
              <a:ahLst/>
              <a:cxnLst/>
              <a:rect l="l" t="t" r="r" b="b"/>
              <a:pathLst>
                <a:path w="13496" h="4560" extrusionOk="0">
                  <a:moveTo>
                    <a:pt x="0" y="1"/>
                  </a:moveTo>
                  <a:lnTo>
                    <a:pt x="0" y="4560"/>
                  </a:lnTo>
                  <a:lnTo>
                    <a:pt x="13496" y="4560"/>
                  </a:lnTo>
                  <a:lnTo>
                    <a:pt x="1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54"/>
            <p:cNvSpPr/>
            <p:nvPr/>
          </p:nvSpPr>
          <p:spPr>
            <a:xfrm>
              <a:off x="3560950" y="3746025"/>
              <a:ext cx="1938525" cy="1391400"/>
            </a:xfrm>
            <a:custGeom>
              <a:avLst/>
              <a:gdLst/>
              <a:ahLst/>
              <a:cxnLst/>
              <a:rect l="l" t="t" r="r" b="b"/>
              <a:pathLst>
                <a:path w="77541" h="55656" extrusionOk="0">
                  <a:moveTo>
                    <a:pt x="77540" y="1"/>
                  </a:moveTo>
                  <a:lnTo>
                    <a:pt x="1" y="1247"/>
                  </a:lnTo>
                  <a:lnTo>
                    <a:pt x="5381" y="54926"/>
                  </a:lnTo>
                  <a:lnTo>
                    <a:pt x="9211" y="54926"/>
                  </a:lnTo>
                  <a:lnTo>
                    <a:pt x="3466" y="3588"/>
                  </a:lnTo>
                  <a:lnTo>
                    <a:pt x="73954" y="2706"/>
                  </a:lnTo>
                  <a:lnTo>
                    <a:pt x="73954" y="2706"/>
                  </a:lnTo>
                  <a:lnTo>
                    <a:pt x="70519" y="55655"/>
                  </a:lnTo>
                  <a:lnTo>
                    <a:pt x="74501" y="55655"/>
                  </a:lnTo>
                  <a:lnTo>
                    <a:pt x="77540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54"/>
            <p:cNvSpPr/>
            <p:nvPr/>
          </p:nvSpPr>
          <p:spPr>
            <a:xfrm>
              <a:off x="4445475" y="3801225"/>
              <a:ext cx="110125" cy="1322525"/>
            </a:xfrm>
            <a:custGeom>
              <a:avLst/>
              <a:gdLst/>
              <a:ahLst/>
              <a:cxnLst/>
              <a:rect l="l" t="t" r="r" b="b"/>
              <a:pathLst>
                <a:path w="4405" h="52901" extrusionOk="0">
                  <a:moveTo>
                    <a:pt x="4142" y="0"/>
                  </a:moveTo>
                  <a:lnTo>
                    <a:pt x="4142" y="0"/>
                  </a:lnTo>
                  <a:cubicBezTo>
                    <a:pt x="4139" y="0"/>
                    <a:pt x="4137" y="4"/>
                    <a:pt x="4134" y="12"/>
                  </a:cubicBezTo>
                  <a:cubicBezTo>
                    <a:pt x="4023" y="326"/>
                    <a:pt x="3570" y="431"/>
                    <a:pt x="3016" y="431"/>
                  </a:cubicBezTo>
                  <a:cubicBezTo>
                    <a:pt x="1909" y="431"/>
                    <a:pt x="396" y="12"/>
                    <a:pt x="396" y="12"/>
                  </a:cubicBezTo>
                  <a:lnTo>
                    <a:pt x="1" y="52718"/>
                  </a:lnTo>
                  <a:lnTo>
                    <a:pt x="2432" y="52900"/>
                  </a:lnTo>
                  <a:cubicBezTo>
                    <a:pt x="2432" y="52900"/>
                    <a:pt x="4405" y="0"/>
                    <a:pt x="4142" y="0"/>
                  </a:cubicBez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54"/>
            <p:cNvSpPr/>
            <p:nvPr/>
          </p:nvSpPr>
          <p:spPr>
            <a:xfrm>
              <a:off x="6518475" y="2882050"/>
              <a:ext cx="106400" cy="137550"/>
            </a:xfrm>
            <a:custGeom>
              <a:avLst/>
              <a:gdLst/>
              <a:ahLst/>
              <a:cxnLst/>
              <a:rect l="l" t="t" r="r" b="b"/>
              <a:pathLst>
                <a:path w="4256" h="5502" extrusionOk="0">
                  <a:moveTo>
                    <a:pt x="395" y="0"/>
                  </a:moveTo>
                  <a:lnTo>
                    <a:pt x="0" y="5502"/>
                  </a:lnTo>
                  <a:lnTo>
                    <a:pt x="4255" y="1338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54"/>
            <p:cNvSpPr/>
            <p:nvPr/>
          </p:nvSpPr>
          <p:spPr>
            <a:xfrm>
              <a:off x="2546500" y="2845575"/>
              <a:ext cx="98825" cy="139075"/>
            </a:xfrm>
            <a:custGeom>
              <a:avLst/>
              <a:gdLst/>
              <a:ahLst/>
              <a:cxnLst/>
              <a:rect l="l" t="t" r="r" b="b"/>
              <a:pathLst>
                <a:path w="3953" h="5563" extrusionOk="0">
                  <a:moveTo>
                    <a:pt x="3739" y="0"/>
                  </a:moveTo>
                  <a:lnTo>
                    <a:pt x="1" y="1216"/>
                  </a:lnTo>
                  <a:lnTo>
                    <a:pt x="3952" y="5563"/>
                  </a:lnTo>
                  <a:lnTo>
                    <a:pt x="3739" y="0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54"/>
            <p:cNvSpPr/>
            <p:nvPr/>
          </p:nvSpPr>
          <p:spPr>
            <a:xfrm>
              <a:off x="4265375" y="2362275"/>
              <a:ext cx="636050" cy="598050"/>
            </a:xfrm>
            <a:custGeom>
              <a:avLst/>
              <a:gdLst/>
              <a:ahLst/>
              <a:cxnLst/>
              <a:rect l="l" t="t" r="r" b="b"/>
              <a:pathLst>
                <a:path w="25442" h="23922" extrusionOk="0">
                  <a:moveTo>
                    <a:pt x="12098" y="1"/>
                  </a:moveTo>
                  <a:cubicBezTo>
                    <a:pt x="5290" y="1"/>
                    <a:pt x="1" y="5837"/>
                    <a:pt x="1" y="11946"/>
                  </a:cubicBezTo>
                  <a:cubicBezTo>
                    <a:pt x="1" y="19667"/>
                    <a:pt x="6688" y="23922"/>
                    <a:pt x="13527" y="23922"/>
                  </a:cubicBezTo>
                  <a:cubicBezTo>
                    <a:pt x="20335" y="23922"/>
                    <a:pt x="25442" y="17235"/>
                    <a:pt x="25442" y="11095"/>
                  </a:cubicBezTo>
                  <a:cubicBezTo>
                    <a:pt x="25442" y="4985"/>
                    <a:pt x="18907" y="1"/>
                    <a:pt x="120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54"/>
            <p:cNvSpPr/>
            <p:nvPr/>
          </p:nvSpPr>
          <p:spPr>
            <a:xfrm>
              <a:off x="4247150" y="2353150"/>
              <a:ext cx="636050" cy="598075"/>
            </a:xfrm>
            <a:custGeom>
              <a:avLst/>
              <a:gdLst/>
              <a:ahLst/>
              <a:cxnLst/>
              <a:rect l="l" t="t" r="r" b="b"/>
              <a:pathLst>
                <a:path w="25442" h="23923" extrusionOk="0">
                  <a:moveTo>
                    <a:pt x="12098" y="1"/>
                  </a:moveTo>
                  <a:cubicBezTo>
                    <a:pt x="5289" y="1"/>
                    <a:pt x="0" y="5837"/>
                    <a:pt x="0" y="11946"/>
                  </a:cubicBezTo>
                  <a:cubicBezTo>
                    <a:pt x="0" y="19697"/>
                    <a:pt x="6718" y="23922"/>
                    <a:pt x="13526" y="23922"/>
                  </a:cubicBezTo>
                  <a:cubicBezTo>
                    <a:pt x="20335" y="23922"/>
                    <a:pt x="25441" y="17235"/>
                    <a:pt x="25441" y="11095"/>
                  </a:cubicBezTo>
                  <a:cubicBezTo>
                    <a:pt x="25441" y="4986"/>
                    <a:pt x="18906" y="1"/>
                    <a:pt x="120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54"/>
            <p:cNvSpPr/>
            <p:nvPr/>
          </p:nvSpPr>
          <p:spPr>
            <a:xfrm>
              <a:off x="4331500" y="2385825"/>
              <a:ext cx="516750" cy="322225"/>
            </a:xfrm>
            <a:custGeom>
              <a:avLst/>
              <a:gdLst/>
              <a:ahLst/>
              <a:cxnLst/>
              <a:rect l="l" t="t" r="r" b="b"/>
              <a:pathLst>
                <a:path w="20670" h="12889" extrusionOk="0">
                  <a:moveTo>
                    <a:pt x="8785" y="1"/>
                  </a:moveTo>
                  <a:cubicBezTo>
                    <a:pt x="5107" y="1"/>
                    <a:pt x="1945" y="1885"/>
                    <a:pt x="0" y="4591"/>
                  </a:cubicBezTo>
                  <a:cubicBezTo>
                    <a:pt x="6626" y="7691"/>
                    <a:pt x="13313" y="10670"/>
                    <a:pt x="20244" y="12889"/>
                  </a:cubicBezTo>
                  <a:cubicBezTo>
                    <a:pt x="20517" y="11916"/>
                    <a:pt x="20669" y="10882"/>
                    <a:pt x="20669" y="9879"/>
                  </a:cubicBezTo>
                  <a:cubicBezTo>
                    <a:pt x="20669" y="4408"/>
                    <a:pt x="14864" y="1"/>
                    <a:pt x="8785" y="1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54"/>
            <p:cNvSpPr/>
            <p:nvPr/>
          </p:nvSpPr>
          <p:spPr>
            <a:xfrm>
              <a:off x="4281350" y="2500575"/>
              <a:ext cx="556250" cy="417975"/>
            </a:xfrm>
            <a:custGeom>
              <a:avLst/>
              <a:gdLst/>
              <a:ahLst/>
              <a:cxnLst/>
              <a:rect l="l" t="t" r="r" b="b"/>
              <a:pathLst>
                <a:path w="22250" h="16719" extrusionOk="0">
                  <a:moveTo>
                    <a:pt x="2006" y="1"/>
                  </a:moveTo>
                  <a:cubicBezTo>
                    <a:pt x="760" y="1794"/>
                    <a:pt x="0" y="3891"/>
                    <a:pt x="0" y="6049"/>
                  </a:cubicBezTo>
                  <a:cubicBezTo>
                    <a:pt x="0" y="12949"/>
                    <a:pt x="5988" y="16718"/>
                    <a:pt x="12067" y="16718"/>
                  </a:cubicBezTo>
                  <a:cubicBezTo>
                    <a:pt x="17022" y="16718"/>
                    <a:pt x="20973" y="12736"/>
                    <a:pt x="22250" y="8299"/>
                  </a:cubicBezTo>
                  <a:cubicBezTo>
                    <a:pt x="15319" y="6080"/>
                    <a:pt x="8632" y="3101"/>
                    <a:pt x="20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54"/>
            <p:cNvSpPr/>
            <p:nvPr/>
          </p:nvSpPr>
          <p:spPr>
            <a:xfrm>
              <a:off x="4525275" y="2515775"/>
              <a:ext cx="79800" cy="160350"/>
            </a:xfrm>
            <a:custGeom>
              <a:avLst/>
              <a:gdLst/>
              <a:ahLst/>
              <a:cxnLst/>
              <a:rect l="l" t="t" r="r" b="b"/>
              <a:pathLst>
                <a:path w="3192" h="6414" extrusionOk="0">
                  <a:moveTo>
                    <a:pt x="1550" y="1"/>
                  </a:moveTo>
                  <a:lnTo>
                    <a:pt x="0" y="2189"/>
                  </a:lnTo>
                  <a:lnTo>
                    <a:pt x="1246" y="2189"/>
                  </a:lnTo>
                  <a:lnTo>
                    <a:pt x="1246" y="6414"/>
                  </a:lnTo>
                  <a:lnTo>
                    <a:pt x="2128" y="6414"/>
                  </a:lnTo>
                  <a:lnTo>
                    <a:pt x="1854" y="1885"/>
                  </a:lnTo>
                  <a:lnTo>
                    <a:pt x="3192" y="1885"/>
                  </a:lnTo>
                  <a:lnTo>
                    <a:pt x="155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54"/>
            <p:cNvSpPr/>
            <p:nvPr/>
          </p:nvSpPr>
          <p:spPr>
            <a:xfrm>
              <a:off x="4553375" y="2593275"/>
              <a:ext cx="252325" cy="88175"/>
            </a:xfrm>
            <a:custGeom>
              <a:avLst/>
              <a:gdLst/>
              <a:ahLst/>
              <a:cxnLst/>
              <a:rect l="l" t="t" r="r" b="b"/>
              <a:pathLst>
                <a:path w="10093" h="3527" extrusionOk="0">
                  <a:moveTo>
                    <a:pt x="7600" y="1"/>
                  </a:moveTo>
                  <a:lnTo>
                    <a:pt x="7934" y="1217"/>
                  </a:lnTo>
                  <a:lnTo>
                    <a:pt x="1" y="2676"/>
                  </a:lnTo>
                  <a:lnTo>
                    <a:pt x="244" y="3527"/>
                  </a:lnTo>
                  <a:lnTo>
                    <a:pt x="8390" y="1703"/>
                  </a:lnTo>
                  <a:lnTo>
                    <a:pt x="8755" y="3010"/>
                  </a:lnTo>
                  <a:lnTo>
                    <a:pt x="10092" y="913"/>
                  </a:lnTo>
                  <a:lnTo>
                    <a:pt x="7600" y="1"/>
                  </a:lnTo>
                  <a:close/>
                </a:path>
              </a:pathLst>
            </a:custGeom>
            <a:solidFill>
              <a:srgbClr val="645C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54"/>
            <p:cNvSpPr/>
            <p:nvPr/>
          </p:nvSpPr>
          <p:spPr>
            <a:xfrm>
              <a:off x="1313950" y="3830375"/>
              <a:ext cx="1361750" cy="101100"/>
            </a:xfrm>
            <a:custGeom>
              <a:avLst/>
              <a:gdLst/>
              <a:ahLst/>
              <a:cxnLst/>
              <a:rect l="l" t="t" r="r" b="b"/>
              <a:pathLst>
                <a:path w="54470" h="4044" extrusionOk="0">
                  <a:moveTo>
                    <a:pt x="54196" y="1"/>
                  </a:moveTo>
                  <a:lnTo>
                    <a:pt x="1" y="1764"/>
                  </a:lnTo>
                  <a:lnTo>
                    <a:pt x="852" y="4043"/>
                  </a:lnTo>
                  <a:lnTo>
                    <a:pt x="54470" y="3466"/>
                  </a:lnTo>
                  <a:lnTo>
                    <a:pt x="54196" y="1"/>
                  </a:lnTo>
                  <a:close/>
                </a:path>
              </a:pathLst>
            </a:custGeom>
            <a:solidFill>
              <a:srgbClr val="F059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54"/>
          <p:cNvSpPr/>
          <p:nvPr/>
        </p:nvSpPr>
        <p:spPr>
          <a:xfrm>
            <a:off x="8722949" y="5016467"/>
            <a:ext cx="3488051" cy="1185091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8" name="Google Shape;588;p54"/>
          <p:cNvSpPr/>
          <p:nvPr/>
        </p:nvSpPr>
        <p:spPr>
          <a:xfrm>
            <a:off x="-18967" y="5016481"/>
            <a:ext cx="3488051" cy="1185091"/>
          </a:xfrm>
          <a:custGeom>
            <a:avLst/>
            <a:gdLst/>
            <a:ahLst/>
            <a:cxnLst/>
            <a:rect l="l" t="t" r="r" b="b"/>
            <a:pathLst>
              <a:path w="119304" h="39911" extrusionOk="0">
                <a:moveTo>
                  <a:pt x="0" y="791"/>
                </a:moveTo>
                <a:lnTo>
                  <a:pt x="0" y="39910"/>
                </a:lnTo>
                <a:lnTo>
                  <a:pt x="119303" y="39910"/>
                </a:lnTo>
                <a:lnTo>
                  <a:pt x="118878" y="51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89" name="Google Shape;589;p54"/>
          <p:cNvGrpSpPr/>
          <p:nvPr/>
        </p:nvGrpSpPr>
        <p:grpSpPr>
          <a:xfrm>
            <a:off x="9028151" y="3770000"/>
            <a:ext cx="1472200" cy="2753800"/>
            <a:chOff x="35658225" y="12492275"/>
            <a:chExt cx="1104150" cy="2065350"/>
          </a:xfrm>
        </p:grpSpPr>
        <p:sp>
          <p:nvSpPr>
            <p:cNvPr id="590" name="Google Shape;590;p54"/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54"/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54"/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54"/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54"/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54"/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54"/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54"/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54"/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54"/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54"/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54"/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54"/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54"/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54"/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54"/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54"/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54"/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54"/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54"/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54"/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54"/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54"/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54"/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54"/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54"/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54"/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54"/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54"/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54"/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54"/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54"/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54"/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54"/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54"/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54"/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54"/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54"/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54"/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54"/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54"/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54"/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54"/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54"/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54"/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54"/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54"/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54"/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54"/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54"/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54"/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54"/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54"/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54"/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54"/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54"/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54"/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54"/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673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54"/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54"/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54"/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54"/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54"/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53" name="Google Shape;653;p54"/>
          <p:cNvGrpSpPr/>
          <p:nvPr/>
        </p:nvGrpSpPr>
        <p:grpSpPr>
          <a:xfrm>
            <a:off x="1798718" y="3555885"/>
            <a:ext cx="1485367" cy="2967900"/>
            <a:chOff x="31594325" y="12376475"/>
            <a:chExt cx="1114025" cy="2225925"/>
          </a:xfrm>
        </p:grpSpPr>
        <p:sp>
          <p:nvSpPr>
            <p:cNvPr id="654" name="Google Shape;654;p54"/>
            <p:cNvSpPr/>
            <p:nvPr/>
          </p:nvSpPr>
          <p:spPr>
            <a:xfrm>
              <a:off x="31870150" y="13547600"/>
              <a:ext cx="174050" cy="203975"/>
            </a:xfrm>
            <a:custGeom>
              <a:avLst/>
              <a:gdLst/>
              <a:ahLst/>
              <a:cxnLst/>
              <a:rect l="l" t="t" r="r" b="b"/>
              <a:pathLst>
                <a:path w="6962" h="8159" extrusionOk="0">
                  <a:moveTo>
                    <a:pt x="5472" y="0"/>
                  </a:moveTo>
                  <a:lnTo>
                    <a:pt x="1247" y="335"/>
                  </a:lnTo>
                  <a:cubicBezTo>
                    <a:pt x="1247" y="335"/>
                    <a:pt x="1" y="5137"/>
                    <a:pt x="214" y="6566"/>
                  </a:cubicBezTo>
                  <a:cubicBezTo>
                    <a:pt x="385" y="7718"/>
                    <a:pt x="2632" y="8158"/>
                    <a:pt x="4308" y="8158"/>
                  </a:cubicBezTo>
                  <a:cubicBezTo>
                    <a:pt x="4711" y="8158"/>
                    <a:pt x="5081" y="8133"/>
                    <a:pt x="5381" y="8086"/>
                  </a:cubicBezTo>
                  <a:cubicBezTo>
                    <a:pt x="6962" y="7812"/>
                    <a:pt x="5472" y="1"/>
                    <a:pt x="54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54"/>
            <p:cNvSpPr/>
            <p:nvPr/>
          </p:nvSpPr>
          <p:spPr>
            <a:xfrm>
              <a:off x="31887650" y="13490600"/>
              <a:ext cx="146675" cy="80575"/>
            </a:xfrm>
            <a:custGeom>
              <a:avLst/>
              <a:gdLst/>
              <a:ahLst/>
              <a:cxnLst/>
              <a:rect l="l" t="t" r="r" b="b"/>
              <a:pathLst>
                <a:path w="5867" h="3223" extrusionOk="0">
                  <a:moveTo>
                    <a:pt x="1337" y="1"/>
                  </a:moveTo>
                  <a:cubicBezTo>
                    <a:pt x="0" y="31"/>
                    <a:pt x="547" y="2615"/>
                    <a:pt x="547" y="2615"/>
                  </a:cubicBezTo>
                  <a:lnTo>
                    <a:pt x="5866" y="3223"/>
                  </a:lnTo>
                  <a:lnTo>
                    <a:pt x="5289" y="1186"/>
                  </a:lnTo>
                  <a:cubicBezTo>
                    <a:pt x="5289" y="1186"/>
                    <a:pt x="2645" y="1"/>
                    <a:pt x="1337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54"/>
            <p:cNvSpPr/>
            <p:nvPr/>
          </p:nvSpPr>
          <p:spPr>
            <a:xfrm>
              <a:off x="31899800" y="13170400"/>
              <a:ext cx="557775" cy="607000"/>
            </a:xfrm>
            <a:custGeom>
              <a:avLst/>
              <a:gdLst/>
              <a:ahLst/>
              <a:cxnLst/>
              <a:rect l="l" t="t" r="r" b="b"/>
              <a:pathLst>
                <a:path w="22311" h="24280" extrusionOk="0">
                  <a:moveTo>
                    <a:pt x="12135" y="0"/>
                  </a:moveTo>
                  <a:cubicBezTo>
                    <a:pt x="8025" y="0"/>
                    <a:pt x="3553" y="1202"/>
                    <a:pt x="3405" y="3295"/>
                  </a:cubicBezTo>
                  <a:cubicBezTo>
                    <a:pt x="3131" y="6942"/>
                    <a:pt x="0" y="19921"/>
                    <a:pt x="244" y="22779"/>
                  </a:cubicBezTo>
                  <a:cubicBezTo>
                    <a:pt x="339" y="23898"/>
                    <a:pt x="2616" y="24280"/>
                    <a:pt x="5534" y="24280"/>
                  </a:cubicBezTo>
                  <a:cubicBezTo>
                    <a:pt x="10066" y="24280"/>
                    <a:pt x="16145" y="23357"/>
                    <a:pt x="17995" y="22839"/>
                  </a:cubicBezTo>
                  <a:cubicBezTo>
                    <a:pt x="21004" y="22019"/>
                    <a:pt x="22311" y="5392"/>
                    <a:pt x="18359" y="1562"/>
                  </a:cubicBezTo>
                  <a:cubicBezTo>
                    <a:pt x="17255" y="494"/>
                    <a:pt x="14769" y="0"/>
                    <a:pt x="12135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54"/>
            <p:cNvSpPr/>
            <p:nvPr/>
          </p:nvSpPr>
          <p:spPr>
            <a:xfrm>
              <a:off x="32421075" y="13617400"/>
              <a:ext cx="229525" cy="343025"/>
            </a:xfrm>
            <a:custGeom>
              <a:avLst/>
              <a:gdLst/>
              <a:ahLst/>
              <a:cxnLst/>
              <a:rect l="l" t="t" r="r" b="b"/>
              <a:pathLst>
                <a:path w="9181" h="13721" extrusionOk="0">
                  <a:moveTo>
                    <a:pt x="537" y="0"/>
                  </a:moveTo>
                  <a:cubicBezTo>
                    <a:pt x="358" y="0"/>
                    <a:pt x="179" y="2"/>
                    <a:pt x="1" y="5"/>
                  </a:cubicBezTo>
                  <a:cubicBezTo>
                    <a:pt x="1004" y="1981"/>
                    <a:pt x="1855" y="3744"/>
                    <a:pt x="1855" y="3744"/>
                  </a:cubicBezTo>
                  <a:lnTo>
                    <a:pt x="4043" y="9245"/>
                  </a:lnTo>
                  <a:cubicBezTo>
                    <a:pt x="4043" y="9245"/>
                    <a:pt x="2828" y="11251"/>
                    <a:pt x="3496" y="11403"/>
                  </a:cubicBezTo>
                  <a:cubicBezTo>
                    <a:pt x="3571" y="11421"/>
                    <a:pt x="3646" y="11429"/>
                    <a:pt x="3720" y="11429"/>
                  </a:cubicBezTo>
                  <a:cubicBezTo>
                    <a:pt x="4288" y="11429"/>
                    <a:pt x="4834" y="10978"/>
                    <a:pt x="4834" y="10978"/>
                  </a:cubicBezTo>
                  <a:cubicBezTo>
                    <a:pt x="4834" y="10978"/>
                    <a:pt x="5016" y="13561"/>
                    <a:pt x="5746" y="13713"/>
                  </a:cubicBezTo>
                  <a:cubicBezTo>
                    <a:pt x="5772" y="13719"/>
                    <a:pt x="5797" y="13721"/>
                    <a:pt x="5821" y="13721"/>
                  </a:cubicBezTo>
                  <a:cubicBezTo>
                    <a:pt x="6487" y="13721"/>
                    <a:pt x="6232" y="11740"/>
                    <a:pt x="6232" y="11738"/>
                  </a:cubicBezTo>
                  <a:lnTo>
                    <a:pt x="6232" y="11738"/>
                  </a:lnTo>
                  <a:cubicBezTo>
                    <a:pt x="6232" y="11740"/>
                    <a:pt x="6586" y="13654"/>
                    <a:pt x="7148" y="13654"/>
                  </a:cubicBezTo>
                  <a:cubicBezTo>
                    <a:pt x="7157" y="13654"/>
                    <a:pt x="7165" y="13653"/>
                    <a:pt x="7174" y="13652"/>
                  </a:cubicBezTo>
                  <a:cubicBezTo>
                    <a:pt x="7782" y="13561"/>
                    <a:pt x="7418" y="11526"/>
                    <a:pt x="7417" y="11525"/>
                  </a:cubicBezTo>
                  <a:lnTo>
                    <a:pt x="7417" y="11525"/>
                  </a:lnTo>
                  <a:cubicBezTo>
                    <a:pt x="7418" y="11526"/>
                    <a:pt x="8040" y="13069"/>
                    <a:pt x="8541" y="13069"/>
                  </a:cubicBezTo>
                  <a:cubicBezTo>
                    <a:pt x="8594" y="13069"/>
                    <a:pt x="8645" y="13052"/>
                    <a:pt x="8694" y="13014"/>
                  </a:cubicBezTo>
                  <a:cubicBezTo>
                    <a:pt x="9180" y="12649"/>
                    <a:pt x="8360" y="10279"/>
                    <a:pt x="8360" y="10279"/>
                  </a:cubicBezTo>
                  <a:cubicBezTo>
                    <a:pt x="8360" y="10279"/>
                    <a:pt x="6627" y="4199"/>
                    <a:pt x="5594" y="552"/>
                  </a:cubicBezTo>
                  <a:cubicBezTo>
                    <a:pt x="3970" y="139"/>
                    <a:pt x="2247" y="0"/>
                    <a:pt x="53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54"/>
            <p:cNvSpPr/>
            <p:nvPr/>
          </p:nvSpPr>
          <p:spPr>
            <a:xfrm>
              <a:off x="32361050" y="13418425"/>
              <a:ext cx="199875" cy="212775"/>
            </a:xfrm>
            <a:custGeom>
              <a:avLst/>
              <a:gdLst/>
              <a:ahLst/>
              <a:cxnLst/>
              <a:rect l="l" t="t" r="r" b="b"/>
              <a:pathLst>
                <a:path w="7995" h="8511" extrusionOk="0">
                  <a:moveTo>
                    <a:pt x="4925" y="0"/>
                  </a:moveTo>
                  <a:cubicBezTo>
                    <a:pt x="3435" y="2189"/>
                    <a:pt x="1247" y="2462"/>
                    <a:pt x="1" y="3374"/>
                  </a:cubicBezTo>
                  <a:cubicBezTo>
                    <a:pt x="578" y="4408"/>
                    <a:pt x="1551" y="6262"/>
                    <a:pt x="2402" y="7964"/>
                  </a:cubicBezTo>
                  <a:cubicBezTo>
                    <a:pt x="2580" y="7961"/>
                    <a:pt x="2759" y="7959"/>
                    <a:pt x="2938" y="7959"/>
                  </a:cubicBezTo>
                  <a:cubicBezTo>
                    <a:pt x="4648" y="7959"/>
                    <a:pt x="6371" y="8098"/>
                    <a:pt x="7995" y="8511"/>
                  </a:cubicBezTo>
                  <a:cubicBezTo>
                    <a:pt x="7539" y="6930"/>
                    <a:pt x="7235" y="5806"/>
                    <a:pt x="7235" y="5775"/>
                  </a:cubicBezTo>
                  <a:cubicBezTo>
                    <a:pt x="6505" y="3374"/>
                    <a:pt x="5715" y="1490"/>
                    <a:pt x="492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54"/>
            <p:cNvSpPr/>
            <p:nvPr/>
          </p:nvSpPr>
          <p:spPr>
            <a:xfrm>
              <a:off x="32352700" y="14239850"/>
              <a:ext cx="215825" cy="231725"/>
            </a:xfrm>
            <a:custGeom>
              <a:avLst/>
              <a:gdLst/>
              <a:ahLst/>
              <a:cxnLst/>
              <a:rect l="l" t="t" r="r" b="b"/>
              <a:pathLst>
                <a:path w="8633" h="9269" extrusionOk="0">
                  <a:moveTo>
                    <a:pt x="7052" y="1"/>
                  </a:moveTo>
                  <a:cubicBezTo>
                    <a:pt x="5107" y="1764"/>
                    <a:pt x="2553" y="3010"/>
                    <a:pt x="0" y="3800"/>
                  </a:cubicBezTo>
                  <a:lnTo>
                    <a:pt x="2189" y="9180"/>
                  </a:lnTo>
                  <a:cubicBezTo>
                    <a:pt x="2521" y="9242"/>
                    <a:pt x="2855" y="9269"/>
                    <a:pt x="3187" y="9269"/>
                  </a:cubicBezTo>
                  <a:cubicBezTo>
                    <a:pt x="5979" y="9269"/>
                    <a:pt x="8602" y="7326"/>
                    <a:pt x="8602" y="7326"/>
                  </a:cubicBezTo>
                  <a:cubicBezTo>
                    <a:pt x="8633" y="6141"/>
                    <a:pt x="7751" y="2524"/>
                    <a:pt x="7052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54"/>
            <p:cNvSpPr/>
            <p:nvPr/>
          </p:nvSpPr>
          <p:spPr>
            <a:xfrm>
              <a:off x="32313175" y="14175275"/>
              <a:ext cx="215825" cy="159600"/>
            </a:xfrm>
            <a:custGeom>
              <a:avLst/>
              <a:gdLst/>
              <a:ahLst/>
              <a:cxnLst/>
              <a:rect l="l" t="t" r="r" b="b"/>
              <a:pathLst>
                <a:path w="8633" h="6384" extrusionOk="0">
                  <a:moveTo>
                    <a:pt x="7904" y="0"/>
                  </a:moveTo>
                  <a:lnTo>
                    <a:pt x="1" y="2584"/>
                  </a:lnTo>
                  <a:lnTo>
                    <a:pt x="1581" y="6383"/>
                  </a:lnTo>
                  <a:cubicBezTo>
                    <a:pt x="4134" y="5593"/>
                    <a:pt x="6688" y="4347"/>
                    <a:pt x="8633" y="2584"/>
                  </a:cubicBezTo>
                  <a:cubicBezTo>
                    <a:pt x="8238" y="1094"/>
                    <a:pt x="7904" y="0"/>
                    <a:pt x="790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54"/>
            <p:cNvSpPr/>
            <p:nvPr/>
          </p:nvSpPr>
          <p:spPr>
            <a:xfrm>
              <a:off x="32421850" y="14440475"/>
              <a:ext cx="286500" cy="117800"/>
            </a:xfrm>
            <a:custGeom>
              <a:avLst/>
              <a:gdLst/>
              <a:ahLst/>
              <a:cxnLst/>
              <a:rect l="l" t="t" r="r" b="b"/>
              <a:pathLst>
                <a:path w="11460" h="4712" extrusionOk="0">
                  <a:moveTo>
                    <a:pt x="11034" y="0"/>
                  </a:moveTo>
                  <a:lnTo>
                    <a:pt x="11034" y="0"/>
                  </a:lnTo>
                  <a:cubicBezTo>
                    <a:pt x="11033" y="1"/>
                    <a:pt x="0" y="3192"/>
                    <a:pt x="274" y="3769"/>
                  </a:cubicBezTo>
                  <a:cubicBezTo>
                    <a:pt x="517" y="4347"/>
                    <a:pt x="760" y="4712"/>
                    <a:pt x="760" y="4712"/>
                  </a:cubicBezTo>
                  <a:cubicBezTo>
                    <a:pt x="760" y="4712"/>
                    <a:pt x="1824" y="4620"/>
                    <a:pt x="4104" y="4134"/>
                  </a:cubicBezTo>
                  <a:cubicBezTo>
                    <a:pt x="6414" y="3678"/>
                    <a:pt x="8906" y="2493"/>
                    <a:pt x="10183" y="1672"/>
                  </a:cubicBezTo>
                  <a:cubicBezTo>
                    <a:pt x="11459" y="882"/>
                    <a:pt x="11034" y="0"/>
                    <a:pt x="11034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54"/>
            <p:cNvSpPr/>
            <p:nvPr/>
          </p:nvSpPr>
          <p:spPr>
            <a:xfrm>
              <a:off x="32608025" y="14419950"/>
              <a:ext cx="99550" cy="85125"/>
            </a:xfrm>
            <a:custGeom>
              <a:avLst/>
              <a:gdLst/>
              <a:ahLst/>
              <a:cxnLst/>
              <a:rect l="l" t="t" r="r" b="b"/>
              <a:pathLst>
                <a:path w="3982" h="3405" extrusionOk="0">
                  <a:moveTo>
                    <a:pt x="578" y="1"/>
                  </a:moveTo>
                  <a:cubicBezTo>
                    <a:pt x="152" y="1125"/>
                    <a:pt x="0" y="2280"/>
                    <a:pt x="61" y="3405"/>
                  </a:cubicBezTo>
                  <a:cubicBezTo>
                    <a:pt x="2310" y="2493"/>
                    <a:pt x="3982" y="1460"/>
                    <a:pt x="3587" y="821"/>
                  </a:cubicBezTo>
                  <a:cubicBezTo>
                    <a:pt x="3192" y="183"/>
                    <a:pt x="1824" y="31"/>
                    <a:pt x="578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54"/>
            <p:cNvSpPr/>
            <p:nvPr/>
          </p:nvSpPr>
          <p:spPr>
            <a:xfrm>
              <a:off x="32408175" y="14419950"/>
              <a:ext cx="214300" cy="129200"/>
            </a:xfrm>
            <a:custGeom>
              <a:avLst/>
              <a:gdLst/>
              <a:ahLst/>
              <a:cxnLst/>
              <a:rect l="l" t="t" r="r" b="b"/>
              <a:pathLst>
                <a:path w="8572" h="5168" extrusionOk="0">
                  <a:moveTo>
                    <a:pt x="8572" y="1"/>
                  </a:moveTo>
                  <a:cubicBezTo>
                    <a:pt x="7417" y="1"/>
                    <a:pt x="6383" y="122"/>
                    <a:pt x="6383" y="122"/>
                  </a:cubicBezTo>
                  <a:cubicBezTo>
                    <a:pt x="3917" y="1806"/>
                    <a:pt x="1413" y="1991"/>
                    <a:pt x="432" y="1991"/>
                  </a:cubicBezTo>
                  <a:cubicBezTo>
                    <a:pt x="156" y="1991"/>
                    <a:pt x="0" y="1976"/>
                    <a:pt x="0" y="1976"/>
                  </a:cubicBezTo>
                  <a:lnTo>
                    <a:pt x="0" y="1976"/>
                  </a:lnTo>
                  <a:cubicBezTo>
                    <a:pt x="91" y="3405"/>
                    <a:pt x="1094" y="5168"/>
                    <a:pt x="1094" y="5168"/>
                  </a:cubicBezTo>
                  <a:cubicBezTo>
                    <a:pt x="2949" y="5107"/>
                    <a:pt x="5775" y="4317"/>
                    <a:pt x="8055" y="3405"/>
                  </a:cubicBezTo>
                  <a:cubicBezTo>
                    <a:pt x="7994" y="2280"/>
                    <a:pt x="8146" y="1125"/>
                    <a:pt x="8572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54"/>
            <p:cNvSpPr/>
            <p:nvPr/>
          </p:nvSpPr>
          <p:spPr>
            <a:xfrm>
              <a:off x="32554825" y="14368375"/>
              <a:ext cx="71775" cy="65475"/>
            </a:xfrm>
            <a:custGeom>
              <a:avLst/>
              <a:gdLst/>
              <a:ahLst/>
              <a:cxnLst/>
              <a:rect l="l" t="t" r="r" b="b"/>
              <a:pathLst>
                <a:path w="2871" h="2619" extrusionOk="0">
                  <a:moveTo>
                    <a:pt x="974" y="269"/>
                  </a:moveTo>
                  <a:cubicBezTo>
                    <a:pt x="1230" y="269"/>
                    <a:pt x="1182" y="1291"/>
                    <a:pt x="1156" y="1395"/>
                  </a:cubicBezTo>
                  <a:cubicBezTo>
                    <a:pt x="1139" y="1591"/>
                    <a:pt x="1105" y="1779"/>
                    <a:pt x="1068" y="1967"/>
                  </a:cubicBezTo>
                  <a:lnTo>
                    <a:pt x="1068" y="1967"/>
                  </a:lnTo>
                  <a:cubicBezTo>
                    <a:pt x="1011" y="1812"/>
                    <a:pt x="958" y="1653"/>
                    <a:pt x="912" y="1486"/>
                  </a:cubicBezTo>
                  <a:cubicBezTo>
                    <a:pt x="821" y="1243"/>
                    <a:pt x="608" y="605"/>
                    <a:pt x="821" y="361"/>
                  </a:cubicBezTo>
                  <a:cubicBezTo>
                    <a:pt x="882" y="297"/>
                    <a:pt x="932" y="269"/>
                    <a:pt x="974" y="269"/>
                  </a:cubicBezTo>
                  <a:close/>
                  <a:moveTo>
                    <a:pt x="1955" y="961"/>
                  </a:moveTo>
                  <a:cubicBezTo>
                    <a:pt x="2094" y="961"/>
                    <a:pt x="2175" y="1108"/>
                    <a:pt x="2128" y="1273"/>
                  </a:cubicBezTo>
                  <a:cubicBezTo>
                    <a:pt x="2026" y="1707"/>
                    <a:pt x="1646" y="2012"/>
                    <a:pt x="1274" y="2261"/>
                  </a:cubicBezTo>
                  <a:lnTo>
                    <a:pt x="1274" y="2261"/>
                  </a:lnTo>
                  <a:cubicBezTo>
                    <a:pt x="1339" y="1993"/>
                    <a:pt x="1402" y="1715"/>
                    <a:pt x="1520" y="1456"/>
                  </a:cubicBezTo>
                  <a:cubicBezTo>
                    <a:pt x="1581" y="1304"/>
                    <a:pt x="1672" y="1091"/>
                    <a:pt x="1824" y="1000"/>
                  </a:cubicBezTo>
                  <a:cubicBezTo>
                    <a:pt x="1872" y="973"/>
                    <a:pt x="1916" y="961"/>
                    <a:pt x="1955" y="961"/>
                  </a:cubicBezTo>
                  <a:close/>
                  <a:moveTo>
                    <a:pt x="1000" y="0"/>
                  </a:moveTo>
                  <a:cubicBezTo>
                    <a:pt x="946" y="0"/>
                    <a:pt x="887" y="9"/>
                    <a:pt x="821" y="27"/>
                  </a:cubicBezTo>
                  <a:cubicBezTo>
                    <a:pt x="1" y="301"/>
                    <a:pt x="760" y="2033"/>
                    <a:pt x="943" y="2520"/>
                  </a:cubicBezTo>
                  <a:cubicBezTo>
                    <a:pt x="966" y="2589"/>
                    <a:pt x="1025" y="2619"/>
                    <a:pt x="1085" y="2619"/>
                  </a:cubicBezTo>
                  <a:cubicBezTo>
                    <a:pt x="1165" y="2619"/>
                    <a:pt x="1248" y="2566"/>
                    <a:pt x="1254" y="2485"/>
                  </a:cubicBezTo>
                  <a:lnTo>
                    <a:pt x="1254" y="2485"/>
                  </a:lnTo>
                  <a:cubicBezTo>
                    <a:pt x="1824" y="2183"/>
                    <a:pt x="2870" y="1431"/>
                    <a:pt x="2280" y="757"/>
                  </a:cubicBezTo>
                  <a:cubicBezTo>
                    <a:pt x="2217" y="683"/>
                    <a:pt x="2132" y="653"/>
                    <a:pt x="2041" y="653"/>
                  </a:cubicBezTo>
                  <a:cubicBezTo>
                    <a:pt x="1870" y="653"/>
                    <a:pt x="1680" y="759"/>
                    <a:pt x="1581" y="878"/>
                  </a:cubicBezTo>
                  <a:cubicBezTo>
                    <a:pt x="1538" y="928"/>
                    <a:pt x="1499" y="980"/>
                    <a:pt x="1461" y="1035"/>
                  </a:cubicBezTo>
                  <a:lnTo>
                    <a:pt x="1461" y="1035"/>
                  </a:lnTo>
                  <a:cubicBezTo>
                    <a:pt x="1491" y="487"/>
                    <a:pt x="1405" y="0"/>
                    <a:pt x="1000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54"/>
            <p:cNvSpPr/>
            <p:nvPr/>
          </p:nvSpPr>
          <p:spPr>
            <a:xfrm>
              <a:off x="31978825" y="14315100"/>
              <a:ext cx="199125" cy="193300"/>
            </a:xfrm>
            <a:custGeom>
              <a:avLst/>
              <a:gdLst/>
              <a:ahLst/>
              <a:cxnLst/>
              <a:rect l="l" t="t" r="r" b="b"/>
              <a:pathLst>
                <a:path w="7965" h="7732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001" y="736"/>
                    <a:pt x="3760" y="1056"/>
                    <a:pt x="1562" y="1056"/>
                  </a:cubicBezTo>
                  <a:cubicBezTo>
                    <a:pt x="1038" y="1056"/>
                    <a:pt x="516" y="1038"/>
                    <a:pt x="1" y="1003"/>
                  </a:cubicBezTo>
                  <a:lnTo>
                    <a:pt x="1" y="1003"/>
                  </a:lnTo>
                  <a:lnTo>
                    <a:pt x="183" y="6839"/>
                  </a:lnTo>
                  <a:cubicBezTo>
                    <a:pt x="1324" y="7531"/>
                    <a:pt x="2682" y="7732"/>
                    <a:pt x="3870" y="7732"/>
                  </a:cubicBezTo>
                  <a:cubicBezTo>
                    <a:pt x="5499" y="7732"/>
                    <a:pt x="6809" y="7356"/>
                    <a:pt x="6809" y="7356"/>
                  </a:cubicBezTo>
                  <a:cubicBezTo>
                    <a:pt x="7265" y="6292"/>
                    <a:pt x="7721" y="2584"/>
                    <a:pt x="79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54"/>
            <p:cNvSpPr/>
            <p:nvPr/>
          </p:nvSpPr>
          <p:spPr>
            <a:xfrm>
              <a:off x="31976550" y="14237575"/>
              <a:ext cx="208225" cy="103950"/>
            </a:xfrm>
            <a:custGeom>
              <a:avLst/>
              <a:gdLst/>
              <a:ahLst/>
              <a:cxnLst/>
              <a:rect l="l" t="t" r="r" b="b"/>
              <a:pathLst>
                <a:path w="8329" h="4158" extrusionOk="0">
                  <a:moveTo>
                    <a:pt x="0" y="1"/>
                  </a:moveTo>
                  <a:lnTo>
                    <a:pt x="92" y="4104"/>
                  </a:lnTo>
                  <a:cubicBezTo>
                    <a:pt x="607" y="4139"/>
                    <a:pt x="1129" y="4157"/>
                    <a:pt x="1653" y="4157"/>
                  </a:cubicBezTo>
                  <a:cubicBezTo>
                    <a:pt x="3851" y="4157"/>
                    <a:pt x="6092" y="3837"/>
                    <a:pt x="8055" y="3101"/>
                  </a:cubicBezTo>
                  <a:cubicBezTo>
                    <a:pt x="8238" y="1551"/>
                    <a:pt x="8329" y="396"/>
                    <a:pt x="8329" y="39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54"/>
            <p:cNvSpPr/>
            <p:nvPr/>
          </p:nvSpPr>
          <p:spPr>
            <a:xfrm>
              <a:off x="31978650" y="14549025"/>
              <a:ext cx="287450" cy="53375"/>
            </a:xfrm>
            <a:custGeom>
              <a:avLst/>
              <a:gdLst/>
              <a:ahLst/>
              <a:cxnLst/>
              <a:rect l="l" t="t" r="r" b="b"/>
              <a:pathLst>
                <a:path w="11498" h="2135" extrusionOk="0">
                  <a:moveTo>
                    <a:pt x="1743" y="1"/>
                  </a:moveTo>
                  <a:cubicBezTo>
                    <a:pt x="694" y="1"/>
                    <a:pt x="0" y="60"/>
                    <a:pt x="8" y="218"/>
                  </a:cubicBezTo>
                  <a:cubicBezTo>
                    <a:pt x="38" y="856"/>
                    <a:pt x="129" y="1281"/>
                    <a:pt x="129" y="1281"/>
                  </a:cubicBezTo>
                  <a:cubicBezTo>
                    <a:pt x="129" y="1281"/>
                    <a:pt x="1193" y="1555"/>
                    <a:pt x="3473" y="1950"/>
                  </a:cubicBezTo>
                  <a:cubicBezTo>
                    <a:pt x="4310" y="2082"/>
                    <a:pt x="5207" y="2135"/>
                    <a:pt x="6081" y="2135"/>
                  </a:cubicBezTo>
                  <a:cubicBezTo>
                    <a:pt x="7620" y="2135"/>
                    <a:pt x="9088" y="1973"/>
                    <a:pt x="10038" y="1798"/>
                  </a:cubicBezTo>
                  <a:cubicBezTo>
                    <a:pt x="11497" y="1494"/>
                    <a:pt x="11436" y="552"/>
                    <a:pt x="11436" y="552"/>
                  </a:cubicBezTo>
                  <a:cubicBezTo>
                    <a:pt x="11436" y="552"/>
                    <a:pt x="4940" y="1"/>
                    <a:pt x="174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54"/>
            <p:cNvSpPr/>
            <p:nvPr/>
          </p:nvSpPr>
          <p:spPr>
            <a:xfrm>
              <a:off x="32158925" y="14516450"/>
              <a:ext cx="108675" cy="74500"/>
            </a:xfrm>
            <a:custGeom>
              <a:avLst/>
              <a:gdLst/>
              <a:ahLst/>
              <a:cxnLst/>
              <a:rect l="l" t="t" r="r" b="b"/>
              <a:pathLst>
                <a:path w="4347" h="2980" extrusionOk="0">
                  <a:moveTo>
                    <a:pt x="1703" y="1"/>
                  </a:moveTo>
                  <a:cubicBezTo>
                    <a:pt x="882" y="882"/>
                    <a:pt x="335" y="1916"/>
                    <a:pt x="0" y="2980"/>
                  </a:cubicBezTo>
                  <a:cubicBezTo>
                    <a:pt x="2432" y="2919"/>
                    <a:pt x="4347" y="2554"/>
                    <a:pt x="4225" y="1855"/>
                  </a:cubicBezTo>
                  <a:cubicBezTo>
                    <a:pt x="4073" y="1095"/>
                    <a:pt x="2858" y="457"/>
                    <a:pt x="1703" y="1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54"/>
            <p:cNvSpPr/>
            <p:nvPr/>
          </p:nvSpPr>
          <p:spPr>
            <a:xfrm>
              <a:off x="31972750" y="14486075"/>
              <a:ext cx="228750" cy="105075"/>
            </a:xfrm>
            <a:custGeom>
              <a:avLst/>
              <a:gdLst/>
              <a:ahLst/>
              <a:cxnLst/>
              <a:rect l="l" t="t" r="r" b="b"/>
              <a:pathLst>
                <a:path w="9150" h="4203" extrusionOk="0">
                  <a:moveTo>
                    <a:pt x="426" y="0"/>
                  </a:moveTo>
                  <a:cubicBezTo>
                    <a:pt x="0" y="1368"/>
                    <a:pt x="304" y="3374"/>
                    <a:pt x="304" y="3374"/>
                  </a:cubicBezTo>
                  <a:cubicBezTo>
                    <a:pt x="1919" y="3903"/>
                    <a:pt x="4502" y="4202"/>
                    <a:pt x="6817" y="4202"/>
                  </a:cubicBezTo>
                  <a:cubicBezTo>
                    <a:pt x="7029" y="4202"/>
                    <a:pt x="7240" y="4200"/>
                    <a:pt x="7447" y="4195"/>
                  </a:cubicBezTo>
                  <a:cubicBezTo>
                    <a:pt x="7782" y="3131"/>
                    <a:pt x="8329" y="2097"/>
                    <a:pt x="9150" y="1216"/>
                  </a:cubicBezTo>
                  <a:cubicBezTo>
                    <a:pt x="8055" y="790"/>
                    <a:pt x="7052" y="517"/>
                    <a:pt x="7052" y="517"/>
                  </a:cubicBezTo>
                  <a:cubicBezTo>
                    <a:pt x="6155" y="737"/>
                    <a:pt x="5304" y="821"/>
                    <a:pt x="4530" y="821"/>
                  </a:cubicBezTo>
                  <a:cubicBezTo>
                    <a:pt x="2103" y="821"/>
                    <a:pt x="426" y="0"/>
                    <a:pt x="426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54"/>
            <p:cNvSpPr/>
            <p:nvPr/>
          </p:nvSpPr>
          <p:spPr>
            <a:xfrm>
              <a:off x="32153675" y="14452600"/>
              <a:ext cx="56975" cy="62650"/>
            </a:xfrm>
            <a:custGeom>
              <a:avLst/>
              <a:gdLst/>
              <a:ahLst/>
              <a:cxnLst/>
              <a:rect l="l" t="t" r="r" b="b"/>
              <a:pathLst>
                <a:path w="2279" h="2506" extrusionOk="0">
                  <a:moveTo>
                    <a:pt x="887" y="237"/>
                  </a:moveTo>
                  <a:cubicBezTo>
                    <a:pt x="1204" y="237"/>
                    <a:pt x="752" y="1290"/>
                    <a:pt x="697" y="1400"/>
                  </a:cubicBezTo>
                  <a:cubicBezTo>
                    <a:pt x="599" y="1562"/>
                    <a:pt x="502" y="1715"/>
                    <a:pt x="400" y="1869"/>
                  </a:cubicBezTo>
                  <a:lnTo>
                    <a:pt x="400" y="1869"/>
                  </a:lnTo>
                  <a:cubicBezTo>
                    <a:pt x="400" y="1703"/>
                    <a:pt x="408" y="1536"/>
                    <a:pt x="423" y="1369"/>
                  </a:cubicBezTo>
                  <a:cubicBezTo>
                    <a:pt x="454" y="1126"/>
                    <a:pt x="454" y="427"/>
                    <a:pt x="757" y="275"/>
                  </a:cubicBezTo>
                  <a:cubicBezTo>
                    <a:pt x="810" y="249"/>
                    <a:pt x="853" y="237"/>
                    <a:pt x="887" y="237"/>
                  </a:cubicBezTo>
                  <a:close/>
                  <a:moveTo>
                    <a:pt x="1529" y="1238"/>
                  </a:moveTo>
                  <a:cubicBezTo>
                    <a:pt x="1716" y="1238"/>
                    <a:pt x="1775" y="1450"/>
                    <a:pt x="1639" y="1613"/>
                  </a:cubicBezTo>
                  <a:cubicBezTo>
                    <a:pt x="1388" y="1964"/>
                    <a:pt x="930" y="2108"/>
                    <a:pt x="504" y="2216"/>
                  </a:cubicBezTo>
                  <a:lnTo>
                    <a:pt x="504" y="2216"/>
                  </a:lnTo>
                  <a:cubicBezTo>
                    <a:pt x="539" y="2163"/>
                    <a:pt x="577" y="2104"/>
                    <a:pt x="617" y="2040"/>
                  </a:cubicBezTo>
                  <a:lnTo>
                    <a:pt x="617" y="2040"/>
                  </a:lnTo>
                  <a:cubicBezTo>
                    <a:pt x="735" y="1871"/>
                    <a:pt x="863" y="1707"/>
                    <a:pt x="1001" y="1552"/>
                  </a:cubicBezTo>
                  <a:cubicBezTo>
                    <a:pt x="1122" y="1461"/>
                    <a:pt x="1274" y="1278"/>
                    <a:pt x="1457" y="1248"/>
                  </a:cubicBezTo>
                  <a:cubicBezTo>
                    <a:pt x="1483" y="1241"/>
                    <a:pt x="1507" y="1238"/>
                    <a:pt x="1529" y="1238"/>
                  </a:cubicBezTo>
                  <a:close/>
                  <a:moveTo>
                    <a:pt x="838" y="0"/>
                  </a:moveTo>
                  <a:cubicBezTo>
                    <a:pt x="0" y="0"/>
                    <a:pt x="89" y="1834"/>
                    <a:pt x="89" y="2342"/>
                  </a:cubicBezTo>
                  <a:cubicBezTo>
                    <a:pt x="89" y="2453"/>
                    <a:pt x="179" y="2506"/>
                    <a:pt x="266" y="2506"/>
                  </a:cubicBezTo>
                  <a:cubicBezTo>
                    <a:pt x="330" y="2506"/>
                    <a:pt x="393" y="2476"/>
                    <a:pt x="415" y="2419"/>
                  </a:cubicBezTo>
                  <a:lnTo>
                    <a:pt x="415" y="2419"/>
                  </a:lnTo>
                  <a:cubicBezTo>
                    <a:pt x="1086" y="2346"/>
                    <a:pt x="2279" y="2020"/>
                    <a:pt x="1973" y="1187"/>
                  </a:cubicBezTo>
                  <a:cubicBezTo>
                    <a:pt x="1922" y="1034"/>
                    <a:pt x="1776" y="976"/>
                    <a:pt x="1620" y="976"/>
                  </a:cubicBezTo>
                  <a:cubicBezTo>
                    <a:pt x="1497" y="976"/>
                    <a:pt x="1368" y="1012"/>
                    <a:pt x="1274" y="1065"/>
                  </a:cubicBezTo>
                  <a:cubicBezTo>
                    <a:pt x="1214" y="1096"/>
                    <a:pt x="1155" y="1130"/>
                    <a:pt x="1099" y="1168"/>
                  </a:cubicBezTo>
                  <a:lnTo>
                    <a:pt x="1099" y="1168"/>
                  </a:lnTo>
                  <a:cubicBezTo>
                    <a:pt x="1360" y="590"/>
                    <a:pt x="1459" y="33"/>
                    <a:pt x="879" y="2"/>
                  </a:cubicBezTo>
                  <a:cubicBezTo>
                    <a:pt x="865" y="1"/>
                    <a:pt x="851" y="0"/>
                    <a:pt x="838" y="0"/>
                  </a:cubicBezTo>
                  <a:close/>
                </a:path>
              </a:pathLst>
            </a:custGeom>
            <a:solidFill>
              <a:srgbClr val="3A30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54"/>
            <p:cNvSpPr/>
            <p:nvPr/>
          </p:nvSpPr>
          <p:spPr>
            <a:xfrm>
              <a:off x="32675650" y="12757325"/>
              <a:ext cx="775" cy="1525"/>
            </a:xfrm>
            <a:custGeom>
              <a:avLst/>
              <a:gdLst/>
              <a:ahLst/>
              <a:cxnLst/>
              <a:rect l="l" t="t" r="r" b="b"/>
              <a:pathLst>
                <a:path w="31" h="61" extrusionOk="0">
                  <a:moveTo>
                    <a:pt x="31" y="0"/>
                  </a:moveTo>
                  <a:cubicBezTo>
                    <a:pt x="0" y="30"/>
                    <a:pt x="0" y="61"/>
                    <a:pt x="0" y="61"/>
                  </a:cubicBezTo>
                  <a:cubicBezTo>
                    <a:pt x="0" y="61"/>
                    <a:pt x="0" y="30"/>
                    <a:pt x="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54"/>
            <p:cNvSpPr/>
            <p:nvPr/>
          </p:nvSpPr>
          <p:spPr>
            <a:xfrm>
              <a:off x="31594325" y="12659175"/>
              <a:ext cx="266750" cy="472800"/>
            </a:xfrm>
            <a:custGeom>
              <a:avLst/>
              <a:gdLst/>
              <a:ahLst/>
              <a:cxnLst/>
              <a:rect l="l" t="t" r="r" b="b"/>
              <a:pathLst>
                <a:path w="10670" h="18912" extrusionOk="0">
                  <a:moveTo>
                    <a:pt x="2731" y="0"/>
                  </a:moveTo>
                  <a:cubicBezTo>
                    <a:pt x="2712" y="0"/>
                    <a:pt x="2694" y="2"/>
                    <a:pt x="2675" y="5"/>
                  </a:cubicBezTo>
                  <a:cubicBezTo>
                    <a:pt x="1885" y="127"/>
                    <a:pt x="2280" y="3136"/>
                    <a:pt x="2341" y="3561"/>
                  </a:cubicBezTo>
                  <a:cubicBezTo>
                    <a:pt x="2280" y="3138"/>
                    <a:pt x="1889" y="491"/>
                    <a:pt x="1198" y="491"/>
                  </a:cubicBezTo>
                  <a:cubicBezTo>
                    <a:pt x="1194" y="491"/>
                    <a:pt x="1190" y="491"/>
                    <a:pt x="1186" y="491"/>
                  </a:cubicBezTo>
                  <a:cubicBezTo>
                    <a:pt x="456" y="552"/>
                    <a:pt x="0" y="5355"/>
                    <a:pt x="1672" y="12102"/>
                  </a:cubicBezTo>
                  <a:cubicBezTo>
                    <a:pt x="2128" y="13987"/>
                    <a:pt x="2797" y="15932"/>
                    <a:pt x="3587" y="17847"/>
                  </a:cubicBezTo>
                  <a:cubicBezTo>
                    <a:pt x="5897" y="18546"/>
                    <a:pt x="8268" y="18911"/>
                    <a:pt x="10669" y="18911"/>
                  </a:cubicBezTo>
                  <a:cubicBezTo>
                    <a:pt x="9393" y="16935"/>
                    <a:pt x="7265" y="13318"/>
                    <a:pt x="6323" y="9823"/>
                  </a:cubicBezTo>
                  <a:cubicBezTo>
                    <a:pt x="5563" y="6935"/>
                    <a:pt x="5563" y="6388"/>
                    <a:pt x="5563" y="6388"/>
                  </a:cubicBezTo>
                  <a:cubicBezTo>
                    <a:pt x="5563" y="6388"/>
                    <a:pt x="7417" y="3409"/>
                    <a:pt x="6505" y="2710"/>
                  </a:cubicBezTo>
                  <a:cubicBezTo>
                    <a:pt x="6356" y="2597"/>
                    <a:pt x="6225" y="2550"/>
                    <a:pt x="6110" y="2550"/>
                  </a:cubicBezTo>
                  <a:cubicBezTo>
                    <a:pt x="5548" y="2550"/>
                    <a:pt x="5380" y="3683"/>
                    <a:pt x="5380" y="3683"/>
                  </a:cubicBezTo>
                  <a:cubicBezTo>
                    <a:pt x="5380" y="3683"/>
                    <a:pt x="5290" y="35"/>
                    <a:pt x="4479" y="35"/>
                  </a:cubicBezTo>
                  <a:cubicBezTo>
                    <a:pt x="4475" y="35"/>
                    <a:pt x="4472" y="35"/>
                    <a:pt x="4469" y="35"/>
                  </a:cubicBezTo>
                  <a:cubicBezTo>
                    <a:pt x="3617" y="66"/>
                    <a:pt x="4043" y="3227"/>
                    <a:pt x="4043" y="3227"/>
                  </a:cubicBezTo>
                  <a:cubicBezTo>
                    <a:pt x="4043" y="3227"/>
                    <a:pt x="3549" y="0"/>
                    <a:pt x="2731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54"/>
            <p:cNvSpPr/>
            <p:nvPr/>
          </p:nvSpPr>
          <p:spPr>
            <a:xfrm>
              <a:off x="31684000" y="13105350"/>
              <a:ext cx="202150" cy="287250"/>
            </a:xfrm>
            <a:custGeom>
              <a:avLst/>
              <a:gdLst/>
              <a:ahLst/>
              <a:cxnLst/>
              <a:rect l="l" t="t" r="r" b="b"/>
              <a:pathLst>
                <a:path w="8086" h="11490" extrusionOk="0">
                  <a:moveTo>
                    <a:pt x="0" y="0"/>
                  </a:moveTo>
                  <a:cubicBezTo>
                    <a:pt x="30" y="31"/>
                    <a:pt x="30" y="61"/>
                    <a:pt x="30" y="91"/>
                  </a:cubicBezTo>
                  <a:cubicBezTo>
                    <a:pt x="2097" y="5046"/>
                    <a:pt x="4894" y="9666"/>
                    <a:pt x="6930" y="11490"/>
                  </a:cubicBezTo>
                  <a:lnTo>
                    <a:pt x="8085" y="2584"/>
                  </a:lnTo>
                  <a:cubicBezTo>
                    <a:pt x="8085" y="2584"/>
                    <a:pt x="7660" y="2006"/>
                    <a:pt x="7082" y="1064"/>
                  </a:cubicBezTo>
                  <a:cubicBezTo>
                    <a:pt x="4681" y="1064"/>
                    <a:pt x="2310" y="699"/>
                    <a:pt x="0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54"/>
            <p:cNvSpPr/>
            <p:nvPr/>
          </p:nvSpPr>
          <p:spPr>
            <a:xfrm>
              <a:off x="32073825" y="132900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54"/>
            <p:cNvSpPr/>
            <p:nvPr/>
          </p:nvSpPr>
          <p:spPr>
            <a:xfrm>
              <a:off x="31731100" y="12870975"/>
              <a:ext cx="145175" cy="91975"/>
            </a:xfrm>
            <a:custGeom>
              <a:avLst/>
              <a:gdLst/>
              <a:ahLst/>
              <a:cxnLst/>
              <a:rect l="l" t="t" r="r" b="b"/>
              <a:pathLst>
                <a:path w="5807" h="3679" extrusionOk="0">
                  <a:moveTo>
                    <a:pt x="3178" y="1"/>
                  </a:moveTo>
                  <a:cubicBezTo>
                    <a:pt x="2059" y="1"/>
                    <a:pt x="941" y="331"/>
                    <a:pt x="1" y="986"/>
                  </a:cubicBezTo>
                  <a:cubicBezTo>
                    <a:pt x="206" y="2358"/>
                    <a:pt x="1324" y="3679"/>
                    <a:pt x="3419" y="3679"/>
                  </a:cubicBezTo>
                  <a:cubicBezTo>
                    <a:pt x="4108" y="3679"/>
                    <a:pt x="4903" y="3536"/>
                    <a:pt x="5806" y="3205"/>
                  </a:cubicBezTo>
                  <a:lnTo>
                    <a:pt x="5806" y="652"/>
                  </a:lnTo>
                  <a:cubicBezTo>
                    <a:pt x="4991" y="217"/>
                    <a:pt x="4084" y="1"/>
                    <a:pt x="3178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54"/>
            <p:cNvSpPr/>
            <p:nvPr/>
          </p:nvSpPr>
          <p:spPr>
            <a:xfrm>
              <a:off x="31727300" y="12819075"/>
              <a:ext cx="148975" cy="76575"/>
            </a:xfrm>
            <a:custGeom>
              <a:avLst/>
              <a:gdLst/>
              <a:ahLst/>
              <a:cxnLst/>
              <a:rect l="l" t="t" r="r" b="b"/>
              <a:pathLst>
                <a:path w="5959" h="3063" extrusionOk="0">
                  <a:moveTo>
                    <a:pt x="3108" y="0"/>
                  </a:moveTo>
                  <a:cubicBezTo>
                    <a:pt x="2510" y="0"/>
                    <a:pt x="1863" y="136"/>
                    <a:pt x="1216" y="509"/>
                  </a:cubicBezTo>
                  <a:cubicBezTo>
                    <a:pt x="365" y="995"/>
                    <a:pt x="1" y="2059"/>
                    <a:pt x="153" y="3062"/>
                  </a:cubicBezTo>
                  <a:cubicBezTo>
                    <a:pt x="1093" y="2407"/>
                    <a:pt x="2211" y="2077"/>
                    <a:pt x="3330" y="2077"/>
                  </a:cubicBezTo>
                  <a:cubicBezTo>
                    <a:pt x="4236" y="2077"/>
                    <a:pt x="5143" y="2293"/>
                    <a:pt x="5958" y="2728"/>
                  </a:cubicBezTo>
                  <a:lnTo>
                    <a:pt x="5958" y="965"/>
                  </a:lnTo>
                  <a:cubicBezTo>
                    <a:pt x="5958" y="965"/>
                    <a:pt x="4704" y="0"/>
                    <a:pt x="3108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54"/>
            <p:cNvSpPr/>
            <p:nvPr/>
          </p:nvSpPr>
          <p:spPr>
            <a:xfrm>
              <a:off x="31774425" y="12875100"/>
              <a:ext cx="90450" cy="76000"/>
            </a:xfrm>
            <a:custGeom>
              <a:avLst/>
              <a:gdLst/>
              <a:ahLst/>
              <a:cxnLst/>
              <a:rect l="l" t="t" r="r" b="b"/>
              <a:pathLst>
                <a:path w="3618" h="3040" extrusionOk="0">
                  <a:moveTo>
                    <a:pt x="1523" y="0"/>
                  </a:moveTo>
                  <a:cubicBezTo>
                    <a:pt x="1014" y="0"/>
                    <a:pt x="487" y="110"/>
                    <a:pt x="31" y="213"/>
                  </a:cubicBezTo>
                  <a:cubicBezTo>
                    <a:pt x="0" y="244"/>
                    <a:pt x="0" y="304"/>
                    <a:pt x="61" y="304"/>
                  </a:cubicBezTo>
                  <a:cubicBezTo>
                    <a:pt x="532" y="304"/>
                    <a:pt x="1087" y="183"/>
                    <a:pt x="1611" y="183"/>
                  </a:cubicBezTo>
                  <a:cubicBezTo>
                    <a:pt x="2135" y="183"/>
                    <a:pt x="2629" y="304"/>
                    <a:pt x="2979" y="791"/>
                  </a:cubicBezTo>
                  <a:cubicBezTo>
                    <a:pt x="3404" y="1399"/>
                    <a:pt x="3344" y="2250"/>
                    <a:pt x="3374" y="2949"/>
                  </a:cubicBezTo>
                  <a:cubicBezTo>
                    <a:pt x="3374" y="3010"/>
                    <a:pt x="3427" y="3040"/>
                    <a:pt x="3480" y="3040"/>
                  </a:cubicBezTo>
                  <a:cubicBezTo>
                    <a:pt x="3534" y="3040"/>
                    <a:pt x="3587" y="3010"/>
                    <a:pt x="3587" y="2949"/>
                  </a:cubicBezTo>
                  <a:cubicBezTo>
                    <a:pt x="3617" y="2128"/>
                    <a:pt x="3587" y="1125"/>
                    <a:pt x="2979" y="517"/>
                  </a:cubicBezTo>
                  <a:cubicBezTo>
                    <a:pt x="2587" y="125"/>
                    <a:pt x="2065" y="0"/>
                    <a:pt x="152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54"/>
            <p:cNvSpPr/>
            <p:nvPr/>
          </p:nvSpPr>
          <p:spPr>
            <a:xfrm>
              <a:off x="31812625" y="12896725"/>
              <a:ext cx="52050" cy="31200"/>
            </a:xfrm>
            <a:custGeom>
              <a:avLst/>
              <a:gdLst/>
              <a:ahLst/>
              <a:cxnLst/>
              <a:rect l="l" t="t" r="r" b="b"/>
              <a:pathLst>
                <a:path w="2082" h="1248" extrusionOk="0">
                  <a:moveTo>
                    <a:pt x="743" y="0"/>
                  </a:moveTo>
                  <a:cubicBezTo>
                    <a:pt x="520" y="0"/>
                    <a:pt x="286" y="78"/>
                    <a:pt x="53" y="260"/>
                  </a:cubicBezTo>
                  <a:cubicBezTo>
                    <a:pt x="0" y="312"/>
                    <a:pt x="61" y="388"/>
                    <a:pt x="118" y="388"/>
                  </a:cubicBezTo>
                  <a:cubicBezTo>
                    <a:pt x="127" y="388"/>
                    <a:pt x="136" y="386"/>
                    <a:pt x="144" y="382"/>
                  </a:cubicBezTo>
                  <a:cubicBezTo>
                    <a:pt x="345" y="281"/>
                    <a:pt x="532" y="221"/>
                    <a:pt x="712" y="221"/>
                  </a:cubicBezTo>
                  <a:cubicBezTo>
                    <a:pt x="914" y="221"/>
                    <a:pt x="1106" y="296"/>
                    <a:pt x="1299" y="473"/>
                  </a:cubicBezTo>
                  <a:cubicBezTo>
                    <a:pt x="1542" y="686"/>
                    <a:pt x="1664" y="959"/>
                    <a:pt x="1876" y="1202"/>
                  </a:cubicBezTo>
                  <a:cubicBezTo>
                    <a:pt x="1901" y="1235"/>
                    <a:pt x="1927" y="1248"/>
                    <a:pt x="1952" y="1248"/>
                  </a:cubicBezTo>
                  <a:cubicBezTo>
                    <a:pt x="2021" y="1248"/>
                    <a:pt x="2081" y="1148"/>
                    <a:pt x="2059" y="1081"/>
                  </a:cubicBezTo>
                  <a:cubicBezTo>
                    <a:pt x="1798" y="494"/>
                    <a:pt x="1304" y="0"/>
                    <a:pt x="74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54"/>
            <p:cNvSpPr/>
            <p:nvPr/>
          </p:nvSpPr>
          <p:spPr>
            <a:xfrm>
              <a:off x="32532800" y="12869450"/>
              <a:ext cx="144400" cy="91875"/>
            </a:xfrm>
            <a:custGeom>
              <a:avLst/>
              <a:gdLst/>
              <a:ahLst/>
              <a:cxnLst/>
              <a:rect l="l" t="t" r="r" b="b"/>
              <a:pathLst>
                <a:path w="5776" h="3675" extrusionOk="0">
                  <a:moveTo>
                    <a:pt x="2603" y="1"/>
                  </a:moveTo>
                  <a:cubicBezTo>
                    <a:pt x="1701" y="1"/>
                    <a:pt x="802" y="217"/>
                    <a:pt x="0" y="652"/>
                  </a:cubicBezTo>
                  <a:lnTo>
                    <a:pt x="0" y="3205"/>
                  </a:lnTo>
                  <a:cubicBezTo>
                    <a:pt x="896" y="3534"/>
                    <a:pt x="1685" y="3675"/>
                    <a:pt x="2370" y="3675"/>
                  </a:cubicBezTo>
                  <a:cubicBezTo>
                    <a:pt x="4474" y="3675"/>
                    <a:pt x="5592" y="2339"/>
                    <a:pt x="5775" y="986"/>
                  </a:cubicBezTo>
                  <a:cubicBezTo>
                    <a:pt x="4834" y="331"/>
                    <a:pt x="3717" y="1"/>
                    <a:pt x="2603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54"/>
            <p:cNvSpPr/>
            <p:nvPr/>
          </p:nvSpPr>
          <p:spPr>
            <a:xfrm>
              <a:off x="32532800" y="12817250"/>
              <a:ext cx="148200" cy="76875"/>
            </a:xfrm>
            <a:custGeom>
              <a:avLst/>
              <a:gdLst/>
              <a:ahLst/>
              <a:cxnLst/>
              <a:rect l="l" t="t" r="r" b="b"/>
              <a:pathLst>
                <a:path w="5928" h="3075" extrusionOk="0">
                  <a:moveTo>
                    <a:pt x="2854" y="1"/>
                  </a:moveTo>
                  <a:cubicBezTo>
                    <a:pt x="1253" y="1"/>
                    <a:pt x="0" y="977"/>
                    <a:pt x="0" y="977"/>
                  </a:cubicBezTo>
                  <a:lnTo>
                    <a:pt x="0" y="2740"/>
                  </a:lnTo>
                  <a:cubicBezTo>
                    <a:pt x="802" y="2305"/>
                    <a:pt x="1701" y="2089"/>
                    <a:pt x="2603" y="2089"/>
                  </a:cubicBezTo>
                  <a:cubicBezTo>
                    <a:pt x="3717" y="2089"/>
                    <a:pt x="4834" y="2419"/>
                    <a:pt x="5775" y="3074"/>
                  </a:cubicBezTo>
                  <a:cubicBezTo>
                    <a:pt x="5927" y="2041"/>
                    <a:pt x="5562" y="1007"/>
                    <a:pt x="4711" y="491"/>
                  </a:cubicBezTo>
                  <a:cubicBezTo>
                    <a:pt x="4075" y="132"/>
                    <a:pt x="3441" y="1"/>
                    <a:pt x="285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54"/>
            <p:cNvSpPr/>
            <p:nvPr/>
          </p:nvSpPr>
          <p:spPr>
            <a:xfrm>
              <a:off x="32544175" y="12873200"/>
              <a:ext cx="90450" cy="76400"/>
            </a:xfrm>
            <a:custGeom>
              <a:avLst/>
              <a:gdLst/>
              <a:ahLst/>
              <a:cxnLst/>
              <a:rect l="l" t="t" r="r" b="b"/>
              <a:pathLst>
                <a:path w="3618" h="3056" extrusionOk="0">
                  <a:moveTo>
                    <a:pt x="2095" y="0"/>
                  </a:moveTo>
                  <a:cubicBezTo>
                    <a:pt x="1553" y="0"/>
                    <a:pt x="1031" y="126"/>
                    <a:pt x="639" y="502"/>
                  </a:cubicBezTo>
                  <a:cubicBezTo>
                    <a:pt x="31" y="1140"/>
                    <a:pt x="1" y="2143"/>
                    <a:pt x="31" y="2964"/>
                  </a:cubicBezTo>
                  <a:cubicBezTo>
                    <a:pt x="31" y="3025"/>
                    <a:pt x="85" y="3055"/>
                    <a:pt x="138" y="3055"/>
                  </a:cubicBezTo>
                  <a:cubicBezTo>
                    <a:pt x="191" y="3055"/>
                    <a:pt x="244" y="3025"/>
                    <a:pt x="244" y="2964"/>
                  </a:cubicBezTo>
                  <a:cubicBezTo>
                    <a:pt x="275" y="2234"/>
                    <a:pt x="214" y="1414"/>
                    <a:pt x="639" y="806"/>
                  </a:cubicBezTo>
                  <a:cubicBezTo>
                    <a:pt x="984" y="304"/>
                    <a:pt x="1500" y="182"/>
                    <a:pt x="2047" y="182"/>
                  </a:cubicBezTo>
                  <a:cubicBezTo>
                    <a:pt x="2560" y="182"/>
                    <a:pt x="3101" y="289"/>
                    <a:pt x="3557" y="289"/>
                  </a:cubicBezTo>
                  <a:cubicBezTo>
                    <a:pt x="3588" y="289"/>
                    <a:pt x="3618" y="228"/>
                    <a:pt x="3588" y="228"/>
                  </a:cubicBezTo>
                  <a:cubicBezTo>
                    <a:pt x="3131" y="111"/>
                    <a:pt x="2604" y="0"/>
                    <a:pt x="209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54"/>
            <p:cNvSpPr/>
            <p:nvPr/>
          </p:nvSpPr>
          <p:spPr>
            <a:xfrm>
              <a:off x="32544400" y="12894575"/>
              <a:ext cx="51950" cy="31825"/>
            </a:xfrm>
            <a:custGeom>
              <a:avLst/>
              <a:gdLst/>
              <a:ahLst/>
              <a:cxnLst/>
              <a:rect l="l" t="t" r="r" b="b"/>
              <a:pathLst>
                <a:path w="2078" h="1273" extrusionOk="0">
                  <a:moveTo>
                    <a:pt x="1353" y="1"/>
                  </a:moveTo>
                  <a:cubicBezTo>
                    <a:pt x="786" y="1"/>
                    <a:pt x="286" y="514"/>
                    <a:pt x="22" y="1106"/>
                  </a:cubicBezTo>
                  <a:cubicBezTo>
                    <a:pt x="0" y="1173"/>
                    <a:pt x="60" y="1273"/>
                    <a:pt x="129" y="1273"/>
                  </a:cubicBezTo>
                  <a:cubicBezTo>
                    <a:pt x="154" y="1273"/>
                    <a:pt x="181" y="1260"/>
                    <a:pt x="205" y="1227"/>
                  </a:cubicBezTo>
                  <a:cubicBezTo>
                    <a:pt x="418" y="984"/>
                    <a:pt x="539" y="711"/>
                    <a:pt x="782" y="498"/>
                  </a:cubicBezTo>
                  <a:cubicBezTo>
                    <a:pt x="981" y="316"/>
                    <a:pt x="1180" y="242"/>
                    <a:pt x="1383" y="242"/>
                  </a:cubicBezTo>
                  <a:cubicBezTo>
                    <a:pt x="1554" y="242"/>
                    <a:pt x="1727" y="293"/>
                    <a:pt x="1907" y="376"/>
                  </a:cubicBezTo>
                  <a:cubicBezTo>
                    <a:pt x="1924" y="388"/>
                    <a:pt x="1942" y="393"/>
                    <a:pt x="1958" y="393"/>
                  </a:cubicBezTo>
                  <a:cubicBezTo>
                    <a:pt x="2027" y="393"/>
                    <a:pt x="2078" y="304"/>
                    <a:pt x="2028" y="255"/>
                  </a:cubicBezTo>
                  <a:cubicBezTo>
                    <a:pt x="1800" y="77"/>
                    <a:pt x="1571" y="1"/>
                    <a:pt x="135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54"/>
            <p:cNvSpPr/>
            <p:nvPr/>
          </p:nvSpPr>
          <p:spPr>
            <a:xfrm>
              <a:off x="32136875" y="13195000"/>
              <a:ext cx="168725" cy="79250"/>
            </a:xfrm>
            <a:custGeom>
              <a:avLst/>
              <a:gdLst/>
              <a:ahLst/>
              <a:cxnLst/>
              <a:rect l="l" t="t" r="r" b="b"/>
              <a:pathLst>
                <a:path w="6749" h="3170" extrusionOk="0">
                  <a:moveTo>
                    <a:pt x="6749" y="1"/>
                  </a:moveTo>
                  <a:lnTo>
                    <a:pt x="6749" y="1"/>
                  </a:lnTo>
                  <a:cubicBezTo>
                    <a:pt x="4530" y="153"/>
                    <a:pt x="2372" y="548"/>
                    <a:pt x="244" y="1247"/>
                  </a:cubicBezTo>
                  <a:cubicBezTo>
                    <a:pt x="183" y="1490"/>
                    <a:pt x="92" y="1733"/>
                    <a:pt x="1" y="1916"/>
                  </a:cubicBezTo>
                  <a:cubicBezTo>
                    <a:pt x="1" y="1916"/>
                    <a:pt x="1069" y="3170"/>
                    <a:pt x="3360" y="3170"/>
                  </a:cubicBezTo>
                  <a:cubicBezTo>
                    <a:pt x="4279" y="3170"/>
                    <a:pt x="5395" y="2968"/>
                    <a:pt x="6718" y="2402"/>
                  </a:cubicBezTo>
                  <a:cubicBezTo>
                    <a:pt x="6718" y="2402"/>
                    <a:pt x="6627" y="1308"/>
                    <a:pt x="67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54"/>
            <p:cNvSpPr/>
            <p:nvPr/>
          </p:nvSpPr>
          <p:spPr>
            <a:xfrm>
              <a:off x="32136125" y="13131175"/>
              <a:ext cx="181625" cy="95025"/>
            </a:xfrm>
            <a:custGeom>
              <a:avLst/>
              <a:gdLst/>
              <a:ahLst/>
              <a:cxnLst/>
              <a:rect l="l" t="t" r="r" b="b"/>
              <a:pathLst>
                <a:path w="7265" h="3801" extrusionOk="0">
                  <a:moveTo>
                    <a:pt x="7265" y="1"/>
                  </a:moveTo>
                  <a:lnTo>
                    <a:pt x="0" y="639"/>
                  </a:lnTo>
                  <a:cubicBezTo>
                    <a:pt x="0" y="639"/>
                    <a:pt x="578" y="2432"/>
                    <a:pt x="274" y="3800"/>
                  </a:cubicBezTo>
                  <a:cubicBezTo>
                    <a:pt x="2402" y="3101"/>
                    <a:pt x="4560" y="2706"/>
                    <a:pt x="6779" y="2554"/>
                  </a:cubicBezTo>
                  <a:cubicBezTo>
                    <a:pt x="6840" y="1733"/>
                    <a:pt x="6991" y="791"/>
                    <a:pt x="726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54"/>
            <p:cNvSpPr/>
            <p:nvPr/>
          </p:nvSpPr>
          <p:spPr>
            <a:xfrm>
              <a:off x="31859725" y="12488175"/>
              <a:ext cx="701950" cy="660750"/>
            </a:xfrm>
            <a:custGeom>
              <a:avLst/>
              <a:gdLst/>
              <a:ahLst/>
              <a:cxnLst/>
              <a:rect l="l" t="t" r="r" b="b"/>
              <a:pathLst>
                <a:path w="28078" h="26430" extrusionOk="0">
                  <a:moveTo>
                    <a:pt x="10605" y="0"/>
                  </a:moveTo>
                  <a:cubicBezTo>
                    <a:pt x="5093" y="0"/>
                    <a:pt x="1" y="2804"/>
                    <a:pt x="266" y="13319"/>
                  </a:cubicBezTo>
                  <a:cubicBezTo>
                    <a:pt x="266" y="13319"/>
                    <a:pt x="144" y="18243"/>
                    <a:pt x="1330" y="20705"/>
                  </a:cubicBezTo>
                  <a:cubicBezTo>
                    <a:pt x="2546" y="23137"/>
                    <a:pt x="6528" y="25873"/>
                    <a:pt x="11847" y="26359"/>
                  </a:cubicBezTo>
                  <a:cubicBezTo>
                    <a:pt x="12395" y="26406"/>
                    <a:pt x="12962" y="26429"/>
                    <a:pt x="13539" y="26429"/>
                  </a:cubicBezTo>
                  <a:cubicBezTo>
                    <a:pt x="18567" y="26429"/>
                    <a:pt x="24411" y="24654"/>
                    <a:pt x="25829" y="21192"/>
                  </a:cubicBezTo>
                  <a:cubicBezTo>
                    <a:pt x="27440" y="17362"/>
                    <a:pt x="28078" y="14687"/>
                    <a:pt x="27561" y="10766"/>
                  </a:cubicBezTo>
                  <a:cubicBezTo>
                    <a:pt x="27075" y="6845"/>
                    <a:pt x="26862" y="5112"/>
                    <a:pt x="23215" y="3380"/>
                  </a:cubicBezTo>
                  <a:cubicBezTo>
                    <a:pt x="21439" y="2522"/>
                    <a:pt x="15833" y="0"/>
                    <a:pt x="10605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54"/>
            <p:cNvSpPr/>
            <p:nvPr/>
          </p:nvSpPr>
          <p:spPr>
            <a:xfrm>
              <a:off x="32021375" y="12842425"/>
              <a:ext cx="39550" cy="47125"/>
            </a:xfrm>
            <a:custGeom>
              <a:avLst/>
              <a:gdLst/>
              <a:ahLst/>
              <a:cxnLst/>
              <a:rect l="l" t="t" r="r" b="b"/>
              <a:pathLst>
                <a:path w="1582" h="1885" extrusionOk="0">
                  <a:moveTo>
                    <a:pt x="791" y="0"/>
                  </a:moveTo>
                  <a:cubicBezTo>
                    <a:pt x="365" y="0"/>
                    <a:pt x="1" y="426"/>
                    <a:pt x="1" y="943"/>
                  </a:cubicBezTo>
                  <a:cubicBezTo>
                    <a:pt x="1" y="1459"/>
                    <a:pt x="365" y="1885"/>
                    <a:pt x="791" y="1885"/>
                  </a:cubicBezTo>
                  <a:cubicBezTo>
                    <a:pt x="1217" y="1885"/>
                    <a:pt x="1581" y="1459"/>
                    <a:pt x="1581" y="943"/>
                  </a:cubicBezTo>
                  <a:cubicBezTo>
                    <a:pt x="1581" y="426"/>
                    <a:pt x="1217" y="0"/>
                    <a:pt x="791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54"/>
            <p:cNvSpPr/>
            <p:nvPr/>
          </p:nvSpPr>
          <p:spPr>
            <a:xfrm>
              <a:off x="32344325" y="12841650"/>
              <a:ext cx="39550" cy="47150"/>
            </a:xfrm>
            <a:custGeom>
              <a:avLst/>
              <a:gdLst/>
              <a:ahLst/>
              <a:cxnLst/>
              <a:rect l="l" t="t" r="r" b="b"/>
              <a:pathLst>
                <a:path w="1582" h="1886" extrusionOk="0">
                  <a:moveTo>
                    <a:pt x="791" y="1"/>
                  </a:moveTo>
                  <a:cubicBezTo>
                    <a:pt x="335" y="1"/>
                    <a:pt x="1" y="427"/>
                    <a:pt x="1" y="943"/>
                  </a:cubicBezTo>
                  <a:cubicBezTo>
                    <a:pt x="1" y="1460"/>
                    <a:pt x="366" y="1885"/>
                    <a:pt x="791" y="1885"/>
                  </a:cubicBezTo>
                  <a:cubicBezTo>
                    <a:pt x="1217" y="1885"/>
                    <a:pt x="1581" y="1460"/>
                    <a:pt x="1581" y="943"/>
                  </a:cubicBezTo>
                  <a:cubicBezTo>
                    <a:pt x="1581" y="427"/>
                    <a:pt x="1217" y="1"/>
                    <a:pt x="791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54"/>
            <p:cNvSpPr/>
            <p:nvPr/>
          </p:nvSpPr>
          <p:spPr>
            <a:xfrm>
              <a:off x="32180950" y="12819825"/>
              <a:ext cx="49425" cy="84425"/>
            </a:xfrm>
            <a:custGeom>
              <a:avLst/>
              <a:gdLst/>
              <a:ahLst/>
              <a:cxnLst/>
              <a:rect l="l" t="t" r="r" b="b"/>
              <a:pathLst>
                <a:path w="1977" h="3377" extrusionOk="0">
                  <a:moveTo>
                    <a:pt x="430" y="0"/>
                  </a:moveTo>
                  <a:cubicBezTo>
                    <a:pt x="411" y="0"/>
                    <a:pt x="396" y="8"/>
                    <a:pt x="396" y="23"/>
                  </a:cubicBezTo>
                  <a:cubicBezTo>
                    <a:pt x="274" y="448"/>
                    <a:pt x="214" y="935"/>
                    <a:pt x="122" y="1360"/>
                  </a:cubicBezTo>
                  <a:cubicBezTo>
                    <a:pt x="92" y="1634"/>
                    <a:pt x="1" y="1999"/>
                    <a:pt x="153" y="2272"/>
                  </a:cubicBezTo>
                  <a:cubicBezTo>
                    <a:pt x="244" y="2485"/>
                    <a:pt x="426" y="2607"/>
                    <a:pt x="670" y="2607"/>
                  </a:cubicBezTo>
                  <a:cubicBezTo>
                    <a:pt x="791" y="2607"/>
                    <a:pt x="882" y="2515"/>
                    <a:pt x="973" y="2455"/>
                  </a:cubicBezTo>
                  <a:cubicBezTo>
                    <a:pt x="1034" y="2424"/>
                    <a:pt x="1095" y="2363"/>
                    <a:pt x="1156" y="2333"/>
                  </a:cubicBezTo>
                  <a:cubicBezTo>
                    <a:pt x="1222" y="2285"/>
                    <a:pt x="1277" y="2262"/>
                    <a:pt x="1320" y="2262"/>
                  </a:cubicBezTo>
                  <a:cubicBezTo>
                    <a:pt x="1414" y="2262"/>
                    <a:pt x="1450" y="2377"/>
                    <a:pt x="1429" y="2607"/>
                  </a:cubicBezTo>
                  <a:cubicBezTo>
                    <a:pt x="1642" y="2880"/>
                    <a:pt x="1581" y="3032"/>
                    <a:pt x="1247" y="3123"/>
                  </a:cubicBezTo>
                  <a:cubicBezTo>
                    <a:pt x="1112" y="3177"/>
                    <a:pt x="1169" y="3376"/>
                    <a:pt x="1269" y="3376"/>
                  </a:cubicBezTo>
                  <a:cubicBezTo>
                    <a:pt x="1282" y="3376"/>
                    <a:pt x="1295" y="3373"/>
                    <a:pt x="1308" y="3366"/>
                  </a:cubicBezTo>
                  <a:cubicBezTo>
                    <a:pt x="1673" y="3245"/>
                    <a:pt x="1977" y="2941"/>
                    <a:pt x="1946" y="2546"/>
                  </a:cubicBezTo>
                  <a:cubicBezTo>
                    <a:pt x="1917" y="2259"/>
                    <a:pt x="1672" y="2026"/>
                    <a:pt x="1415" y="2026"/>
                  </a:cubicBezTo>
                  <a:cubicBezTo>
                    <a:pt x="1400" y="2026"/>
                    <a:pt x="1384" y="2027"/>
                    <a:pt x="1369" y="2029"/>
                  </a:cubicBezTo>
                  <a:cubicBezTo>
                    <a:pt x="1156" y="2029"/>
                    <a:pt x="1034" y="2181"/>
                    <a:pt x="882" y="2272"/>
                  </a:cubicBezTo>
                  <a:cubicBezTo>
                    <a:pt x="774" y="2316"/>
                    <a:pt x="684" y="2335"/>
                    <a:pt x="610" y="2335"/>
                  </a:cubicBezTo>
                  <a:cubicBezTo>
                    <a:pt x="164" y="2335"/>
                    <a:pt x="283" y="1643"/>
                    <a:pt x="335" y="1330"/>
                  </a:cubicBezTo>
                  <a:cubicBezTo>
                    <a:pt x="426" y="965"/>
                    <a:pt x="670" y="388"/>
                    <a:pt x="487" y="23"/>
                  </a:cubicBezTo>
                  <a:cubicBezTo>
                    <a:pt x="472" y="8"/>
                    <a:pt x="449" y="0"/>
                    <a:pt x="430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54"/>
            <p:cNvSpPr/>
            <p:nvPr/>
          </p:nvSpPr>
          <p:spPr>
            <a:xfrm>
              <a:off x="32156650" y="12947500"/>
              <a:ext cx="101850" cy="70475"/>
            </a:xfrm>
            <a:custGeom>
              <a:avLst/>
              <a:gdLst/>
              <a:ahLst/>
              <a:cxnLst/>
              <a:rect l="l" t="t" r="r" b="b"/>
              <a:pathLst>
                <a:path w="4074" h="2819" extrusionOk="0">
                  <a:moveTo>
                    <a:pt x="472" y="0"/>
                  </a:moveTo>
                  <a:cubicBezTo>
                    <a:pt x="336" y="0"/>
                    <a:pt x="208" y="76"/>
                    <a:pt x="122" y="296"/>
                  </a:cubicBezTo>
                  <a:cubicBezTo>
                    <a:pt x="61" y="509"/>
                    <a:pt x="0" y="782"/>
                    <a:pt x="31" y="1086"/>
                  </a:cubicBezTo>
                  <a:cubicBezTo>
                    <a:pt x="1064" y="1573"/>
                    <a:pt x="2219" y="2089"/>
                    <a:pt x="3222" y="2819"/>
                  </a:cubicBezTo>
                  <a:cubicBezTo>
                    <a:pt x="3921" y="2393"/>
                    <a:pt x="4073" y="1542"/>
                    <a:pt x="4073" y="1056"/>
                  </a:cubicBezTo>
                  <a:cubicBezTo>
                    <a:pt x="4073" y="614"/>
                    <a:pt x="3928" y="485"/>
                    <a:pt x="3787" y="485"/>
                  </a:cubicBezTo>
                  <a:cubicBezTo>
                    <a:pt x="3695" y="485"/>
                    <a:pt x="3604" y="540"/>
                    <a:pt x="3556" y="600"/>
                  </a:cubicBezTo>
                  <a:cubicBezTo>
                    <a:pt x="3232" y="998"/>
                    <a:pt x="2744" y="1231"/>
                    <a:pt x="2278" y="1231"/>
                  </a:cubicBezTo>
                  <a:cubicBezTo>
                    <a:pt x="1783" y="1231"/>
                    <a:pt x="1314" y="967"/>
                    <a:pt x="1094" y="357"/>
                  </a:cubicBezTo>
                  <a:cubicBezTo>
                    <a:pt x="1094" y="357"/>
                    <a:pt x="766" y="0"/>
                    <a:pt x="472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54"/>
            <p:cNvSpPr/>
            <p:nvPr/>
          </p:nvSpPr>
          <p:spPr>
            <a:xfrm>
              <a:off x="32156650" y="12974650"/>
              <a:ext cx="80550" cy="49350"/>
            </a:xfrm>
            <a:custGeom>
              <a:avLst/>
              <a:gdLst/>
              <a:ahLst/>
              <a:cxnLst/>
              <a:rect l="l" t="t" r="r" b="b"/>
              <a:pathLst>
                <a:path w="3222" h="1974" extrusionOk="0">
                  <a:moveTo>
                    <a:pt x="0" y="0"/>
                  </a:moveTo>
                  <a:lnTo>
                    <a:pt x="0" y="0"/>
                  </a:lnTo>
                  <a:cubicBezTo>
                    <a:pt x="31" y="730"/>
                    <a:pt x="335" y="1581"/>
                    <a:pt x="1459" y="1854"/>
                  </a:cubicBezTo>
                  <a:cubicBezTo>
                    <a:pt x="1765" y="1937"/>
                    <a:pt x="2040" y="1974"/>
                    <a:pt x="2284" y="1974"/>
                  </a:cubicBezTo>
                  <a:cubicBezTo>
                    <a:pt x="2670" y="1974"/>
                    <a:pt x="2980" y="1882"/>
                    <a:pt x="3222" y="1733"/>
                  </a:cubicBezTo>
                  <a:cubicBezTo>
                    <a:pt x="2219" y="1003"/>
                    <a:pt x="1064" y="48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54"/>
            <p:cNvSpPr/>
            <p:nvPr/>
          </p:nvSpPr>
          <p:spPr>
            <a:xfrm>
              <a:off x="31960050" y="12729875"/>
              <a:ext cx="65900" cy="46325"/>
            </a:xfrm>
            <a:custGeom>
              <a:avLst/>
              <a:gdLst/>
              <a:ahLst/>
              <a:cxnLst/>
              <a:rect l="l" t="t" r="r" b="b"/>
              <a:pathLst>
                <a:path w="2636" h="1853" extrusionOk="0">
                  <a:moveTo>
                    <a:pt x="2390" y="1"/>
                  </a:moveTo>
                  <a:cubicBezTo>
                    <a:pt x="1455" y="1"/>
                    <a:pt x="198" y="855"/>
                    <a:pt x="22" y="1767"/>
                  </a:cubicBezTo>
                  <a:cubicBezTo>
                    <a:pt x="1" y="1810"/>
                    <a:pt x="40" y="1853"/>
                    <a:pt x="75" y="1853"/>
                  </a:cubicBezTo>
                  <a:cubicBezTo>
                    <a:pt x="90" y="1853"/>
                    <a:pt x="104" y="1845"/>
                    <a:pt x="113" y="1828"/>
                  </a:cubicBezTo>
                  <a:cubicBezTo>
                    <a:pt x="752" y="946"/>
                    <a:pt x="1451" y="429"/>
                    <a:pt x="2515" y="217"/>
                  </a:cubicBezTo>
                  <a:cubicBezTo>
                    <a:pt x="2636" y="186"/>
                    <a:pt x="2606" y="4"/>
                    <a:pt x="2484" y="4"/>
                  </a:cubicBezTo>
                  <a:cubicBezTo>
                    <a:pt x="2453" y="2"/>
                    <a:pt x="2422" y="1"/>
                    <a:pt x="239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54"/>
            <p:cNvSpPr/>
            <p:nvPr/>
          </p:nvSpPr>
          <p:spPr>
            <a:xfrm>
              <a:off x="32351175" y="12721350"/>
              <a:ext cx="71575" cy="31575"/>
            </a:xfrm>
            <a:custGeom>
              <a:avLst/>
              <a:gdLst/>
              <a:ahLst/>
              <a:cxnLst/>
              <a:rect l="l" t="t" r="r" b="b"/>
              <a:pathLst>
                <a:path w="2863" h="1263" extrusionOk="0">
                  <a:moveTo>
                    <a:pt x="497" y="1"/>
                  </a:moveTo>
                  <a:cubicBezTo>
                    <a:pt x="355" y="1"/>
                    <a:pt x="219" y="14"/>
                    <a:pt x="92" y="41"/>
                  </a:cubicBezTo>
                  <a:cubicBezTo>
                    <a:pt x="0" y="41"/>
                    <a:pt x="0" y="162"/>
                    <a:pt x="92" y="162"/>
                  </a:cubicBezTo>
                  <a:cubicBezTo>
                    <a:pt x="973" y="406"/>
                    <a:pt x="1855" y="527"/>
                    <a:pt x="2554" y="1226"/>
                  </a:cubicBezTo>
                  <a:cubicBezTo>
                    <a:pt x="2579" y="1252"/>
                    <a:pt x="2609" y="1263"/>
                    <a:pt x="2638" y="1263"/>
                  </a:cubicBezTo>
                  <a:cubicBezTo>
                    <a:pt x="2750" y="1263"/>
                    <a:pt x="2863" y="1110"/>
                    <a:pt x="2766" y="1014"/>
                  </a:cubicBezTo>
                  <a:cubicBezTo>
                    <a:pt x="2275" y="419"/>
                    <a:pt x="1301" y="1"/>
                    <a:pt x="497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54"/>
            <p:cNvSpPr/>
            <p:nvPr/>
          </p:nvSpPr>
          <p:spPr>
            <a:xfrm>
              <a:off x="31962100" y="12924500"/>
              <a:ext cx="130725" cy="122350"/>
            </a:xfrm>
            <a:custGeom>
              <a:avLst/>
              <a:gdLst/>
              <a:ahLst/>
              <a:cxnLst/>
              <a:rect l="l" t="t" r="r" b="b"/>
              <a:pathLst>
                <a:path w="5229" h="4894" extrusionOk="0">
                  <a:moveTo>
                    <a:pt x="2615" y="0"/>
                  </a:moveTo>
                  <a:cubicBezTo>
                    <a:pt x="1156" y="0"/>
                    <a:pt x="1" y="1094"/>
                    <a:pt x="1" y="2462"/>
                  </a:cubicBezTo>
                  <a:cubicBezTo>
                    <a:pt x="1" y="3800"/>
                    <a:pt x="1186" y="4894"/>
                    <a:pt x="2615" y="4894"/>
                  </a:cubicBezTo>
                  <a:cubicBezTo>
                    <a:pt x="4074" y="4894"/>
                    <a:pt x="5229" y="3800"/>
                    <a:pt x="5229" y="2432"/>
                  </a:cubicBezTo>
                  <a:cubicBezTo>
                    <a:pt x="5229" y="1094"/>
                    <a:pt x="4043" y="0"/>
                    <a:pt x="261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54"/>
            <p:cNvSpPr/>
            <p:nvPr/>
          </p:nvSpPr>
          <p:spPr>
            <a:xfrm>
              <a:off x="32318500" y="12923725"/>
              <a:ext cx="130725" cy="122375"/>
            </a:xfrm>
            <a:custGeom>
              <a:avLst/>
              <a:gdLst/>
              <a:ahLst/>
              <a:cxnLst/>
              <a:rect l="l" t="t" r="r" b="b"/>
              <a:pathLst>
                <a:path w="5229" h="4895" extrusionOk="0">
                  <a:moveTo>
                    <a:pt x="2614" y="1"/>
                  </a:moveTo>
                  <a:cubicBezTo>
                    <a:pt x="1155" y="1"/>
                    <a:pt x="0" y="1095"/>
                    <a:pt x="0" y="2463"/>
                  </a:cubicBezTo>
                  <a:cubicBezTo>
                    <a:pt x="0" y="3800"/>
                    <a:pt x="1186" y="4894"/>
                    <a:pt x="2614" y="4894"/>
                  </a:cubicBezTo>
                  <a:cubicBezTo>
                    <a:pt x="4073" y="4894"/>
                    <a:pt x="5228" y="3800"/>
                    <a:pt x="5228" y="2432"/>
                  </a:cubicBezTo>
                  <a:cubicBezTo>
                    <a:pt x="5228" y="1095"/>
                    <a:pt x="4043" y="1"/>
                    <a:pt x="261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54"/>
            <p:cNvSpPr/>
            <p:nvPr/>
          </p:nvSpPr>
          <p:spPr>
            <a:xfrm>
              <a:off x="31822300" y="12524800"/>
              <a:ext cx="810050" cy="318400"/>
            </a:xfrm>
            <a:custGeom>
              <a:avLst/>
              <a:gdLst/>
              <a:ahLst/>
              <a:cxnLst/>
              <a:rect l="l" t="t" r="r" b="b"/>
              <a:pathLst>
                <a:path w="32402" h="12736" extrusionOk="0">
                  <a:moveTo>
                    <a:pt x="23374" y="0"/>
                  </a:moveTo>
                  <a:cubicBezTo>
                    <a:pt x="23374" y="1876"/>
                    <a:pt x="22405" y="4367"/>
                    <a:pt x="20738" y="4367"/>
                  </a:cubicBezTo>
                  <a:cubicBezTo>
                    <a:pt x="20515" y="4367"/>
                    <a:pt x="20279" y="4322"/>
                    <a:pt x="20031" y="4225"/>
                  </a:cubicBezTo>
                  <a:cubicBezTo>
                    <a:pt x="18754" y="3374"/>
                    <a:pt x="17903" y="1702"/>
                    <a:pt x="16657" y="456"/>
                  </a:cubicBezTo>
                  <a:cubicBezTo>
                    <a:pt x="16165" y="3597"/>
                    <a:pt x="14558" y="4653"/>
                    <a:pt x="12560" y="4653"/>
                  </a:cubicBezTo>
                  <a:cubicBezTo>
                    <a:pt x="9493" y="4653"/>
                    <a:pt x="5505" y="2164"/>
                    <a:pt x="3222" y="912"/>
                  </a:cubicBezTo>
                  <a:cubicBezTo>
                    <a:pt x="1824" y="4407"/>
                    <a:pt x="1885" y="8480"/>
                    <a:pt x="0" y="11915"/>
                  </a:cubicBezTo>
                  <a:cubicBezTo>
                    <a:pt x="1246" y="12158"/>
                    <a:pt x="2158" y="12736"/>
                    <a:pt x="2158" y="12736"/>
                  </a:cubicBezTo>
                  <a:cubicBezTo>
                    <a:pt x="4985" y="12189"/>
                    <a:pt x="4468" y="2494"/>
                    <a:pt x="4468" y="2492"/>
                  </a:cubicBezTo>
                  <a:lnTo>
                    <a:pt x="4468" y="2492"/>
                  </a:lnTo>
                  <a:cubicBezTo>
                    <a:pt x="4469" y="2493"/>
                    <a:pt x="10639" y="6535"/>
                    <a:pt x="13800" y="6809"/>
                  </a:cubicBezTo>
                  <a:cubicBezTo>
                    <a:pt x="13933" y="6820"/>
                    <a:pt x="14062" y="6826"/>
                    <a:pt x="14186" y="6826"/>
                  </a:cubicBezTo>
                  <a:cubicBezTo>
                    <a:pt x="16971" y="6826"/>
                    <a:pt x="17417" y="4012"/>
                    <a:pt x="17417" y="4012"/>
                  </a:cubicBezTo>
                  <a:cubicBezTo>
                    <a:pt x="17417" y="4012"/>
                    <a:pt x="18693" y="6110"/>
                    <a:pt x="21003" y="6322"/>
                  </a:cubicBezTo>
                  <a:cubicBezTo>
                    <a:pt x="21085" y="6329"/>
                    <a:pt x="21163" y="6332"/>
                    <a:pt x="21239" y="6332"/>
                  </a:cubicBezTo>
                  <a:cubicBezTo>
                    <a:pt x="23303" y="6332"/>
                    <a:pt x="23162" y="4013"/>
                    <a:pt x="23162" y="4012"/>
                  </a:cubicBezTo>
                  <a:lnTo>
                    <a:pt x="23162" y="4012"/>
                  </a:lnTo>
                  <a:cubicBezTo>
                    <a:pt x="24410" y="5582"/>
                    <a:pt x="25361" y="6021"/>
                    <a:pt x="26035" y="6021"/>
                  </a:cubicBezTo>
                  <a:cubicBezTo>
                    <a:pt x="26888" y="6021"/>
                    <a:pt x="27295" y="5319"/>
                    <a:pt x="27295" y="5319"/>
                  </a:cubicBezTo>
                  <a:cubicBezTo>
                    <a:pt x="27295" y="5319"/>
                    <a:pt x="27326" y="11824"/>
                    <a:pt x="29545" y="12067"/>
                  </a:cubicBezTo>
                  <a:cubicBezTo>
                    <a:pt x="29657" y="12080"/>
                    <a:pt x="29763" y="12085"/>
                    <a:pt x="29865" y="12085"/>
                  </a:cubicBezTo>
                  <a:cubicBezTo>
                    <a:pt x="31736" y="12085"/>
                    <a:pt x="31764" y="10061"/>
                    <a:pt x="31764" y="10061"/>
                  </a:cubicBezTo>
                  <a:cubicBezTo>
                    <a:pt x="31897" y="10111"/>
                    <a:pt x="32022" y="10134"/>
                    <a:pt x="32138" y="10134"/>
                  </a:cubicBezTo>
                  <a:cubicBezTo>
                    <a:pt x="32232" y="10134"/>
                    <a:pt x="32320" y="10119"/>
                    <a:pt x="32402" y="10091"/>
                  </a:cubicBezTo>
                  <a:cubicBezTo>
                    <a:pt x="30365" y="8541"/>
                    <a:pt x="29636" y="5137"/>
                    <a:pt x="29241" y="2097"/>
                  </a:cubicBezTo>
                  <a:cubicBezTo>
                    <a:pt x="28857" y="3078"/>
                    <a:pt x="28194" y="3421"/>
                    <a:pt x="27467" y="3421"/>
                  </a:cubicBezTo>
                  <a:cubicBezTo>
                    <a:pt x="26638" y="3421"/>
                    <a:pt x="25726" y="2976"/>
                    <a:pt x="25046" y="2523"/>
                  </a:cubicBezTo>
                  <a:cubicBezTo>
                    <a:pt x="24621" y="1702"/>
                    <a:pt x="23374" y="1277"/>
                    <a:pt x="23374" y="0"/>
                  </a:cubicBezTo>
                  <a:close/>
                </a:path>
              </a:pathLst>
            </a:custGeom>
            <a:solidFill>
              <a:srgbClr val="5829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54"/>
            <p:cNvSpPr/>
            <p:nvPr/>
          </p:nvSpPr>
          <p:spPr>
            <a:xfrm>
              <a:off x="31735650" y="12376475"/>
              <a:ext cx="972700" cy="446225"/>
            </a:xfrm>
            <a:custGeom>
              <a:avLst/>
              <a:gdLst/>
              <a:ahLst/>
              <a:cxnLst/>
              <a:rect l="l" t="t" r="r" b="b"/>
              <a:pathLst>
                <a:path w="38908" h="17849" extrusionOk="0">
                  <a:moveTo>
                    <a:pt x="18940" y="1"/>
                  </a:moveTo>
                  <a:cubicBezTo>
                    <a:pt x="13405" y="1"/>
                    <a:pt x="7387" y="4383"/>
                    <a:pt x="7387" y="4383"/>
                  </a:cubicBezTo>
                  <a:cubicBezTo>
                    <a:pt x="7387" y="4383"/>
                    <a:pt x="8360" y="887"/>
                    <a:pt x="6597" y="735"/>
                  </a:cubicBezTo>
                  <a:cubicBezTo>
                    <a:pt x="6572" y="734"/>
                    <a:pt x="6549" y="733"/>
                    <a:pt x="6525" y="733"/>
                  </a:cubicBezTo>
                  <a:cubicBezTo>
                    <a:pt x="4892" y="733"/>
                    <a:pt x="5867" y="4869"/>
                    <a:pt x="5867" y="4869"/>
                  </a:cubicBezTo>
                  <a:cubicBezTo>
                    <a:pt x="5867" y="4869"/>
                    <a:pt x="4621" y="2982"/>
                    <a:pt x="3559" y="2982"/>
                  </a:cubicBezTo>
                  <a:cubicBezTo>
                    <a:pt x="3234" y="2982"/>
                    <a:pt x="2925" y="3159"/>
                    <a:pt x="2676" y="3623"/>
                  </a:cubicBezTo>
                  <a:cubicBezTo>
                    <a:pt x="1642" y="5568"/>
                    <a:pt x="4986" y="7453"/>
                    <a:pt x="4986" y="7453"/>
                  </a:cubicBezTo>
                  <a:cubicBezTo>
                    <a:pt x="4606" y="7634"/>
                    <a:pt x="4361" y="7683"/>
                    <a:pt x="4175" y="7683"/>
                  </a:cubicBezTo>
                  <a:cubicBezTo>
                    <a:pt x="3957" y="7683"/>
                    <a:pt x="3821" y="7616"/>
                    <a:pt x="3643" y="7616"/>
                  </a:cubicBezTo>
                  <a:cubicBezTo>
                    <a:pt x="3438" y="7616"/>
                    <a:pt x="3178" y="7706"/>
                    <a:pt x="2676" y="8091"/>
                  </a:cubicBezTo>
                  <a:cubicBezTo>
                    <a:pt x="366" y="10280"/>
                    <a:pt x="2129" y="13502"/>
                    <a:pt x="2129" y="13502"/>
                  </a:cubicBezTo>
                  <a:cubicBezTo>
                    <a:pt x="1" y="15599"/>
                    <a:pt x="2129" y="17757"/>
                    <a:pt x="2129" y="17757"/>
                  </a:cubicBezTo>
                  <a:cubicBezTo>
                    <a:pt x="2250" y="17749"/>
                    <a:pt x="2370" y="17745"/>
                    <a:pt x="2488" y="17745"/>
                  </a:cubicBezTo>
                  <a:cubicBezTo>
                    <a:pt x="2841" y="17745"/>
                    <a:pt x="3177" y="17780"/>
                    <a:pt x="3496" y="17848"/>
                  </a:cubicBezTo>
                  <a:cubicBezTo>
                    <a:pt x="5351" y="14413"/>
                    <a:pt x="5290" y="10340"/>
                    <a:pt x="6688" y="6845"/>
                  </a:cubicBezTo>
                  <a:cubicBezTo>
                    <a:pt x="8971" y="8097"/>
                    <a:pt x="12959" y="10586"/>
                    <a:pt x="16026" y="10586"/>
                  </a:cubicBezTo>
                  <a:cubicBezTo>
                    <a:pt x="18024" y="10586"/>
                    <a:pt x="19631" y="9530"/>
                    <a:pt x="20123" y="6389"/>
                  </a:cubicBezTo>
                  <a:cubicBezTo>
                    <a:pt x="21369" y="7635"/>
                    <a:pt x="22220" y="9307"/>
                    <a:pt x="23497" y="10158"/>
                  </a:cubicBezTo>
                  <a:cubicBezTo>
                    <a:pt x="23745" y="10255"/>
                    <a:pt x="23981" y="10300"/>
                    <a:pt x="24205" y="10300"/>
                  </a:cubicBezTo>
                  <a:cubicBezTo>
                    <a:pt x="25872" y="10300"/>
                    <a:pt x="26840" y="7813"/>
                    <a:pt x="26840" y="5963"/>
                  </a:cubicBezTo>
                  <a:cubicBezTo>
                    <a:pt x="26840" y="7210"/>
                    <a:pt x="28087" y="7635"/>
                    <a:pt x="28512" y="8456"/>
                  </a:cubicBezTo>
                  <a:cubicBezTo>
                    <a:pt x="29192" y="8909"/>
                    <a:pt x="30104" y="9354"/>
                    <a:pt x="30933" y="9354"/>
                  </a:cubicBezTo>
                  <a:cubicBezTo>
                    <a:pt x="31660" y="9354"/>
                    <a:pt x="32323" y="9011"/>
                    <a:pt x="32707" y="8030"/>
                  </a:cubicBezTo>
                  <a:cubicBezTo>
                    <a:pt x="33102" y="11100"/>
                    <a:pt x="33831" y="14474"/>
                    <a:pt x="35868" y="16024"/>
                  </a:cubicBezTo>
                  <a:cubicBezTo>
                    <a:pt x="36537" y="15812"/>
                    <a:pt x="36993" y="15021"/>
                    <a:pt x="36993" y="15021"/>
                  </a:cubicBezTo>
                  <a:cubicBezTo>
                    <a:pt x="38907" y="11617"/>
                    <a:pt x="36354" y="10827"/>
                    <a:pt x="36354" y="10827"/>
                  </a:cubicBezTo>
                  <a:cubicBezTo>
                    <a:pt x="36552" y="7127"/>
                    <a:pt x="33549" y="6996"/>
                    <a:pt x="33122" y="6996"/>
                  </a:cubicBezTo>
                  <a:cubicBezTo>
                    <a:pt x="33089" y="6996"/>
                    <a:pt x="33071" y="6997"/>
                    <a:pt x="33071" y="6997"/>
                  </a:cubicBezTo>
                  <a:cubicBezTo>
                    <a:pt x="32289" y="3390"/>
                    <a:pt x="28846" y="2719"/>
                    <a:pt x="26392" y="2719"/>
                  </a:cubicBezTo>
                  <a:cubicBezTo>
                    <a:pt x="24938" y="2719"/>
                    <a:pt x="23831" y="2954"/>
                    <a:pt x="23831" y="2954"/>
                  </a:cubicBezTo>
                  <a:cubicBezTo>
                    <a:pt x="23831" y="2954"/>
                    <a:pt x="24865" y="219"/>
                    <a:pt x="19272" y="6"/>
                  </a:cubicBezTo>
                  <a:cubicBezTo>
                    <a:pt x="19162" y="2"/>
                    <a:pt x="19051" y="1"/>
                    <a:pt x="18940" y="1"/>
                  </a:cubicBezTo>
                  <a:close/>
                </a:path>
              </a:pathLst>
            </a:custGeom>
            <a:solidFill>
              <a:srgbClr val="66344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54"/>
            <p:cNvSpPr/>
            <p:nvPr/>
          </p:nvSpPr>
          <p:spPr>
            <a:xfrm>
              <a:off x="32018625" y="12420175"/>
              <a:ext cx="186675" cy="182475"/>
            </a:xfrm>
            <a:custGeom>
              <a:avLst/>
              <a:gdLst/>
              <a:ahLst/>
              <a:cxnLst/>
              <a:rect l="l" t="t" r="r" b="b"/>
              <a:pathLst>
                <a:path w="7467" h="7299" extrusionOk="0">
                  <a:moveTo>
                    <a:pt x="5432" y="1"/>
                  </a:moveTo>
                  <a:cubicBezTo>
                    <a:pt x="5321" y="1"/>
                    <a:pt x="5210" y="187"/>
                    <a:pt x="5339" y="264"/>
                  </a:cubicBezTo>
                  <a:cubicBezTo>
                    <a:pt x="6220" y="963"/>
                    <a:pt x="6615" y="2240"/>
                    <a:pt x="6767" y="3334"/>
                  </a:cubicBezTo>
                  <a:cubicBezTo>
                    <a:pt x="6906" y="4303"/>
                    <a:pt x="6591" y="5372"/>
                    <a:pt x="5523" y="5372"/>
                  </a:cubicBezTo>
                  <a:cubicBezTo>
                    <a:pt x="5419" y="5372"/>
                    <a:pt x="5306" y="5362"/>
                    <a:pt x="5187" y="5340"/>
                  </a:cubicBezTo>
                  <a:cubicBezTo>
                    <a:pt x="4427" y="5188"/>
                    <a:pt x="3697" y="4519"/>
                    <a:pt x="3302" y="3881"/>
                  </a:cubicBezTo>
                  <a:cubicBezTo>
                    <a:pt x="3273" y="3832"/>
                    <a:pt x="3233" y="3811"/>
                    <a:pt x="3196" y="3811"/>
                  </a:cubicBezTo>
                  <a:cubicBezTo>
                    <a:pt x="3118" y="3811"/>
                    <a:pt x="3048" y="3900"/>
                    <a:pt x="3089" y="4003"/>
                  </a:cubicBezTo>
                  <a:cubicBezTo>
                    <a:pt x="3333" y="4580"/>
                    <a:pt x="3697" y="5644"/>
                    <a:pt x="3424" y="6282"/>
                  </a:cubicBezTo>
                  <a:cubicBezTo>
                    <a:pt x="3273" y="6696"/>
                    <a:pt x="2901" y="6889"/>
                    <a:pt x="2495" y="6889"/>
                  </a:cubicBezTo>
                  <a:cubicBezTo>
                    <a:pt x="2246" y="6889"/>
                    <a:pt x="1984" y="6816"/>
                    <a:pt x="1752" y="6677"/>
                  </a:cubicBezTo>
                  <a:cubicBezTo>
                    <a:pt x="1023" y="6252"/>
                    <a:pt x="536" y="5492"/>
                    <a:pt x="202" y="4702"/>
                  </a:cubicBezTo>
                  <a:cubicBezTo>
                    <a:pt x="190" y="4655"/>
                    <a:pt x="157" y="4635"/>
                    <a:pt x="121" y="4635"/>
                  </a:cubicBezTo>
                  <a:cubicBezTo>
                    <a:pt x="63" y="4635"/>
                    <a:pt x="1" y="4687"/>
                    <a:pt x="20" y="4763"/>
                  </a:cubicBezTo>
                  <a:cubicBezTo>
                    <a:pt x="273" y="5598"/>
                    <a:pt x="1454" y="7298"/>
                    <a:pt x="2597" y="7298"/>
                  </a:cubicBezTo>
                  <a:cubicBezTo>
                    <a:pt x="2826" y="7298"/>
                    <a:pt x="3054" y="7230"/>
                    <a:pt x="3272" y="7073"/>
                  </a:cubicBezTo>
                  <a:cubicBezTo>
                    <a:pt x="3789" y="6708"/>
                    <a:pt x="3758" y="5918"/>
                    <a:pt x="3728" y="5340"/>
                  </a:cubicBezTo>
                  <a:cubicBezTo>
                    <a:pt x="3688" y="5122"/>
                    <a:pt x="3648" y="4891"/>
                    <a:pt x="3592" y="4672"/>
                  </a:cubicBezTo>
                  <a:lnTo>
                    <a:pt x="3592" y="4672"/>
                  </a:lnTo>
                  <a:cubicBezTo>
                    <a:pt x="4037" y="5238"/>
                    <a:pt x="4857" y="5627"/>
                    <a:pt x="5593" y="5627"/>
                  </a:cubicBezTo>
                  <a:cubicBezTo>
                    <a:pt x="6222" y="5627"/>
                    <a:pt x="6791" y="5342"/>
                    <a:pt x="7011" y="4641"/>
                  </a:cubicBezTo>
                  <a:cubicBezTo>
                    <a:pt x="7466" y="3243"/>
                    <a:pt x="6646" y="872"/>
                    <a:pt x="5491" y="21"/>
                  </a:cubicBezTo>
                  <a:cubicBezTo>
                    <a:pt x="5472" y="7"/>
                    <a:pt x="5452" y="1"/>
                    <a:pt x="543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54"/>
            <p:cNvSpPr/>
            <p:nvPr/>
          </p:nvSpPr>
          <p:spPr>
            <a:xfrm>
              <a:off x="32461600" y="12543450"/>
              <a:ext cx="103875" cy="94575"/>
            </a:xfrm>
            <a:custGeom>
              <a:avLst/>
              <a:gdLst/>
              <a:ahLst/>
              <a:cxnLst/>
              <a:rect l="l" t="t" r="r" b="b"/>
              <a:pathLst>
                <a:path w="4155" h="3783" extrusionOk="0">
                  <a:moveTo>
                    <a:pt x="114" y="0"/>
                  </a:moveTo>
                  <a:cubicBezTo>
                    <a:pt x="62" y="0"/>
                    <a:pt x="1" y="54"/>
                    <a:pt x="21" y="135"/>
                  </a:cubicBezTo>
                  <a:cubicBezTo>
                    <a:pt x="325" y="1260"/>
                    <a:pt x="872" y="3753"/>
                    <a:pt x="2422" y="3783"/>
                  </a:cubicBezTo>
                  <a:cubicBezTo>
                    <a:pt x="3699" y="3783"/>
                    <a:pt x="4155" y="1777"/>
                    <a:pt x="4155" y="804"/>
                  </a:cubicBezTo>
                  <a:cubicBezTo>
                    <a:pt x="4155" y="704"/>
                    <a:pt x="4091" y="659"/>
                    <a:pt x="4022" y="659"/>
                  </a:cubicBezTo>
                  <a:cubicBezTo>
                    <a:pt x="3967" y="659"/>
                    <a:pt x="3909" y="689"/>
                    <a:pt x="3881" y="743"/>
                  </a:cubicBezTo>
                  <a:cubicBezTo>
                    <a:pt x="3600" y="1531"/>
                    <a:pt x="3579" y="3489"/>
                    <a:pt x="2447" y="3489"/>
                  </a:cubicBezTo>
                  <a:cubicBezTo>
                    <a:pt x="2355" y="3489"/>
                    <a:pt x="2256" y="3476"/>
                    <a:pt x="2149" y="3449"/>
                  </a:cubicBezTo>
                  <a:cubicBezTo>
                    <a:pt x="872" y="3084"/>
                    <a:pt x="751" y="1017"/>
                    <a:pt x="173" y="44"/>
                  </a:cubicBezTo>
                  <a:cubicBezTo>
                    <a:pt x="163" y="14"/>
                    <a:pt x="139" y="0"/>
                    <a:pt x="114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54"/>
            <p:cNvSpPr/>
            <p:nvPr/>
          </p:nvSpPr>
          <p:spPr>
            <a:xfrm>
              <a:off x="31809900" y="12675375"/>
              <a:ext cx="86875" cy="104250"/>
            </a:xfrm>
            <a:custGeom>
              <a:avLst/>
              <a:gdLst/>
              <a:ahLst/>
              <a:cxnLst/>
              <a:rect l="l" t="t" r="r" b="b"/>
              <a:pathLst>
                <a:path w="3475" h="4170" extrusionOk="0">
                  <a:moveTo>
                    <a:pt x="2681" y="0"/>
                  </a:moveTo>
                  <a:cubicBezTo>
                    <a:pt x="2602" y="0"/>
                    <a:pt x="2526" y="66"/>
                    <a:pt x="2563" y="178"/>
                  </a:cubicBezTo>
                  <a:cubicBezTo>
                    <a:pt x="2837" y="968"/>
                    <a:pt x="2988" y="1880"/>
                    <a:pt x="2897" y="2731"/>
                  </a:cubicBezTo>
                  <a:cubicBezTo>
                    <a:pt x="2837" y="3248"/>
                    <a:pt x="2593" y="3916"/>
                    <a:pt x="1985" y="3916"/>
                  </a:cubicBezTo>
                  <a:cubicBezTo>
                    <a:pt x="1973" y="3917"/>
                    <a:pt x="1960" y="3917"/>
                    <a:pt x="1948" y="3917"/>
                  </a:cubicBezTo>
                  <a:cubicBezTo>
                    <a:pt x="1263" y="3917"/>
                    <a:pt x="641" y="3117"/>
                    <a:pt x="253" y="2640"/>
                  </a:cubicBezTo>
                  <a:cubicBezTo>
                    <a:pt x="225" y="2611"/>
                    <a:pt x="195" y="2600"/>
                    <a:pt x="167" y="2600"/>
                  </a:cubicBezTo>
                  <a:cubicBezTo>
                    <a:pt x="74" y="2600"/>
                    <a:pt x="1" y="2729"/>
                    <a:pt x="71" y="2822"/>
                  </a:cubicBezTo>
                  <a:cubicBezTo>
                    <a:pt x="517" y="3332"/>
                    <a:pt x="1335" y="4169"/>
                    <a:pt x="2057" y="4169"/>
                  </a:cubicBezTo>
                  <a:cubicBezTo>
                    <a:pt x="2367" y="4169"/>
                    <a:pt x="2660" y="4015"/>
                    <a:pt x="2897" y="3612"/>
                  </a:cubicBezTo>
                  <a:cubicBezTo>
                    <a:pt x="3475" y="2640"/>
                    <a:pt x="3140" y="1090"/>
                    <a:pt x="2806" y="87"/>
                  </a:cubicBezTo>
                  <a:cubicBezTo>
                    <a:pt x="2782" y="27"/>
                    <a:pt x="2731" y="0"/>
                    <a:pt x="2681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54"/>
            <p:cNvSpPr/>
            <p:nvPr/>
          </p:nvSpPr>
          <p:spPr>
            <a:xfrm>
              <a:off x="32007700" y="13764175"/>
              <a:ext cx="469650" cy="208975"/>
            </a:xfrm>
            <a:custGeom>
              <a:avLst/>
              <a:gdLst/>
              <a:ahLst/>
              <a:cxnLst/>
              <a:rect l="l" t="t" r="r" b="b"/>
              <a:pathLst>
                <a:path w="18786" h="8359" extrusionOk="0">
                  <a:moveTo>
                    <a:pt x="16141" y="0"/>
                  </a:moveTo>
                  <a:cubicBezTo>
                    <a:pt x="16141" y="0"/>
                    <a:pt x="13133" y="1455"/>
                    <a:pt x="8494" y="1455"/>
                  </a:cubicBezTo>
                  <a:cubicBezTo>
                    <a:pt x="6263" y="1455"/>
                    <a:pt x="3654" y="1119"/>
                    <a:pt x="821" y="122"/>
                  </a:cubicBezTo>
                  <a:cubicBezTo>
                    <a:pt x="821" y="122"/>
                    <a:pt x="426" y="1733"/>
                    <a:pt x="1" y="3800"/>
                  </a:cubicBezTo>
                  <a:cubicBezTo>
                    <a:pt x="5563" y="7174"/>
                    <a:pt x="12159" y="8268"/>
                    <a:pt x="18785" y="8359"/>
                  </a:cubicBezTo>
                  <a:lnTo>
                    <a:pt x="16141" y="0"/>
                  </a:ln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54"/>
            <p:cNvSpPr/>
            <p:nvPr/>
          </p:nvSpPr>
          <p:spPr>
            <a:xfrm>
              <a:off x="31944625" y="13859150"/>
              <a:ext cx="592750" cy="404700"/>
            </a:xfrm>
            <a:custGeom>
              <a:avLst/>
              <a:gdLst/>
              <a:ahLst/>
              <a:cxnLst/>
              <a:rect l="l" t="t" r="r" b="b"/>
              <a:pathLst>
                <a:path w="23710" h="16188" extrusionOk="0">
                  <a:moveTo>
                    <a:pt x="2524" y="1"/>
                  </a:moveTo>
                  <a:cubicBezTo>
                    <a:pt x="2128" y="1885"/>
                    <a:pt x="1673" y="4165"/>
                    <a:pt x="1429" y="5837"/>
                  </a:cubicBezTo>
                  <a:cubicBezTo>
                    <a:pt x="943" y="9393"/>
                    <a:pt x="1" y="14439"/>
                    <a:pt x="1" y="14439"/>
                  </a:cubicBezTo>
                  <a:cubicBezTo>
                    <a:pt x="1" y="14439"/>
                    <a:pt x="3244" y="16188"/>
                    <a:pt x="7261" y="16188"/>
                  </a:cubicBezTo>
                  <a:cubicBezTo>
                    <a:pt x="8433" y="16188"/>
                    <a:pt x="9671" y="16039"/>
                    <a:pt x="10913" y="15654"/>
                  </a:cubicBezTo>
                  <a:lnTo>
                    <a:pt x="11186" y="8055"/>
                  </a:lnTo>
                  <a:cubicBezTo>
                    <a:pt x="11186" y="8055"/>
                    <a:pt x="12068" y="7964"/>
                    <a:pt x="12737" y="7843"/>
                  </a:cubicBezTo>
                  <a:lnTo>
                    <a:pt x="13314" y="15107"/>
                  </a:lnTo>
                  <a:cubicBezTo>
                    <a:pt x="13314" y="15107"/>
                    <a:pt x="13879" y="15171"/>
                    <a:pt x="14772" y="15171"/>
                  </a:cubicBezTo>
                  <a:cubicBezTo>
                    <a:pt x="16950" y="15171"/>
                    <a:pt x="21079" y="14789"/>
                    <a:pt x="23709" y="12159"/>
                  </a:cubicBezTo>
                  <a:lnTo>
                    <a:pt x="21308" y="4560"/>
                  </a:lnTo>
                  <a:cubicBezTo>
                    <a:pt x="14682" y="4469"/>
                    <a:pt x="8086" y="3375"/>
                    <a:pt x="2524" y="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54"/>
            <p:cNvSpPr/>
            <p:nvPr/>
          </p:nvSpPr>
          <p:spPr>
            <a:xfrm>
              <a:off x="31993275" y="13556725"/>
              <a:ext cx="444550" cy="286425"/>
            </a:xfrm>
            <a:custGeom>
              <a:avLst/>
              <a:gdLst/>
              <a:ahLst/>
              <a:cxnLst/>
              <a:rect l="l" t="t" r="r" b="b"/>
              <a:pathLst>
                <a:path w="17782" h="11457" extrusionOk="0">
                  <a:moveTo>
                    <a:pt x="517" y="0"/>
                  </a:moveTo>
                  <a:lnTo>
                    <a:pt x="0" y="10426"/>
                  </a:lnTo>
                  <a:cubicBezTo>
                    <a:pt x="1625" y="11177"/>
                    <a:pt x="3575" y="11456"/>
                    <a:pt x="5580" y="11456"/>
                  </a:cubicBezTo>
                  <a:cubicBezTo>
                    <a:pt x="11448" y="11456"/>
                    <a:pt x="17782" y="9058"/>
                    <a:pt x="17782" y="9058"/>
                  </a:cubicBezTo>
                  <a:cubicBezTo>
                    <a:pt x="17782" y="8937"/>
                    <a:pt x="17782" y="8754"/>
                    <a:pt x="17782" y="8511"/>
                  </a:cubicBezTo>
                  <a:cubicBezTo>
                    <a:pt x="11581" y="6839"/>
                    <a:pt x="5714" y="3557"/>
                    <a:pt x="517" y="0"/>
                  </a:cubicBezTo>
                  <a:close/>
                </a:path>
              </a:pathLst>
            </a:custGeom>
            <a:solidFill>
              <a:srgbClr val="E6E4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54"/>
            <p:cNvSpPr/>
            <p:nvPr/>
          </p:nvSpPr>
          <p:spPr>
            <a:xfrm>
              <a:off x="31830650" y="13157775"/>
              <a:ext cx="675575" cy="611725"/>
            </a:xfrm>
            <a:custGeom>
              <a:avLst/>
              <a:gdLst/>
              <a:ahLst/>
              <a:cxnLst/>
              <a:rect l="l" t="t" r="r" b="b"/>
              <a:pathLst>
                <a:path w="27023" h="24469" extrusionOk="0">
                  <a:moveTo>
                    <a:pt x="2310" y="1"/>
                  </a:moveTo>
                  <a:cubicBezTo>
                    <a:pt x="2007" y="2949"/>
                    <a:pt x="0" y="9210"/>
                    <a:pt x="0" y="9210"/>
                  </a:cubicBezTo>
                  <a:cubicBezTo>
                    <a:pt x="1307" y="10639"/>
                    <a:pt x="7174" y="13283"/>
                    <a:pt x="7174" y="13283"/>
                  </a:cubicBezTo>
                  <a:lnTo>
                    <a:pt x="7022" y="15958"/>
                  </a:lnTo>
                  <a:cubicBezTo>
                    <a:pt x="12219" y="19484"/>
                    <a:pt x="18086" y="22797"/>
                    <a:pt x="24317" y="24469"/>
                  </a:cubicBezTo>
                  <a:cubicBezTo>
                    <a:pt x="24287" y="22736"/>
                    <a:pt x="23770" y="17934"/>
                    <a:pt x="23223" y="13496"/>
                  </a:cubicBezTo>
                  <a:lnTo>
                    <a:pt x="27022" y="11672"/>
                  </a:lnTo>
                  <a:cubicBezTo>
                    <a:pt x="25685" y="7569"/>
                    <a:pt x="22828" y="4955"/>
                    <a:pt x="21825" y="4681"/>
                  </a:cubicBezTo>
                  <a:cubicBezTo>
                    <a:pt x="21794" y="4621"/>
                    <a:pt x="21733" y="4560"/>
                    <a:pt x="21673" y="4529"/>
                  </a:cubicBezTo>
                  <a:cubicBezTo>
                    <a:pt x="20943" y="3952"/>
                    <a:pt x="18967" y="3891"/>
                    <a:pt x="18967" y="3891"/>
                  </a:cubicBezTo>
                  <a:cubicBezTo>
                    <a:pt x="17963" y="4368"/>
                    <a:pt x="16995" y="4539"/>
                    <a:pt x="16120" y="4539"/>
                  </a:cubicBezTo>
                  <a:cubicBezTo>
                    <a:pt x="13873" y="4539"/>
                    <a:pt x="12250" y="3405"/>
                    <a:pt x="12250" y="3405"/>
                  </a:cubicBezTo>
                  <a:lnTo>
                    <a:pt x="8846" y="3891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54"/>
            <p:cNvSpPr/>
            <p:nvPr/>
          </p:nvSpPr>
          <p:spPr>
            <a:xfrm>
              <a:off x="31975775" y="13235050"/>
              <a:ext cx="174800" cy="504075"/>
            </a:xfrm>
            <a:custGeom>
              <a:avLst/>
              <a:gdLst/>
              <a:ahLst/>
              <a:cxnLst/>
              <a:rect l="l" t="t" r="r" b="b"/>
              <a:pathLst>
                <a:path w="6992" h="20163" extrusionOk="0">
                  <a:moveTo>
                    <a:pt x="5656" y="1"/>
                  </a:moveTo>
                  <a:cubicBezTo>
                    <a:pt x="4823" y="1"/>
                    <a:pt x="3722" y="292"/>
                    <a:pt x="2585" y="861"/>
                  </a:cubicBezTo>
                  <a:cubicBezTo>
                    <a:pt x="2585" y="861"/>
                    <a:pt x="3193" y="4934"/>
                    <a:pt x="2797" y="7335"/>
                  </a:cubicBezTo>
                  <a:cubicBezTo>
                    <a:pt x="2372" y="9767"/>
                    <a:pt x="700" y="15238"/>
                    <a:pt x="700" y="15238"/>
                  </a:cubicBezTo>
                  <a:cubicBezTo>
                    <a:pt x="700" y="15238"/>
                    <a:pt x="1" y="18430"/>
                    <a:pt x="1" y="20162"/>
                  </a:cubicBezTo>
                  <a:cubicBezTo>
                    <a:pt x="3162" y="16971"/>
                    <a:pt x="5442" y="14752"/>
                    <a:pt x="6475" y="8490"/>
                  </a:cubicBezTo>
                  <a:cubicBezTo>
                    <a:pt x="6992" y="5511"/>
                    <a:pt x="6536" y="1742"/>
                    <a:pt x="6293" y="71"/>
                  </a:cubicBezTo>
                  <a:cubicBezTo>
                    <a:pt x="6105" y="24"/>
                    <a:pt x="5891" y="1"/>
                    <a:pt x="5656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54"/>
            <p:cNvSpPr/>
            <p:nvPr/>
          </p:nvSpPr>
          <p:spPr>
            <a:xfrm>
              <a:off x="31975775" y="13236800"/>
              <a:ext cx="208250" cy="525875"/>
            </a:xfrm>
            <a:custGeom>
              <a:avLst/>
              <a:gdLst/>
              <a:ahLst/>
              <a:cxnLst/>
              <a:rect l="l" t="t" r="r" b="b"/>
              <a:pathLst>
                <a:path w="8330" h="21035" extrusionOk="0">
                  <a:moveTo>
                    <a:pt x="6293" y="1"/>
                  </a:moveTo>
                  <a:lnTo>
                    <a:pt x="6293" y="1"/>
                  </a:lnTo>
                  <a:cubicBezTo>
                    <a:pt x="6536" y="1672"/>
                    <a:pt x="6992" y="5441"/>
                    <a:pt x="6475" y="8420"/>
                  </a:cubicBezTo>
                  <a:cubicBezTo>
                    <a:pt x="5442" y="14682"/>
                    <a:pt x="3162" y="16901"/>
                    <a:pt x="1" y="20092"/>
                  </a:cubicBezTo>
                  <a:cubicBezTo>
                    <a:pt x="1" y="20518"/>
                    <a:pt x="62" y="20852"/>
                    <a:pt x="153" y="21034"/>
                  </a:cubicBezTo>
                  <a:cubicBezTo>
                    <a:pt x="153" y="21034"/>
                    <a:pt x="4955" y="17569"/>
                    <a:pt x="6658" y="11825"/>
                  </a:cubicBezTo>
                  <a:cubicBezTo>
                    <a:pt x="8329" y="6080"/>
                    <a:pt x="7418" y="1794"/>
                    <a:pt x="7174" y="730"/>
                  </a:cubicBezTo>
                  <a:cubicBezTo>
                    <a:pt x="7083" y="335"/>
                    <a:pt x="6779" y="92"/>
                    <a:pt x="6293" y="1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54"/>
            <p:cNvSpPr/>
            <p:nvPr/>
          </p:nvSpPr>
          <p:spPr>
            <a:xfrm>
              <a:off x="32308625" y="13228600"/>
              <a:ext cx="138325" cy="499875"/>
            </a:xfrm>
            <a:custGeom>
              <a:avLst/>
              <a:gdLst/>
              <a:ahLst/>
              <a:cxnLst/>
              <a:rect l="l" t="t" r="r" b="b"/>
              <a:pathLst>
                <a:path w="5533" h="19995" extrusionOk="0">
                  <a:moveTo>
                    <a:pt x="1313" y="1"/>
                  </a:moveTo>
                  <a:cubicBezTo>
                    <a:pt x="1100" y="1"/>
                    <a:pt x="905" y="19"/>
                    <a:pt x="730" y="55"/>
                  </a:cubicBezTo>
                  <a:cubicBezTo>
                    <a:pt x="487" y="1727"/>
                    <a:pt x="0" y="5496"/>
                    <a:pt x="456" y="8475"/>
                  </a:cubicBezTo>
                  <a:cubicBezTo>
                    <a:pt x="1398" y="14736"/>
                    <a:pt x="2371" y="16773"/>
                    <a:pt x="5502" y="19995"/>
                  </a:cubicBezTo>
                  <a:cubicBezTo>
                    <a:pt x="5532" y="18262"/>
                    <a:pt x="4894" y="15071"/>
                    <a:pt x="4894" y="15071"/>
                  </a:cubicBezTo>
                  <a:cubicBezTo>
                    <a:pt x="4894" y="15071"/>
                    <a:pt x="4529" y="9812"/>
                    <a:pt x="4165" y="7380"/>
                  </a:cubicBezTo>
                  <a:cubicBezTo>
                    <a:pt x="3800" y="4979"/>
                    <a:pt x="4468" y="906"/>
                    <a:pt x="4468" y="906"/>
                  </a:cubicBezTo>
                  <a:cubicBezTo>
                    <a:pt x="3299" y="297"/>
                    <a:pt x="2169" y="1"/>
                    <a:pt x="1313" y="1"/>
                  </a:cubicBezTo>
                  <a:close/>
                </a:path>
              </a:pathLst>
            </a:custGeom>
            <a:solidFill>
              <a:srgbClr val="F899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54"/>
            <p:cNvSpPr/>
            <p:nvPr/>
          </p:nvSpPr>
          <p:spPr>
            <a:xfrm>
              <a:off x="32274425" y="13229975"/>
              <a:ext cx="171750" cy="522050"/>
            </a:xfrm>
            <a:custGeom>
              <a:avLst/>
              <a:gdLst/>
              <a:ahLst/>
              <a:cxnLst/>
              <a:rect l="l" t="t" r="r" b="b"/>
              <a:pathLst>
                <a:path w="6870" h="20882" extrusionOk="0">
                  <a:moveTo>
                    <a:pt x="2098" y="0"/>
                  </a:moveTo>
                  <a:cubicBezTo>
                    <a:pt x="1642" y="122"/>
                    <a:pt x="1308" y="334"/>
                    <a:pt x="1216" y="730"/>
                  </a:cubicBezTo>
                  <a:cubicBezTo>
                    <a:pt x="973" y="1793"/>
                    <a:pt x="0" y="6079"/>
                    <a:pt x="1611" y="11854"/>
                  </a:cubicBezTo>
                  <a:cubicBezTo>
                    <a:pt x="3222" y="17599"/>
                    <a:pt x="6688" y="20882"/>
                    <a:pt x="6688" y="20882"/>
                  </a:cubicBezTo>
                  <a:cubicBezTo>
                    <a:pt x="6809" y="20700"/>
                    <a:pt x="6870" y="20365"/>
                    <a:pt x="6870" y="19940"/>
                  </a:cubicBezTo>
                  <a:cubicBezTo>
                    <a:pt x="3739" y="16718"/>
                    <a:pt x="2766" y="14681"/>
                    <a:pt x="1824" y="8420"/>
                  </a:cubicBezTo>
                  <a:cubicBezTo>
                    <a:pt x="1368" y="5441"/>
                    <a:pt x="1855" y="1672"/>
                    <a:pt x="2098" y="0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54"/>
            <p:cNvSpPr/>
            <p:nvPr/>
          </p:nvSpPr>
          <p:spPr>
            <a:xfrm>
              <a:off x="32125475" y="14015375"/>
              <a:ext cx="233550" cy="66450"/>
            </a:xfrm>
            <a:custGeom>
              <a:avLst/>
              <a:gdLst/>
              <a:ahLst/>
              <a:cxnLst/>
              <a:rect l="l" t="t" r="r" b="b"/>
              <a:pathLst>
                <a:path w="9342" h="2658" extrusionOk="0">
                  <a:moveTo>
                    <a:pt x="9140" y="1"/>
                  </a:moveTo>
                  <a:cubicBezTo>
                    <a:pt x="9123" y="1"/>
                    <a:pt x="9106" y="5"/>
                    <a:pt x="9089" y="13"/>
                  </a:cubicBezTo>
                  <a:cubicBezTo>
                    <a:pt x="6232" y="1594"/>
                    <a:pt x="3405" y="1867"/>
                    <a:pt x="214" y="2323"/>
                  </a:cubicBezTo>
                  <a:cubicBezTo>
                    <a:pt x="1" y="2354"/>
                    <a:pt x="31" y="2658"/>
                    <a:pt x="244" y="2658"/>
                  </a:cubicBezTo>
                  <a:cubicBezTo>
                    <a:pt x="2341" y="2536"/>
                    <a:pt x="4530" y="2384"/>
                    <a:pt x="6566" y="1746"/>
                  </a:cubicBezTo>
                  <a:cubicBezTo>
                    <a:pt x="7569" y="1442"/>
                    <a:pt x="8360" y="803"/>
                    <a:pt x="9211" y="226"/>
                  </a:cubicBezTo>
                  <a:cubicBezTo>
                    <a:pt x="9342" y="147"/>
                    <a:pt x="9247" y="1"/>
                    <a:pt x="9140" y="1"/>
                  </a:cubicBezTo>
                  <a:close/>
                </a:path>
              </a:pathLst>
            </a:custGeom>
            <a:solidFill>
              <a:srgbClr val="1C1B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10" name="Google Shape;710;p54"/>
          <p:cNvSpPr txBox="1">
            <a:spLocks noGrp="1"/>
          </p:cNvSpPr>
          <p:nvPr>
            <p:ph type="title"/>
          </p:nvPr>
        </p:nvSpPr>
        <p:spPr>
          <a:xfrm>
            <a:off x="3774259" y="1506364"/>
            <a:ext cx="4643482" cy="2454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13800" dirty="0" err="1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sz="13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11098;p141">
            <a:extLst>
              <a:ext uri="{FF2B5EF4-FFF2-40B4-BE49-F238E27FC236}">
                <a16:creationId xmlns:a16="http://schemas.microsoft.com/office/drawing/2014/main" id="{6F763400-D544-6337-FDD1-A0508C6991F4}"/>
              </a:ext>
            </a:extLst>
          </p:cNvPr>
          <p:cNvGrpSpPr/>
          <p:nvPr/>
        </p:nvGrpSpPr>
        <p:grpSpPr>
          <a:xfrm>
            <a:off x="1556656" y="105607"/>
            <a:ext cx="8327063" cy="4436130"/>
            <a:chOff x="233350" y="949250"/>
            <a:chExt cx="7137300" cy="3802300"/>
          </a:xfrm>
          <a:solidFill>
            <a:schemeClr val="tx2">
              <a:lumMod val="50000"/>
            </a:schemeClr>
          </a:solidFill>
        </p:grpSpPr>
        <p:sp>
          <p:nvSpPr>
            <p:cNvPr id="90" name="Google Shape;11099;p141">
              <a:extLst>
                <a:ext uri="{FF2B5EF4-FFF2-40B4-BE49-F238E27FC236}">
                  <a16:creationId xmlns:a16="http://schemas.microsoft.com/office/drawing/2014/main" id="{16CC258F-0B8E-67CA-19C3-6490CB1E845C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1" name="Google Shape;11100;p141">
              <a:extLst>
                <a:ext uri="{FF2B5EF4-FFF2-40B4-BE49-F238E27FC236}">
                  <a16:creationId xmlns:a16="http://schemas.microsoft.com/office/drawing/2014/main" id="{34BE6D05-2E40-1729-F9AE-B4A66F7B4D6F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2" name="Google Shape;11101;p141">
              <a:extLst>
                <a:ext uri="{FF2B5EF4-FFF2-40B4-BE49-F238E27FC236}">
                  <a16:creationId xmlns:a16="http://schemas.microsoft.com/office/drawing/2014/main" id="{A2B168DC-944E-C22A-8BC3-D4D3F8D4907C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3" name="Google Shape;11102;p141">
              <a:extLst>
                <a:ext uri="{FF2B5EF4-FFF2-40B4-BE49-F238E27FC236}">
                  <a16:creationId xmlns:a16="http://schemas.microsoft.com/office/drawing/2014/main" id="{F3F2B756-288B-286D-9B39-75D12D2ECB19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4" name="Google Shape;11103;p141">
              <a:extLst>
                <a:ext uri="{FF2B5EF4-FFF2-40B4-BE49-F238E27FC236}">
                  <a16:creationId xmlns:a16="http://schemas.microsoft.com/office/drawing/2014/main" id="{425A46B4-9BF5-3179-6FA2-5D48E5004133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5" name="Google Shape;11104;p141">
              <a:extLst>
                <a:ext uri="{FF2B5EF4-FFF2-40B4-BE49-F238E27FC236}">
                  <a16:creationId xmlns:a16="http://schemas.microsoft.com/office/drawing/2014/main" id="{38998DFD-5645-CABB-97CD-5BCC56A5B783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6" name="Google Shape;11105;p141">
              <a:extLst>
                <a:ext uri="{FF2B5EF4-FFF2-40B4-BE49-F238E27FC236}">
                  <a16:creationId xmlns:a16="http://schemas.microsoft.com/office/drawing/2014/main" id="{50EF89DA-28E6-8C00-3E79-D41E97EB8094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7" name="Google Shape;11106;p141">
              <a:extLst>
                <a:ext uri="{FF2B5EF4-FFF2-40B4-BE49-F238E27FC236}">
                  <a16:creationId xmlns:a16="http://schemas.microsoft.com/office/drawing/2014/main" id="{2761E81E-B41B-8F8F-4D3F-366BB1BC02DF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8" name="Google Shape;11107;p141">
              <a:extLst>
                <a:ext uri="{FF2B5EF4-FFF2-40B4-BE49-F238E27FC236}">
                  <a16:creationId xmlns:a16="http://schemas.microsoft.com/office/drawing/2014/main" id="{59A043A9-BA35-E362-1EAF-3692A0CD4960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99" name="Google Shape;11108;p141">
              <a:extLst>
                <a:ext uri="{FF2B5EF4-FFF2-40B4-BE49-F238E27FC236}">
                  <a16:creationId xmlns:a16="http://schemas.microsoft.com/office/drawing/2014/main" id="{5EA3C557-B3DA-0923-C325-4225A63F8A23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0" name="Google Shape;11109;p141">
              <a:extLst>
                <a:ext uri="{FF2B5EF4-FFF2-40B4-BE49-F238E27FC236}">
                  <a16:creationId xmlns:a16="http://schemas.microsoft.com/office/drawing/2014/main" id="{102EE7F5-0780-6F62-CD0D-D4006E58675B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1" name="Google Shape;11110;p141">
              <a:extLst>
                <a:ext uri="{FF2B5EF4-FFF2-40B4-BE49-F238E27FC236}">
                  <a16:creationId xmlns:a16="http://schemas.microsoft.com/office/drawing/2014/main" id="{2DF78F70-9DB7-832E-C80B-377C1A8D3B84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2" name="Google Shape;11111;p141">
              <a:extLst>
                <a:ext uri="{FF2B5EF4-FFF2-40B4-BE49-F238E27FC236}">
                  <a16:creationId xmlns:a16="http://schemas.microsoft.com/office/drawing/2014/main" id="{FAEDE662-226A-54E2-3D58-59C310AA106F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3" name="Google Shape;11112;p141">
              <a:extLst>
                <a:ext uri="{FF2B5EF4-FFF2-40B4-BE49-F238E27FC236}">
                  <a16:creationId xmlns:a16="http://schemas.microsoft.com/office/drawing/2014/main" id="{4A43718D-C150-10F4-4809-79050F4E46CB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4" name="Google Shape;11113;p141">
              <a:extLst>
                <a:ext uri="{FF2B5EF4-FFF2-40B4-BE49-F238E27FC236}">
                  <a16:creationId xmlns:a16="http://schemas.microsoft.com/office/drawing/2014/main" id="{EEA3FBB7-AF64-1630-0E2E-EFB8A5E50DA2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5" name="Google Shape;11114;p141">
              <a:extLst>
                <a:ext uri="{FF2B5EF4-FFF2-40B4-BE49-F238E27FC236}">
                  <a16:creationId xmlns:a16="http://schemas.microsoft.com/office/drawing/2014/main" id="{EDD44F56-2B5B-33C2-69C2-F0329921B6D5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6" name="Google Shape;11115;p141">
              <a:extLst>
                <a:ext uri="{FF2B5EF4-FFF2-40B4-BE49-F238E27FC236}">
                  <a16:creationId xmlns:a16="http://schemas.microsoft.com/office/drawing/2014/main" id="{B3D0D381-60D1-AB54-49BE-707BA123B984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7" name="Google Shape;11116;p141">
              <a:extLst>
                <a:ext uri="{FF2B5EF4-FFF2-40B4-BE49-F238E27FC236}">
                  <a16:creationId xmlns:a16="http://schemas.microsoft.com/office/drawing/2014/main" id="{20AD4CFF-F5F9-4E5A-0677-B6C3BEEA3666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8" name="Google Shape;11117;p141">
              <a:extLst>
                <a:ext uri="{FF2B5EF4-FFF2-40B4-BE49-F238E27FC236}">
                  <a16:creationId xmlns:a16="http://schemas.microsoft.com/office/drawing/2014/main" id="{E9104C13-2E44-0346-4D42-176D70FFE177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9" name="Google Shape;11118;p141">
              <a:extLst>
                <a:ext uri="{FF2B5EF4-FFF2-40B4-BE49-F238E27FC236}">
                  <a16:creationId xmlns:a16="http://schemas.microsoft.com/office/drawing/2014/main" id="{CD7E7B3E-8F71-1D0E-2FD6-C6CAC7258840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0" name="Google Shape;11119;p141">
              <a:extLst>
                <a:ext uri="{FF2B5EF4-FFF2-40B4-BE49-F238E27FC236}">
                  <a16:creationId xmlns:a16="http://schemas.microsoft.com/office/drawing/2014/main" id="{D995767C-17BB-B177-863A-1C90C315F82A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1" name="Google Shape;11120;p141">
              <a:extLst>
                <a:ext uri="{FF2B5EF4-FFF2-40B4-BE49-F238E27FC236}">
                  <a16:creationId xmlns:a16="http://schemas.microsoft.com/office/drawing/2014/main" id="{2E376F4F-1253-4240-3E1D-CA42A3130B92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2" name="Google Shape;11121;p141">
              <a:extLst>
                <a:ext uri="{FF2B5EF4-FFF2-40B4-BE49-F238E27FC236}">
                  <a16:creationId xmlns:a16="http://schemas.microsoft.com/office/drawing/2014/main" id="{8D79821F-7C4B-5434-822B-92CEDE5B15F7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3" name="Google Shape;11122;p141">
              <a:extLst>
                <a:ext uri="{FF2B5EF4-FFF2-40B4-BE49-F238E27FC236}">
                  <a16:creationId xmlns:a16="http://schemas.microsoft.com/office/drawing/2014/main" id="{7BC130E4-F96E-2068-7181-9971970FCAC4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4" name="Google Shape;11123;p141">
              <a:extLst>
                <a:ext uri="{FF2B5EF4-FFF2-40B4-BE49-F238E27FC236}">
                  <a16:creationId xmlns:a16="http://schemas.microsoft.com/office/drawing/2014/main" id="{F5ACCF48-AADA-6698-EE8C-0ACD4F249748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5" name="Google Shape;11124;p141">
              <a:extLst>
                <a:ext uri="{FF2B5EF4-FFF2-40B4-BE49-F238E27FC236}">
                  <a16:creationId xmlns:a16="http://schemas.microsoft.com/office/drawing/2014/main" id="{828CE797-2CFF-E2A2-4916-0701B3E2223D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6" name="Google Shape;11125;p141">
              <a:extLst>
                <a:ext uri="{FF2B5EF4-FFF2-40B4-BE49-F238E27FC236}">
                  <a16:creationId xmlns:a16="http://schemas.microsoft.com/office/drawing/2014/main" id="{BB023338-D019-BA93-342D-41002BD82D9E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7" name="Google Shape;11126;p141">
              <a:extLst>
                <a:ext uri="{FF2B5EF4-FFF2-40B4-BE49-F238E27FC236}">
                  <a16:creationId xmlns:a16="http://schemas.microsoft.com/office/drawing/2014/main" id="{BB097DD5-01AC-A9B2-0282-704E3A01CAD2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8" name="Google Shape;11127;p141">
              <a:extLst>
                <a:ext uri="{FF2B5EF4-FFF2-40B4-BE49-F238E27FC236}">
                  <a16:creationId xmlns:a16="http://schemas.microsoft.com/office/drawing/2014/main" id="{0A6DC67D-D121-4FEF-1CC8-13AC94DCFC54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19" name="Google Shape;11128;p141">
              <a:extLst>
                <a:ext uri="{FF2B5EF4-FFF2-40B4-BE49-F238E27FC236}">
                  <a16:creationId xmlns:a16="http://schemas.microsoft.com/office/drawing/2014/main" id="{5D3D3A00-D8E6-929D-4174-3DD952ED2085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0" name="Google Shape;11129;p141">
              <a:extLst>
                <a:ext uri="{FF2B5EF4-FFF2-40B4-BE49-F238E27FC236}">
                  <a16:creationId xmlns:a16="http://schemas.microsoft.com/office/drawing/2014/main" id="{354443D2-123F-2D8E-3C1A-9891605A743C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1" name="Google Shape;11130;p141">
              <a:extLst>
                <a:ext uri="{FF2B5EF4-FFF2-40B4-BE49-F238E27FC236}">
                  <a16:creationId xmlns:a16="http://schemas.microsoft.com/office/drawing/2014/main" id="{9B49D1B1-CC3A-5FCF-C25E-6868FD1F193B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2" name="Google Shape;11131;p141">
              <a:extLst>
                <a:ext uri="{FF2B5EF4-FFF2-40B4-BE49-F238E27FC236}">
                  <a16:creationId xmlns:a16="http://schemas.microsoft.com/office/drawing/2014/main" id="{AA90BAC4-0319-0347-56C2-40C6107E0D26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3" name="Google Shape;11132;p141">
              <a:extLst>
                <a:ext uri="{FF2B5EF4-FFF2-40B4-BE49-F238E27FC236}">
                  <a16:creationId xmlns:a16="http://schemas.microsoft.com/office/drawing/2014/main" id="{DBB245BA-53E0-A163-8D34-20A719160FC9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4" name="Google Shape;11133;p141">
              <a:extLst>
                <a:ext uri="{FF2B5EF4-FFF2-40B4-BE49-F238E27FC236}">
                  <a16:creationId xmlns:a16="http://schemas.microsoft.com/office/drawing/2014/main" id="{6B28D36F-BD9E-A9F4-CE92-240EB63DA216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5" name="Google Shape;11134;p141">
              <a:extLst>
                <a:ext uri="{FF2B5EF4-FFF2-40B4-BE49-F238E27FC236}">
                  <a16:creationId xmlns:a16="http://schemas.microsoft.com/office/drawing/2014/main" id="{F4C116D7-8DF9-155F-DD71-047DC82F47B5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6" name="Google Shape;11135;p141">
              <a:extLst>
                <a:ext uri="{FF2B5EF4-FFF2-40B4-BE49-F238E27FC236}">
                  <a16:creationId xmlns:a16="http://schemas.microsoft.com/office/drawing/2014/main" id="{80EDDC7A-B3D5-DC00-DAED-FBB10D29A906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7" name="Google Shape;11136;p141">
              <a:extLst>
                <a:ext uri="{FF2B5EF4-FFF2-40B4-BE49-F238E27FC236}">
                  <a16:creationId xmlns:a16="http://schemas.microsoft.com/office/drawing/2014/main" id="{649D7B01-FF9B-82E0-1A6C-950269919829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8" name="Google Shape;11137;p141">
              <a:extLst>
                <a:ext uri="{FF2B5EF4-FFF2-40B4-BE49-F238E27FC236}">
                  <a16:creationId xmlns:a16="http://schemas.microsoft.com/office/drawing/2014/main" id="{4A14A687-C1F4-B9D6-9B15-F5B8905C2322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9" name="Google Shape;11138;p141">
              <a:extLst>
                <a:ext uri="{FF2B5EF4-FFF2-40B4-BE49-F238E27FC236}">
                  <a16:creationId xmlns:a16="http://schemas.microsoft.com/office/drawing/2014/main" id="{208FBD38-1E6C-5549-76EA-5C8FE5B62142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0" name="Google Shape;11139;p141">
              <a:extLst>
                <a:ext uri="{FF2B5EF4-FFF2-40B4-BE49-F238E27FC236}">
                  <a16:creationId xmlns:a16="http://schemas.microsoft.com/office/drawing/2014/main" id="{781DEF65-E464-A0F0-0C6F-9A3B4792E11A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1" name="Google Shape;11140;p141">
              <a:extLst>
                <a:ext uri="{FF2B5EF4-FFF2-40B4-BE49-F238E27FC236}">
                  <a16:creationId xmlns:a16="http://schemas.microsoft.com/office/drawing/2014/main" id="{D43236DD-0EE6-28CB-7004-468D704E2BAA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2" name="Google Shape;11141;p141">
              <a:extLst>
                <a:ext uri="{FF2B5EF4-FFF2-40B4-BE49-F238E27FC236}">
                  <a16:creationId xmlns:a16="http://schemas.microsoft.com/office/drawing/2014/main" id="{EA7CF153-A611-CA57-4677-9F73F8A3760D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3" name="Google Shape;11142;p141">
              <a:extLst>
                <a:ext uri="{FF2B5EF4-FFF2-40B4-BE49-F238E27FC236}">
                  <a16:creationId xmlns:a16="http://schemas.microsoft.com/office/drawing/2014/main" id="{C6B0DBD1-B9C4-892F-6EC9-B6851361ABFF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" name="Google Shape;11143;p141">
              <a:extLst>
                <a:ext uri="{FF2B5EF4-FFF2-40B4-BE49-F238E27FC236}">
                  <a16:creationId xmlns:a16="http://schemas.microsoft.com/office/drawing/2014/main" id="{09B923FF-AEFB-7B62-04CA-FDB03D2BDC7B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5" name="Google Shape;11144;p141">
              <a:extLst>
                <a:ext uri="{FF2B5EF4-FFF2-40B4-BE49-F238E27FC236}">
                  <a16:creationId xmlns:a16="http://schemas.microsoft.com/office/drawing/2014/main" id="{D66C9B67-0CA4-63EA-B889-EB4A3D72BCC7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6" name="Google Shape;11145;p141">
              <a:extLst>
                <a:ext uri="{FF2B5EF4-FFF2-40B4-BE49-F238E27FC236}">
                  <a16:creationId xmlns:a16="http://schemas.microsoft.com/office/drawing/2014/main" id="{2E882693-7137-D41B-B6AB-F16663EC3B43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7" name="Google Shape;11146;p141">
              <a:extLst>
                <a:ext uri="{FF2B5EF4-FFF2-40B4-BE49-F238E27FC236}">
                  <a16:creationId xmlns:a16="http://schemas.microsoft.com/office/drawing/2014/main" id="{94F724BB-F189-9D06-2394-74EAD5755F49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8" name="Google Shape;11147;p141">
              <a:extLst>
                <a:ext uri="{FF2B5EF4-FFF2-40B4-BE49-F238E27FC236}">
                  <a16:creationId xmlns:a16="http://schemas.microsoft.com/office/drawing/2014/main" id="{C11C07D3-2F22-883B-48A2-4E2DBCA23FA3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9" name="Google Shape;11148;p141">
              <a:extLst>
                <a:ext uri="{FF2B5EF4-FFF2-40B4-BE49-F238E27FC236}">
                  <a16:creationId xmlns:a16="http://schemas.microsoft.com/office/drawing/2014/main" id="{7372D643-92FF-0657-816E-6908458A4B2B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0" name="Google Shape;11149;p141">
              <a:extLst>
                <a:ext uri="{FF2B5EF4-FFF2-40B4-BE49-F238E27FC236}">
                  <a16:creationId xmlns:a16="http://schemas.microsoft.com/office/drawing/2014/main" id="{11F5D0F8-9E70-9A11-74A9-B90A992643B5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2" name="Google Shape;710;p54">
            <a:extLst>
              <a:ext uri="{FF2B5EF4-FFF2-40B4-BE49-F238E27FC236}">
                <a16:creationId xmlns:a16="http://schemas.microsoft.com/office/drawing/2014/main" id="{F9D53EE9-BBFB-F2F1-54E3-E36608C0DC9E}"/>
              </a:ext>
            </a:extLst>
          </p:cNvPr>
          <p:cNvSpPr txBox="1">
            <a:spLocks/>
          </p:cNvSpPr>
          <p:nvPr/>
        </p:nvSpPr>
        <p:spPr>
          <a:xfrm>
            <a:off x="1075352" y="4435469"/>
            <a:ext cx="10268036" cy="2454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9600" kern="0" dirty="0" err="1">
                <a:latin typeface="Nikosh" panose="02000000000000000000" pitchFamily="2" charset="0"/>
                <a:cs typeface="Nikosh" panose="02000000000000000000" pitchFamily="2" charset="0"/>
              </a:rPr>
              <a:t>বাংলাদেশ</a:t>
            </a:r>
            <a:r>
              <a:rPr lang="en-US" sz="9600" kern="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9600" kern="0" dirty="0" err="1">
                <a:latin typeface="Nikosh" panose="02000000000000000000" pitchFamily="2" charset="0"/>
                <a:cs typeface="Nikosh" panose="02000000000000000000" pitchFamily="2" charset="0"/>
              </a:rPr>
              <a:t>বিশ্বপরিচয়</a:t>
            </a:r>
            <a:r>
              <a:rPr lang="en-US" sz="96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kern="0" dirty="0" err="1">
                <a:latin typeface="Nikosh" panose="02000000000000000000" pitchFamily="2" charset="0"/>
                <a:cs typeface="Nikosh" panose="02000000000000000000" pitchFamily="2" charset="0"/>
              </a:rPr>
              <a:t>পাঠে</a:t>
            </a:r>
            <a:r>
              <a:rPr lang="en-US" sz="96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kern="0" dirty="0" err="1"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96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9600" kern="0" dirty="0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as-IN" sz="9600" b="1" kern="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694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5B67424-E570-D404-9735-6F372672304E}"/>
              </a:ext>
            </a:extLst>
          </p:cNvPr>
          <p:cNvSpPr txBox="1">
            <a:spLocks/>
          </p:cNvSpPr>
          <p:nvPr/>
        </p:nvSpPr>
        <p:spPr>
          <a:xfrm>
            <a:off x="989280" y="3814940"/>
            <a:ext cx="10526949" cy="313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7200" kern="0" dirty="0"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  <a:br>
              <a:rPr lang="en" sz="3600" kern="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আয়শা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সিদ্দীকা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অন্তরা</a:t>
            </a:r>
            <a:endParaRPr lang="en-US" sz="4400" kern="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4400" kern="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কোলাপাড়া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সরকারি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r>
              <a:rPr lang="en-US" sz="4400" kern="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br>
              <a:rPr lang="en-US" sz="4800" kern="0" dirty="0">
                <a:solidFill>
                  <a:schemeClr val="tx1"/>
                </a:solidFill>
              </a:rPr>
            </a:br>
            <a:endParaRPr lang="en-US" kern="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1FFA51-D1E1-4C6A-967C-5DA50035A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03" y="297403"/>
            <a:ext cx="3385705" cy="3318328"/>
          </a:xfrm>
          <a:prstGeom prst="rect">
            <a:avLst/>
          </a:prstGeom>
        </p:spPr>
      </p:pic>
      <p:sp>
        <p:nvSpPr>
          <p:cNvPr id="7" name="Google Shape;542;p54">
            <a:extLst>
              <a:ext uri="{FF2B5EF4-FFF2-40B4-BE49-F238E27FC236}">
                <a16:creationId xmlns:a16="http://schemas.microsoft.com/office/drawing/2014/main" id="{D80E5A31-560D-214A-0E62-82C20A537841}"/>
              </a:ext>
            </a:extLst>
          </p:cNvPr>
          <p:cNvSpPr/>
          <p:nvPr/>
        </p:nvSpPr>
        <p:spPr>
          <a:xfrm>
            <a:off x="1499539" y="1168283"/>
            <a:ext cx="1561059" cy="90662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323;p54">
            <a:extLst>
              <a:ext uri="{FF2B5EF4-FFF2-40B4-BE49-F238E27FC236}">
                <a16:creationId xmlns:a16="http://schemas.microsoft.com/office/drawing/2014/main" id="{88C88BC0-2CA3-CC44-7272-11CE818D6D59}"/>
              </a:ext>
            </a:extLst>
          </p:cNvPr>
          <p:cNvSpPr/>
          <p:nvPr/>
        </p:nvSpPr>
        <p:spPr>
          <a:xfrm>
            <a:off x="10519383" y="504166"/>
            <a:ext cx="1374677" cy="109728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Google Shape;323;p54">
            <a:extLst>
              <a:ext uri="{FF2B5EF4-FFF2-40B4-BE49-F238E27FC236}">
                <a16:creationId xmlns:a16="http://schemas.microsoft.com/office/drawing/2014/main" id="{67B5EC0A-F243-1951-1A54-788EAB6F2EC1}"/>
              </a:ext>
            </a:extLst>
          </p:cNvPr>
          <p:cNvSpPr/>
          <p:nvPr/>
        </p:nvSpPr>
        <p:spPr>
          <a:xfrm>
            <a:off x="9850831" y="899658"/>
            <a:ext cx="1374677" cy="109728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542;p54">
            <a:extLst>
              <a:ext uri="{FF2B5EF4-FFF2-40B4-BE49-F238E27FC236}">
                <a16:creationId xmlns:a16="http://schemas.microsoft.com/office/drawing/2014/main" id="{BC5CB0BE-B7F1-0801-0EEE-8C0C3446B2FF}"/>
              </a:ext>
            </a:extLst>
          </p:cNvPr>
          <p:cNvSpPr/>
          <p:nvPr/>
        </p:nvSpPr>
        <p:spPr>
          <a:xfrm>
            <a:off x="2433173" y="771401"/>
            <a:ext cx="1561059" cy="90662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323;p54">
            <a:extLst>
              <a:ext uri="{FF2B5EF4-FFF2-40B4-BE49-F238E27FC236}">
                <a16:creationId xmlns:a16="http://schemas.microsoft.com/office/drawing/2014/main" id="{98CFCE81-8AAB-896C-4DE2-A5077C60A041}"/>
              </a:ext>
            </a:extLst>
          </p:cNvPr>
          <p:cNvSpPr/>
          <p:nvPr/>
        </p:nvSpPr>
        <p:spPr>
          <a:xfrm>
            <a:off x="8757574" y="544401"/>
            <a:ext cx="1374677" cy="109728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542;p54">
            <a:extLst>
              <a:ext uri="{FF2B5EF4-FFF2-40B4-BE49-F238E27FC236}">
                <a16:creationId xmlns:a16="http://schemas.microsoft.com/office/drawing/2014/main" id="{2C58D34E-9518-8AA9-F239-307BC4637A3A}"/>
              </a:ext>
            </a:extLst>
          </p:cNvPr>
          <p:cNvSpPr/>
          <p:nvPr/>
        </p:nvSpPr>
        <p:spPr>
          <a:xfrm>
            <a:off x="297940" y="1474177"/>
            <a:ext cx="1561059" cy="90662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418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88"/>
          <p:cNvSpPr txBox="1">
            <a:spLocks noGrp="1"/>
          </p:cNvSpPr>
          <p:nvPr>
            <p:ph type="title"/>
          </p:nvPr>
        </p:nvSpPr>
        <p:spPr>
          <a:xfrm>
            <a:off x="3700429" y="971221"/>
            <a:ext cx="4577034" cy="1367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8000" dirty="0"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  <a:endParaRPr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980" name="Google Shape;98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567" y="5150910"/>
            <a:ext cx="3308267" cy="598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3600" y="4249304"/>
            <a:ext cx="828800" cy="9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200E5790-E57B-2205-7800-76A7113802FE}"/>
              </a:ext>
            </a:extLst>
          </p:cNvPr>
          <p:cNvSpPr txBox="1">
            <a:spLocks/>
          </p:cNvSpPr>
          <p:nvPr/>
        </p:nvSpPr>
        <p:spPr>
          <a:xfrm>
            <a:off x="2979600" y="3137171"/>
            <a:ext cx="8264434" cy="341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ncert One"/>
              <a:buNone/>
              <a:defRPr sz="10933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শিরোনামঃ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সমাজের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endParaRPr lang="en-US" sz="4000" kern="0" dirty="0">
              <a:solidFill>
                <a:schemeClr val="accent5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l"/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শ্রেণিঃ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৪র্থ</a:t>
            </a:r>
          </a:p>
          <a:p>
            <a:pPr algn="l"/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বিষয়ঃ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বাংলাদেশ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বিশ্বপরিচয়</a:t>
            </a:r>
            <a:endParaRPr lang="en-US" sz="4000" kern="0" dirty="0">
              <a:solidFill>
                <a:schemeClr val="accent5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l"/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অধ্যায়ঃ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৮</a:t>
            </a:r>
          </a:p>
          <a:p>
            <a:pPr algn="l"/>
            <a:r>
              <a:rPr lang="en-US" sz="4000" kern="0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তারিখঃ</a:t>
            </a:r>
            <a:r>
              <a:rPr lang="en-US" sz="4000" kern="0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/  /২০২৬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br>
              <a:rPr lang="en-US" sz="4800" kern="0" dirty="0">
                <a:solidFill>
                  <a:schemeClr val="tx1"/>
                </a:solidFill>
              </a:rPr>
            </a:br>
            <a:endParaRPr lang="en-US" kern="0" dirty="0">
              <a:solidFill>
                <a:schemeClr val="tx1"/>
              </a:solidFill>
            </a:endParaRPr>
          </a:p>
        </p:txBody>
      </p:sp>
      <p:pic>
        <p:nvPicPr>
          <p:cNvPr id="9" name="Google Shape;981;p88">
            <a:extLst>
              <a:ext uri="{FF2B5EF4-FFF2-40B4-BE49-F238E27FC236}">
                <a16:creationId xmlns:a16="http://schemas.microsoft.com/office/drawing/2014/main" id="{5E6516AA-6464-6513-062F-349656177DA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227560">
            <a:off x="8568243" y="1775341"/>
            <a:ext cx="844113" cy="556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4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5"/>
          <p:cNvSpPr txBox="1">
            <a:spLocks noGrp="1"/>
          </p:cNvSpPr>
          <p:nvPr>
            <p:ph type="title"/>
          </p:nvPr>
        </p:nvSpPr>
        <p:spPr>
          <a:xfrm>
            <a:off x="-791763" y="1131989"/>
            <a:ext cx="13435284" cy="78187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7200" u="sng" dirty="0" err="1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br>
              <a:rPr lang="en-US" sz="5400" dirty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br>
              <a:rPr lang="en-US" sz="5400" dirty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endParaRPr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B67F81-14CF-7202-A1B9-ADDE85314BE4}"/>
              </a:ext>
            </a:extLst>
          </p:cNvPr>
          <p:cNvSpPr txBox="1"/>
          <p:nvPr/>
        </p:nvSpPr>
        <p:spPr>
          <a:xfrm>
            <a:off x="0" y="1674674"/>
            <a:ext cx="1244009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পাঠ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শেষে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শিক্ষার্থীরা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যা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শিখবেঃ</a:t>
            </a:r>
            <a:endParaRPr lang="en-US" sz="5400" b="1" kern="0" dirty="0">
              <a:solidFill>
                <a:schemeClr val="accent5">
                  <a:lumMod val="50000"/>
                </a:schemeClr>
              </a:solidFill>
              <a:latin typeface="Nikosh" panose="02000000000000000000" pitchFamily="2" charset="0"/>
              <a:cs typeface="Nikosh" panose="02000000000000000000" pitchFamily="2" charset="0"/>
              <a:sym typeface="Patrick Hand"/>
            </a:endParaRPr>
          </a:p>
          <a:p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৫.১.১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সমাজের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ধারণা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বর্ণনা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করতে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পারবে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।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Patrick H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004D56-6319-5757-4E9D-BAD881050D04}"/>
              </a:ext>
            </a:extLst>
          </p:cNvPr>
          <p:cNvSpPr txBox="1"/>
          <p:nvPr/>
        </p:nvSpPr>
        <p:spPr>
          <a:xfrm>
            <a:off x="0" y="474345"/>
            <a:ext cx="1244009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বলতো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আমাদের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আশেপাশের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লোকদের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সাথে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আমাদের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সম্পর্ক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কেমন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আমাদের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আশেপাশের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কেউ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বিপদে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পড়লে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আমরা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কী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করি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আমরা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কি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অন্যের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সহায়তা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সহযোগিতা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ছাড়া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ভালোভাবে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বাঁচতে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পারি</a:t>
            </a:r>
            <a:r>
              <a:rPr lang="en-US" sz="5400" b="1" kern="0" dirty="0">
                <a:solidFill>
                  <a:schemeClr val="accent5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476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F112F3-EDE9-B4B2-961D-FC66E0281106}"/>
              </a:ext>
            </a:extLst>
          </p:cNvPr>
          <p:cNvSpPr txBox="1"/>
          <p:nvPr/>
        </p:nvSpPr>
        <p:spPr>
          <a:xfrm>
            <a:off x="2188028" y="2321004"/>
            <a:ext cx="8338457" cy="221599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800" dirty="0" err="1">
                <a:latin typeface="Nikosh" panose="02000000000000000000" pitchFamily="2" charset="0"/>
                <a:cs typeface="Nikosh" panose="02000000000000000000" pitchFamily="2" charset="0"/>
              </a:rPr>
              <a:t>সমাজের</a:t>
            </a:r>
            <a:r>
              <a:rPr lang="en-US" sz="13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380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endParaRPr lang="en-US" sz="13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63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BFCE78-E2CE-240E-7298-1D76985367C2}"/>
              </a:ext>
            </a:extLst>
          </p:cNvPr>
          <p:cNvSpPr txBox="1"/>
          <p:nvPr/>
        </p:nvSpPr>
        <p:spPr>
          <a:xfrm>
            <a:off x="1763486" y="5976257"/>
            <a:ext cx="33745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৫৯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পৃঃ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বের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904606-266B-5F8D-DC2C-ADFA2B795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1" t="24661" r="23629" b="12856"/>
          <a:stretch>
            <a:fillRect/>
          </a:stretch>
        </p:blipFill>
        <p:spPr>
          <a:xfrm>
            <a:off x="1832142" y="291921"/>
            <a:ext cx="8607263" cy="563247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15BC4A-B538-325B-24ED-C5D807D90145}"/>
              </a:ext>
            </a:extLst>
          </p:cNvPr>
          <p:cNvSpPr txBox="1"/>
          <p:nvPr/>
        </p:nvSpPr>
        <p:spPr>
          <a:xfrm>
            <a:off x="4904013" y="5976256"/>
            <a:ext cx="58782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পর্যবেক্ষণ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393004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6B1C2E-6168-F8F0-6D9D-A28D6E1F9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1" t="24661" r="23629" b="12856"/>
          <a:stretch>
            <a:fillRect/>
          </a:stretch>
        </p:blipFill>
        <p:spPr>
          <a:xfrm>
            <a:off x="1832142" y="177618"/>
            <a:ext cx="8607263" cy="563247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82FD37-A81C-DE9B-23F0-30AC3A953E24}"/>
              </a:ext>
            </a:extLst>
          </p:cNvPr>
          <p:cNvSpPr txBox="1"/>
          <p:nvPr/>
        </p:nvSpPr>
        <p:spPr>
          <a:xfrm>
            <a:off x="3898758" y="5657671"/>
            <a:ext cx="4474029" cy="120032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সমাজের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endParaRPr lang="en-US" sz="7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21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C7DD8B-4EC6-D057-4357-4556C62A55AB}"/>
              </a:ext>
            </a:extLst>
          </p:cNvPr>
          <p:cNvSpPr txBox="1"/>
          <p:nvPr/>
        </p:nvSpPr>
        <p:spPr>
          <a:xfrm>
            <a:off x="413657" y="474345"/>
            <a:ext cx="1136468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	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প্রশ্নগুলোর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লেখ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মানুষ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প্রয়োজনে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করেছে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২। এ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উপাদানগুলো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মানুষের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কাজে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লাগে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উপাদান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সকল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মানুষ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পারে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এগুলো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মানুষকে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মিলেমিশে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বসবাস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সহায়তা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grpSp>
        <p:nvGrpSpPr>
          <p:cNvPr id="3" name="Google Shape;15189;p147">
            <a:extLst>
              <a:ext uri="{FF2B5EF4-FFF2-40B4-BE49-F238E27FC236}">
                <a16:creationId xmlns:a16="http://schemas.microsoft.com/office/drawing/2014/main" id="{B9AA3FD4-DCEE-F74B-7FED-138E0A6CCD0A}"/>
              </a:ext>
            </a:extLst>
          </p:cNvPr>
          <p:cNvGrpSpPr/>
          <p:nvPr/>
        </p:nvGrpSpPr>
        <p:grpSpPr>
          <a:xfrm>
            <a:off x="754866" y="619311"/>
            <a:ext cx="626822" cy="618869"/>
            <a:chOff x="2616191" y="2890461"/>
            <a:chExt cx="365793" cy="361152"/>
          </a:xfrm>
        </p:grpSpPr>
        <p:sp>
          <p:nvSpPr>
            <p:cNvPr id="4" name="Google Shape;15190;p147">
              <a:extLst>
                <a:ext uri="{FF2B5EF4-FFF2-40B4-BE49-F238E27FC236}">
                  <a16:creationId xmlns:a16="http://schemas.microsoft.com/office/drawing/2014/main" id="{5CF96176-63C1-D6C2-8CA4-3FC0D9BA0D61}"/>
                </a:ext>
              </a:extLst>
            </p:cNvPr>
            <p:cNvSpPr/>
            <p:nvPr/>
          </p:nvSpPr>
          <p:spPr>
            <a:xfrm>
              <a:off x="2616191" y="3225545"/>
              <a:ext cx="30604" cy="26067"/>
            </a:xfrm>
            <a:custGeom>
              <a:avLst/>
              <a:gdLst/>
              <a:ahLst/>
              <a:cxnLst/>
              <a:rect l="l" t="t" r="r" b="b"/>
              <a:pathLst>
                <a:path w="2044" h="1741" extrusionOk="0">
                  <a:moveTo>
                    <a:pt x="1460" y="0"/>
                  </a:moveTo>
                  <a:cubicBezTo>
                    <a:pt x="1363" y="0"/>
                    <a:pt x="1263" y="42"/>
                    <a:pt x="1177" y="143"/>
                  </a:cubicBezTo>
                  <a:lnTo>
                    <a:pt x="252" y="1089"/>
                  </a:lnTo>
                  <a:cubicBezTo>
                    <a:pt x="0" y="1320"/>
                    <a:pt x="189" y="1741"/>
                    <a:pt x="526" y="1741"/>
                  </a:cubicBezTo>
                  <a:cubicBezTo>
                    <a:pt x="610" y="1741"/>
                    <a:pt x="715" y="1698"/>
                    <a:pt x="778" y="1614"/>
                  </a:cubicBezTo>
                  <a:lnTo>
                    <a:pt x="1724" y="689"/>
                  </a:lnTo>
                  <a:cubicBezTo>
                    <a:pt x="2044" y="418"/>
                    <a:pt x="1768" y="0"/>
                    <a:pt x="1460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5191;p147">
              <a:extLst>
                <a:ext uri="{FF2B5EF4-FFF2-40B4-BE49-F238E27FC236}">
                  <a16:creationId xmlns:a16="http://schemas.microsoft.com/office/drawing/2014/main" id="{690170A8-D375-3840-0D92-452FE08820F2}"/>
                </a:ext>
              </a:extLst>
            </p:cNvPr>
            <p:cNvSpPr/>
            <p:nvPr/>
          </p:nvSpPr>
          <p:spPr>
            <a:xfrm>
              <a:off x="2627196" y="3189506"/>
              <a:ext cx="53527" cy="51326"/>
            </a:xfrm>
            <a:custGeom>
              <a:avLst/>
              <a:gdLst/>
              <a:ahLst/>
              <a:cxnLst/>
              <a:rect l="l" t="t" r="r" b="b"/>
              <a:pathLst>
                <a:path w="3575" h="3428" extrusionOk="0">
                  <a:moveTo>
                    <a:pt x="2074" y="0"/>
                  </a:moveTo>
                  <a:cubicBezTo>
                    <a:pt x="1977" y="0"/>
                    <a:pt x="1883" y="37"/>
                    <a:pt x="1809" y="111"/>
                  </a:cubicBezTo>
                  <a:lnTo>
                    <a:pt x="442" y="1456"/>
                  </a:lnTo>
                  <a:cubicBezTo>
                    <a:pt x="1" y="1919"/>
                    <a:pt x="1" y="2634"/>
                    <a:pt x="442" y="3096"/>
                  </a:cubicBezTo>
                  <a:cubicBezTo>
                    <a:pt x="674" y="3317"/>
                    <a:pt x="968" y="3427"/>
                    <a:pt x="1262" y="3427"/>
                  </a:cubicBezTo>
                  <a:cubicBezTo>
                    <a:pt x="1557" y="3427"/>
                    <a:pt x="1851" y="3317"/>
                    <a:pt x="2082" y="3096"/>
                  </a:cubicBezTo>
                  <a:lnTo>
                    <a:pt x="3428" y="1730"/>
                  </a:lnTo>
                  <a:cubicBezTo>
                    <a:pt x="3575" y="1583"/>
                    <a:pt x="3575" y="1351"/>
                    <a:pt x="3428" y="1204"/>
                  </a:cubicBezTo>
                  <a:lnTo>
                    <a:pt x="2356" y="111"/>
                  </a:lnTo>
                  <a:cubicBezTo>
                    <a:pt x="2272" y="37"/>
                    <a:pt x="2172" y="0"/>
                    <a:pt x="2074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192;p147">
              <a:extLst>
                <a:ext uri="{FF2B5EF4-FFF2-40B4-BE49-F238E27FC236}">
                  <a16:creationId xmlns:a16="http://schemas.microsoft.com/office/drawing/2014/main" id="{52EEFFEC-2564-A11D-8C38-A9EBBD3C01F1}"/>
                </a:ext>
              </a:extLst>
            </p:cNvPr>
            <p:cNvSpPr/>
            <p:nvPr/>
          </p:nvSpPr>
          <p:spPr>
            <a:xfrm>
              <a:off x="2631298" y="3201544"/>
              <a:ext cx="49424" cy="39288"/>
            </a:xfrm>
            <a:custGeom>
              <a:avLst/>
              <a:gdLst/>
              <a:ahLst/>
              <a:cxnLst/>
              <a:rect l="l" t="t" r="r" b="b"/>
              <a:pathLst>
                <a:path w="3301" h="2624" extrusionOk="0">
                  <a:moveTo>
                    <a:pt x="2754" y="1"/>
                  </a:moveTo>
                  <a:lnTo>
                    <a:pt x="2754" y="1"/>
                  </a:lnTo>
                  <a:cubicBezTo>
                    <a:pt x="2902" y="148"/>
                    <a:pt x="2902" y="400"/>
                    <a:pt x="2754" y="547"/>
                  </a:cubicBezTo>
                  <a:lnTo>
                    <a:pt x="1409" y="1893"/>
                  </a:lnTo>
                  <a:cubicBezTo>
                    <a:pt x="1186" y="2116"/>
                    <a:pt x="898" y="2229"/>
                    <a:pt x="604" y="2229"/>
                  </a:cubicBezTo>
                  <a:cubicBezTo>
                    <a:pt x="399" y="2229"/>
                    <a:pt x="191" y="2174"/>
                    <a:pt x="0" y="2061"/>
                  </a:cubicBezTo>
                  <a:lnTo>
                    <a:pt x="0" y="2061"/>
                  </a:lnTo>
                  <a:cubicBezTo>
                    <a:pt x="63" y="2145"/>
                    <a:pt x="105" y="2229"/>
                    <a:pt x="168" y="2292"/>
                  </a:cubicBezTo>
                  <a:cubicBezTo>
                    <a:pt x="400" y="2513"/>
                    <a:pt x="694" y="2623"/>
                    <a:pt x="988" y="2623"/>
                  </a:cubicBezTo>
                  <a:cubicBezTo>
                    <a:pt x="1283" y="2623"/>
                    <a:pt x="1577" y="2513"/>
                    <a:pt x="1808" y="2292"/>
                  </a:cubicBezTo>
                  <a:lnTo>
                    <a:pt x="3154" y="926"/>
                  </a:lnTo>
                  <a:cubicBezTo>
                    <a:pt x="3301" y="779"/>
                    <a:pt x="3301" y="547"/>
                    <a:pt x="3154" y="400"/>
                  </a:cubicBezTo>
                  <a:lnTo>
                    <a:pt x="2754" y="1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193;p147">
              <a:extLst>
                <a:ext uri="{FF2B5EF4-FFF2-40B4-BE49-F238E27FC236}">
                  <a16:creationId xmlns:a16="http://schemas.microsoft.com/office/drawing/2014/main" id="{B1B1399A-D827-52E8-1F23-EA480B9DFB86}"/>
                </a:ext>
              </a:extLst>
            </p:cNvPr>
            <p:cNvSpPr/>
            <p:nvPr/>
          </p:nvSpPr>
          <p:spPr>
            <a:xfrm>
              <a:off x="2643576" y="2890461"/>
              <a:ext cx="338094" cy="334007"/>
            </a:xfrm>
            <a:custGeom>
              <a:avLst/>
              <a:gdLst/>
              <a:ahLst/>
              <a:cxnLst/>
              <a:rect l="l" t="t" r="r" b="b"/>
              <a:pathLst>
                <a:path w="22581" h="22308" extrusionOk="0">
                  <a:moveTo>
                    <a:pt x="19963" y="0"/>
                  </a:moveTo>
                  <a:cubicBezTo>
                    <a:pt x="19474" y="0"/>
                    <a:pt x="18985" y="184"/>
                    <a:pt x="18607" y="552"/>
                  </a:cubicBezTo>
                  <a:lnTo>
                    <a:pt x="442" y="18738"/>
                  </a:lnTo>
                  <a:cubicBezTo>
                    <a:pt x="0" y="19180"/>
                    <a:pt x="0" y="19916"/>
                    <a:pt x="442" y="20357"/>
                  </a:cubicBezTo>
                  <a:lnTo>
                    <a:pt x="2061" y="21976"/>
                  </a:lnTo>
                  <a:cubicBezTo>
                    <a:pt x="2292" y="22197"/>
                    <a:pt x="2586" y="22307"/>
                    <a:pt x="2878" y="22307"/>
                  </a:cubicBezTo>
                  <a:cubicBezTo>
                    <a:pt x="3170" y="22307"/>
                    <a:pt x="3459" y="22197"/>
                    <a:pt x="3679" y="21976"/>
                  </a:cubicBezTo>
                  <a:lnTo>
                    <a:pt x="5235" y="20420"/>
                  </a:lnTo>
                  <a:cubicBezTo>
                    <a:pt x="9377" y="19264"/>
                    <a:pt x="10218" y="17561"/>
                    <a:pt x="11185" y="15585"/>
                  </a:cubicBezTo>
                  <a:cubicBezTo>
                    <a:pt x="11627" y="14575"/>
                    <a:pt x="12215" y="13629"/>
                    <a:pt x="12909" y="12767"/>
                  </a:cubicBezTo>
                  <a:lnTo>
                    <a:pt x="21865" y="3811"/>
                  </a:lnTo>
                  <a:cubicBezTo>
                    <a:pt x="22433" y="3243"/>
                    <a:pt x="22580" y="2381"/>
                    <a:pt x="22244" y="1645"/>
                  </a:cubicBezTo>
                  <a:cubicBezTo>
                    <a:pt x="22139" y="1435"/>
                    <a:pt x="22013" y="1267"/>
                    <a:pt x="21865" y="1099"/>
                  </a:cubicBezTo>
                  <a:lnTo>
                    <a:pt x="21319" y="552"/>
                  </a:lnTo>
                  <a:cubicBezTo>
                    <a:pt x="20940" y="184"/>
                    <a:pt x="20452" y="0"/>
                    <a:pt x="19963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194;p147">
              <a:extLst>
                <a:ext uri="{FF2B5EF4-FFF2-40B4-BE49-F238E27FC236}">
                  <a16:creationId xmlns:a16="http://schemas.microsoft.com/office/drawing/2014/main" id="{E569B000-A8B1-9206-BF77-6F809EE3B161}"/>
                </a:ext>
              </a:extLst>
            </p:cNvPr>
            <p:cNvSpPr/>
            <p:nvPr/>
          </p:nvSpPr>
          <p:spPr>
            <a:xfrm>
              <a:off x="2643576" y="2890461"/>
              <a:ext cx="338094" cy="334007"/>
            </a:xfrm>
            <a:custGeom>
              <a:avLst/>
              <a:gdLst/>
              <a:ahLst/>
              <a:cxnLst/>
              <a:rect l="l" t="t" r="r" b="b"/>
              <a:pathLst>
                <a:path w="22581" h="22308" extrusionOk="0">
                  <a:moveTo>
                    <a:pt x="19963" y="0"/>
                  </a:moveTo>
                  <a:cubicBezTo>
                    <a:pt x="19474" y="0"/>
                    <a:pt x="18985" y="184"/>
                    <a:pt x="18607" y="552"/>
                  </a:cubicBezTo>
                  <a:lnTo>
                    <a:pt x="442" y="18738"/>
                  </a:lnTo>
                  <a:cubicBezTo>
                    <a:pt x="0" y="19180"/>
                    <a:pt x="0" y="19916"/>
                    <a:pt x="442" y="20357"/>
                  </a:cubicBezTo>
                  <a:lnTo>
                    <a:pt x="2061" y="21976"/>
                  </a:lnTo>
                  <a:cubicBezTo>
                    <a:pt x="2292" y="22197"/>
                    <a:pt x="2586" y="22307"/>
                    <a:pt x="2878" y="22307"/>
                  </a:cubicBezTo>
                  <a:cubicBezTo>
                    <a:pt x="3170" y="22307"/>
                    <a:pt x="3459" y="22197"/>
                    <a:pt x="3679" y="21976"/>
                  </a:cubicBezTo>
                  <a:lnTo>
                    <a:pt x="5235" y="20420"/>
                  </a:lnTo>
                  <a:cubicBezTo>
                    <a:pt x="9377" y="19264"/>
                    <a:pt x="10218" y="17561"/>
                    <a:pt x="11185" y="15585"/>
                  </a:cubicBezTo>
                  <a:cubicBezTo>
                    <a:pt x="11627" y="14575"/>
                    <a:pt x="12215" y="13629"/>
                    <a:pt x="12909" y="12767"/>
                  </a:cubicBezTo>
                  <a:lnTo>
                    <a:pt x="21865" y="3811"/>
                  </a:lnTo>
                  <a:cubicBezTo>
                    <a:pt x="22433" y="3243"/>
                    <a:pt x="22580" y="2381"/>
                    <a:pt x="22244" y="1645"/>
                  </a:cubicBezTo>
                  <a:cubicBezTo>
                    <a:pt x="22139" y="1435"/>
                    <a:pt x="22013" y="1267"/>
                    <a:pt x="21865" y="1099"/>
                  </a:cubicBezTo>
                  <a:lnTo>
                    <a:pt x="21319" y="552"/>
                  </a:lnTo>
                  <a:cubicBezTo>
                    <a:pt x="20940" y="184"/>
                    <a:pt x="20452" y="0"/>
                    <a:pt x="19963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195;p147">
              <a:extLst>
                <a:ext uri="{FF2B5EF4-FFF2-40B4-BE49-F238E27FC236}">
                  <a16:creationId xmlns:a16="http://schemas.microsoft.com/office/drawing/2014/main" id="{37A4B158-34C0-B6D5-6C9E-7272179E7C53}"/>
                </a:ext>
              </a:extLst>
            </p:cNvPr>
            <p:cNvSpPr/>
            <p:nvPr/>
          </p:nvSpPr>
          <p:spPr>
            <a:xfrm>
              <a:off x="2663085" y="2897153"/>
              <a:ext cx="318899" cy="327314"/>
            </a:xfrm>
            <a:custGeom>
              <a:avLst/>
              <a:gdLst/>
              <a:ahLst/>
              <a:cxnLst/>
              <a:rect l="l" t="t" r="r" b="b"/>
              <a:pathLst>
                <a:path w="21299" h="21861" extrusionOk="0">
                  <a:moveTo>
                    <a:pt x="19890" y="0"/>
                  </a:moveTo>
                  <a:lnTo>
                    <a:pt x="19890" y="0"/>
                  </a:lnTo>
                  <a:cubicBezTo>
                    <a:pt x="20541" y="757"/>
                    <a:pt x="20499" y="1892"/>
                    <a:pt x="19785" y="2586"/>
                  </a:cubicBezTo>
                  <a:lnTo>
                    <a:pt x="10828" y="11542"/>
                  </a:lnTo>
                  <a:cubicBezTo>
                    <a:pt x="10155" y="12425"/>
                    <a:pt x="9567" y="13372"/>
                    <a:pt x="9125" y="14381"/>
                  </a:cubicBezTo>
                  <a:cubicBezTo>
                    <a:pt x="8158" y="16357"/>
                    <a:pt x="7317" y="18060"/>
                    <a:pt x="3175" y="19216"/>
                  </a:cubicBezTo>
                  <a:lnTo>
                    <a:pt x="1620" y="20772"/>
                  </a:lnTo>
                  <a:cubicBezTo>
                    <a:pt x="1399" y="20993"/>
                    <a:pt x="1104" y="21103"/>
                    <a:pt x="810" y="21103"/>
                  </a:cubicBezTo>
                  <a:cubicBezTo>
                    <a:pt x="516" y="21103"/>
                    <a:pt x="222" y="20993"/>
                    <a:pt x="1" y="20772"/>
                  </a:cubicBezTo>
                  <a:lnTo>
                    <a:pt x="1" y="20772"/>
                  </a:lnTo>
                  <a:lnTo>
                    <a:pt x="758" y="21529"/>
                  </a:lnTo>
                  <a:cubicBezTo>
                    <a:pt x="989" y="21750"/>
                    <a:pt x="1283" y="21860"/>
                    <a:pt x="1575" y="21860"/>
                  </a:cubicBezTo>
                  <a:cubicBezTo>
                    <a:pt x="1867" y="21860"/>
                    <a:pt x="2156" y="21750"/>
                    <a:pt x="2376" y="21529"/>
                  </a:cubicBezTo>
                  <a:lnTo>
                    <a:pt x="3932" y="19973"/>
                  </a:lnTo>
                  <a:cubicBezTo>
                    <a:pt x="8074" y="18817"/>
                    <a:pt x="8915" y="17114"/>
                    <a:pt x="9882" y="15138"/>
                  </a:cubicBezTo>
                  <a:cubicBezTo>
                    <a:pt x="10324" y="14128"/>
                    <a:pt x="10912" y="13182"/>
                    <a:pt x="11606" y="12320"/>
                  </a:cubicBezTo>
                  <a:lnTo>
                    <a:pt x="20562" y="3364"/>
                  </a:lnTo>
                  <a:cubicBezTo>
                    <a:pt x="21298" y="2607"/>
                    <a:pt x="21298" y="1409"/>
                    <a:pt x="20562" y="652"/>
                  </a:cubicBezTo>
                  <a:lnTo>
                    <a:pt x="20016" y="105"/>
                  </a:lnTo>
                  <a:cubicBezTo>
                    <a:pt x="19974" y="63"/>
                    <a:pt x="19932" y="42"/>
                    <a:pt x="19890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196;p147">
              <a:extLst>
                <a:ext uri="{FF2B5EF4-FFF2-40B4-BE49-F238E27FC236}">
                  <a16:creationId xmlns:a16="http://schemas.microsoft.com/office/drawing/2014/main" id="{1A97C033-F90C-4322-2F3D-604F1E8D89A7}"/>
                </a:ext>
              </a:extLst>
            </p:cNvPr>
            <p:cNvSpPr/>
            <p:nvPr/>
          </p:nvSpPr>
          <p:spPr>
            <a:xfrm>
              <a:off x="2643576" y="3148033"/>
              <a:ext cx="78082" cy="76435"/>
            </a:xfrm>
            <a:custGeom>
              <a:avLst/>
              <a:gdLst/>
              <a:ahLst/>
              <a:cxnLst/>
              <a:rect l="l" t="t" r="r" b="b"/>
              <a:pathLst>
                <a:path w="5215" h="5105" extrusionOk="0">
                  <a:moveTo>
                    <a:pt x="1976" y="0"/>
                  </a:moveTo>
                  <a:lnTo>
                    <a:pt x="442" y="1535"/>
                  </a:lnTo>
                  <a:cubicBezTo>
                    <a:pt x="0" y="1977"/>
                    <a:pt x="0" y="2713"/>
                    <a:pt x="442" y="3154"/>
                  </a:cubicBezTo>
                  <a:lnTo>
                    <a:pt x="2061" y="4773"/>
                  </a:lnTo>
                  <a:cubicBezTo>
                    <a:pt x="2292" y="4994"/>
                    <a:pt x="2586" y="5104"/>
                    <a:pt x="2878" y="5104"/>
                  </a:cubicBezTo>
                  <a:cubicBezTo>
                    <a:pt x="3170" y="5104"/>
                    <a:pt x="3459" y="4994"/>
                    <a:pt x="3679" y="4773"/>
                  </a:cubicBezTo>
                  <a:lnTo>
                    <a:pt x="5214" y="3238"/>
                  </a:lnTo>
                  <a:lnTo>
                    <a:pt x="1976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197;p147">
              <a:extLst>
                <a:ext uri="{FF2B5EF4-FFF2-40B4-BE49-F238E27FC236}">
                  <a16:creationId xmlns:a16="http://schemas.microsoft.com/office/drawing/2014/main" id="{DC7117E8-31BB-D24B-EFB2-6FC8DBEBCFD1}"/>
                </a:ext>
              </a:extLst>
            </p:cNvPr>
            <p:cNvSpPr/>
            <p:nvPr/>
          </p:nvSpPr>
          <p:spPr>
            <a:xfrm>
              <a:off x="2815759" y="2931141"/>
              <a:ext cx="122774" cy="122789"/>
            </a:xfrm>
            <a:custGeom>
              <a:avLst/>
              <a:gdLst/>
              <a:ahLst/>
              <a:cxnLst/>
              <a:rect l="l" t="t" r="r" b="b"/>
              <a:pathLst>
                <a:path w="8200" h="8201" extrusionOk="0">
                  <a:moveTo>
                    <a:pt x="4962" y="1"/>
                  </a:moveTo>
                  <a:lnTo>
                    <a:pt x="0" y="4962"/>
                  </a:lnTo>
                  <a:lnTo>
                    <a:pt x="3238" y="8200"/>
                  </a:lnTo>
                  <a:lnTo>
                    <a:pt x="8200" y="3238"/>
                  </a:lnTo>
                  <a:lnTo>
                    <a:pt x="4962" y="1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198;p147">
              <a:extLst>
                <a:ext uri="{FF2B5EF4-FFF2-40B4-BE49-F238E27FC236}">
                  <a16:creationId xmlns:a16="http://schemas.microsoft.com/office/drawing/2014/main" id="{E7113CA6-B496-B918-74F9-E62E1E1D8BCF}"/>
                </a:ext>
              </a:extLst>
            </p:cNvPr>
            <p:cNvSpPr/>
            <p:nvPr/>
          </p:nvSpPr>
          <p:spPr>
            <a:xfrm>
              <a:off x="2663085" y="3185179"/>
              <a:ext cx="58572" cy="39288"/>
            </a:xfrm>
            <a:custGeom>
              <a:avLst/>
              <a:gdLst/>
              <a:ahLst/>
              <a:cxnLst/>
              <a:rect l="l" t="t" r="r" b="b"/>
              <a:pathLst>
                <a:path w="3912" h="2624" extrusionOk="0">
                  <a:moveTo>
                    <a:pt x="3154" y="0"/>
                  </a:moveTo>
                  <a:lnTo>
                    <a:pt x="1620" y="1535"/>
                  </a:lnTo>
                  <a:cubicBezTo>
                    <a:pt x="1399" y="1756"/>
                    <a:pt x="1104" y="1866"/>
                    <a:pt x="810" y="1866"/>
                  </a:cubicBezTo>
                  <a:cubicBezTo>
                    <a:pt x="516" y="1866"/>
                    <a:pt x="222" y="1756"/>
                    <a:pt x="1" y="1535"/>
                  </a:cubicBezTo>
                  <a:lnTo>
                    <a:pt x="1" y="1535"/>
                  </a:lnTo>
                  <a:lnTo>
                    <a:pt x="758" y="2292"/>
                  </a:lnTo>
                  <a:cubicBezTo>
                    <a:pt x="989" y="2513"/>
                    <a:pt x="1283" y="2623"/>
                    <a:pt x="1575" y="2623"/>
                  </a:cubicBezTo>
                  <a:cubicBezTo>
                    <a:pt x="1867" y="2623"/>
                    <a:pt x="2156" y="2513"/>
                    <a:pt x="2376" y="2292"/>
                  </a:cubicBezTo>
                  <a:lnTo>
                    <a:pt x="3911" y="757"/>
                  </a:lnTo>
                  <a:lnTo>
                    <a:pt x="3154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199;p147">
              <a:extLst>
                <a:ext uri="{FF2B5EF4-FFF2-40B4-BE49-F238E27FC236}">
                  <a16:creationId xmlns:a16="http://schemas.microsoft.com/office/drawing/2014/main" id="{1A9154E5-827E-0A7E-802E-8BC9B8D4968B}"/>
                </a:ext>
              </a:extLst>
            </p:cNvPr>
            <p:cNvSpPr/>
            <p:nvPr/>
          </p:nvSpPr>
          <p:spPr>
            <a:xfrm>
              <a:off x="2852906" y="2968288"/>
              <a:ext cx="85628" cy="85643"/>
            </a:xfrm>
            <a:custGeom>
              <a:avLst/>
              <a:gdLst/>
              <a:ahLst/>
              <a:cxnLst/>
              <a:rect l="l" t="t" r="r" b="b"/>
              <a:pathLst>
                <a:path w="5719" h="5720" extrusionOk="0">
                  <a:moveTo>
                    <a:pt x="4962" y="1"/>
                  </a:moveTo>
                  <a:lnTo>
                    <a:pt x="0" y="4962"/>
                  </a:lnTo>
                  <a:lnTo>
                    <a:pt x="757" y="5719"/>
                  </a:lnTo>
                  <a:lnTo>
                    <a:pt x="5719" y="757"/>
                  </a:lnTo>
                  <a:lnTo>
                    <a:pt x="4962" y="1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5200;p147">
              <a:extLst>
                <a:ext uri="{FF2B5EF4-FFF2-40B4-BE49-F238E27FC236}">
                  <a16:creationId xmlns:a16="http://schemas.microsoft.com/office/drawing/2014/main" id="{FC5A3A99-C312-C59F-66F1-6D386C27DD38}"/>
                </a:ext>
              </a:extLst>
            </p:cNvPr>
            <p:cNvSpPr/>
            <p:nvPr/>
          </p:nvSpPr>
          <p:spPr>
            <a:xfrm>
              <a:off x="2874302" y="2921783"/>
              <a:ext cx="82813" cy="146311"/>
            </a:xfrm>
            <a:custGeom>
              <a:avLst/>
              <a:gdLst/>
              <a:ahLst/>
              <a:cxnLst/>
              <a:rect l="l" t="t" r="r" b="b"/>
              <a:pathLst>
                <a:path w="5531" h="9772" extrusionOk="0">
                  <a:moveTo>
                    <a:pt x="741" y="1"/>
                  </a:moveTo>
                  <a:cubicBezTo>
                    <a:pt x="449" y="1"/>
                    <a:pt x="197" y="368"/>
                    <a:pt x="442" y="647"/>
                  </a:cubicBezTo>
                  <a:lnTo>
                    <a:pt x="4563" y="4789"/>
                  </a:lnTo>
                  <a:lnTo>
                    <a:pt x="232" y="9120"/>
                  </a:lnTo>
                  <a:cubicBezTo>
                    <a:pt x="1" y="9351"/>
                    <a:pt x="169" y="9771"/>
                    <a:pt x="527" y="9771"/>
                  </a:cubicBezTo>
                  <a:cubicBezTo>
                    <a:pt x="611" y="9771"/>
                    <a:pt x="716" y="9729"/>
                    <a:pt x="779" y="9645"/>
                  </a:cubicBezTo>
                  <a:lnTo>
                    <a:pt x="5383" y="5062"/>
                  </a:lnTo>
                  <a:cubicBezTo>
                    <a:pt x="5530" y="4894"/>
                    <a:pt x="5530" y="4662"/>
                    <a:pt x="5383" y="4515"/>
                  </a:cubicBezTo>
                  <a:lnTo>
                    <a:pt x="989" y="100"/>
                  </a:lnTo>
                  <a:cubicBezTo>
                    <a:pt x="910" y="30"/>
                    <a:pt x="824" y="1"/>
                    <a:pt x="741" y="1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3787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ADF47C7-133C-B953-94FD-68EEAF4F72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1200" y="765740"/>
            <a:ext cx="10284800" cy="861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৬০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পৃঃ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বের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B240CC-187D-732B-D9B3-4BFBF4272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5" y="2939072"/>
            <a:ext cx="11691090" cy="284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8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FE6ECB6-B1B7-8C8C-3737-2D9381F663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310139"/>
              </p:ext>
            </p:extLst>
          </p:nvPr>
        </p:nvGraphicFramePr>
        <p:xfrm>
          <a:off x="1411515" y="702733"/>
          <a:ext cx="8853714" cy="5975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3CEF97F2-0146-5A95-2C75-766DD510BA0B}"/>
              </a:ext>
            </a:extLst>
          </p:cNvPr>
          <p:cNvSpPr txBox="1">
            <a:spLocks/>
          </p:cNvSpPr>
          <p:nvPr/>
        </p:nvSpPr>
        <p:spPr>
          <a:xfrm>
            <a:off x="819686" y="0"/>
            <a:ext cx="10284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সমাজ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চিত্রে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লিখি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945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21EB35-7F95-970A-CFA9-F48FA382C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B977AED-8267-3B9E-2CE1-ABA6D0F5E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9987540"/>
              </p:ext>
            </p:extLst>
          </p:nvPr>
        </p:nvGraphicFramePr>
        <p:xfrm>
          <a:off x="1411515" y="702733"/>
          <a:ext cx="8853714" cy="5975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F0C1B622-EB85-76E7-F86B-E202DEDF472C}"/>
              </a:ext>
            </a:extLst>
          </p:cNvPr>
          <p:cNvSpPr txBox="1">
            <a:spLocks/>
          </p:cNvSpPr>
          <p:nvPr/>
        </p:nvSpPr>
        <p:spPr>
          <a:xfrm>
            <a:off x="819686" y="0"/>
            <a:ext cx="10284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সমাজ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চিত্রে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kern="0" dirty="0" err="1">
                <a:latin typeface="Nikosh" panose="02000000000000000000" pitchFamily="2" charset="0"/>
                <a:cs typeface="Nikosh" panose="02000000000000000000" pitchFamily="2" charset="0"/>
              </a:rPr>
              <a:t>লিখি</a:t>
            </a:r>
            <a:r>
              <a:rPr lang="en-US" sz="4400" kern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6083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Shape 9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1" name="Google Shape;9061;p135"/>
          <p:cNvGrpSpPr/>
          <p:nvPr/>
        </p:nvGrpSpPr>
        <p:grpSpPr>
          <a:xfrm>
            <a:off x="486596" y="2807759"/>
            <a:ext cx="1721001" cy="3219192"/>
            <a:chOff x="35658225" y="12492275"/>
            <a:chExt cx="1104150" cy="2065350"/>
          </a:xfrm>
        </p:grpSpPr>
        <p:sp>
          <p:nvSpPr>
            <p:cNvPr id="9062" name="Google Shape;9062;p135"/>
            <p:cNvSpPr/>
            <p:nvPr/>
          </p:nvSpPr>
          <p:spPr>
            <a:xfrm>
              <a:off x="35658225" y="12736025"/>
              <a:ext cx="1104150" cy="1000175"/>
            </a:xfrm>
            <a:custGeom>
              <a:avLst/>
              <a:gdLst/>
              <a:ahLst/>
              <a:cxnLst/>
              <a:rect l="l" t="t" r="r" b="b"/>
              <a:pathLst>
                <a:path w="44166" h="40007" extrusionOk="0">
                  <a:moveTo>
                    <a:pt x="31369" y="1"/>
                  </a:moveTo>
                  <a:lnTo>
                    <a:pt x="1581" y="4591"/>
                  </a:lnTo>
                  <a:cubicBezTo>
                    <a:pt x="1581" y="4591"/>
                    <a:pt x="1" y="26020"/>
                    <a:pt x="9089" y="33436"/>
                  </a:cubicBezTo>
                  <a:cubicBezTo>
                    <a:pt x="14157" y="37572"/>
                    <a:pt x="21816" y="40007"/>
                    <a:pt x="27858" y="40007"/>
                  </a:cubicBezTo>
                  <a:cubicBezTo>
                    <a:pt x="32650" y="40007"/>
                    <a:pt x="36425" y="38475"/>
                    <a:pt x="37083" y="35047"/>
                  </a:cubicBezTo>
                  <a:cubicBezTo>
                    <a:pt x="37083" y="35047"/>
                    <a:pt x="37118" y="35050"/>
                    <a:pt x="37182" y="35050"/>
                  </a:cubicBezTo>
                  <a:cubicBezTo>
                    <a:pt x="37773" y="35050"/>
                    <a:pt x="40829" y="34777"/>
                    <a:pt x="40609" y="29120"/>
                  </a:cubicBezTo>
                  <a:cubicBezTo>
                    <a:pt x="40609" y="29120"/>
                    <a:pt x="43254" y="28542"/>
                    <a:pt x="43710" y="24895"/>
                  </a:cubicBezTo>
                  <a:cubicBezTo>
                    <a:pt x="44166" y="21248"/>
                    <a:pt x="36111" y="18269"/>
                    <a:pt x="34378" y="13162"/>
                  </a:cubicBezTo>
                  <a:cubicBezTo>
                    <a:pt x="32646" y="8025"/>
                    <a:pt x="31369" y="1"/>
                    <a:pt x="31369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3" name="Google Shape;9063;p135"/>
            <p:cNvSpPr/>
            <p:nvPr/>
          </p:nvSpPr>
          <p:spPr>
            <a:xfrm>
              <a:off x="35897600" y="13187750"/>
              <a:ext cx="551700" cy="602400"/>
            </a:xfrm>
            <a:custGeom>
              <a:avLst/>
              <a:gdLst/>
              <a:ahLst/>
              <a:cxnLst/>
              <a:rect l="l" t="t" r="r" b="b"/>
              <a:pathLst>
                <a:path w="22068" h="24096" extrusionOk="0">
                  <a:moveTo>
                    <a:pt x="11171" y="0"/>
                  </a:moveTo>
                  <a:cubicBezTo>
                    <a:pt x="9954" y="0"/>
                    <a:pt x="8643" y="74"/>
                    <a:pt x="7265" y="230"/>
                  </a:cubicBezTo>
                  <a:cubicBezTo>
                    <a:pt x="7265" y="230"/>
                    <a:pt x="0" y="929"/>
                    <a:pt x="395" y="5337"/>
                  </a:cubicBezTo>
                  <a:cubicBezTo>
                    <a:pt x="821" y="9744"/>
                    <a:pt x="456" y="19714"/>
                    <a:pt x="2797" y="23392"/>
                  </a:cubicBezTo>
                  <a:cubicBezTo>
                    <a:pt x="3132" y="23900"/>
                    <a:pt x="4690" y="24095"/>
                    <a:pt x="6733" y="24095"/>
                  </a:cubicBezTo>
                  <a:cubicBezTo>
                    <a:pt x="10801" y="24095"/>
                    <a:pt x="16792" y="23320"/>
                    <a:pt x="18876" y="22692"/>
                  </a:cubicBezTo>
                  <a:cubicBezTo>
                    <a:pt x="21976" y="21750"/>
                    <a:pt x="22067" y="18832"/>
                    <a:pt x="21733" y="15853"/>
                  </a:cubicBezTo>
                  <a:cubicBezTo>
                    <a:pt x="21368" y="12875"/>
                    <a:pt x="20426" y="5793"/>
                    <a:pt x="19362" y="2601"/>
                  </a:cubicBezTo>
                  <a:cubicBezTo>
                    <a:pt x="18837" y="1000"/>
                    <a:pt x="15643" y="0"/>
                    <a:pt x="11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4" name="Google Shape;9064;p135"/>
            <p:cNvSpPr/>
            <p:nvPr/>
          </p:nvSpPr>
          <p:spPr>
            <a:xfrm>
              <a:off x="35917350" y="13186300"/>
              <a:ext cx="551700" cy="602325"/>
            </a:xfrm>
            <a:custGeom>
              <a:avLst/>
              <a:gdLst/>
              <a:ahLst/>
              <a:cxnLst/>
              <a:rect l="l" t="t" r="r" b="b"/>
              <a:pathLst>
                <a:path w="22068" h="24093" extrusionOk="0">
                  <a:moveTo>
                    <a:pt x="11118" y="1"/>
                  </a:moveTo>
                  <a:cubicBezTo>
                    <a:pt x="9916" y="1"/>
                    <a:pt x="8623" y="74"/>
                    <a:pt x="7265" y="227"/>
                  </a:cubicBezTo>
                  <a:cubicBezTo>
                    <a:pt x="7265" y="227"/>
                    <a:pt x="0" y="957"/>
                    <a:pt x="426" y="5364"/>
                  </a:cubicBezTo>
                  <a:cubicBezTo>
                    <a:pt x="852" y="9741"/>
                    <a:pt x="456" y="19741"/>
                    <a:pt x="2827" y="23389"/>
                  </a:cubicBezTo>
                  <a:cubicBezTo>
                    <a:pt x="3152" y="23897"/>
                    <a:pt x="4704" y="24092"/>
                    <a:pt x="6742" y="24092"/>
                  </a:cubicBezTo>
                  <a:cubicBezTo>
                    <a:pt x="10802" y="24092"/>
                    <a:pt x="16792" y="23317"/>
                    <a:pt x="18876" y="22690"/>
                  </a:cubicBezTo>
                  <a:cubicBezTo>
                    <a:pt x="22007" y="21747"/>
                    <a:pt x="22068" y="18860"/>
                    <a:pt x="21733" y="15881"/>
                  </a:cubicBezTo>
                  <a:cubicBezTo>
                    <a:pt x="21369" y="12902"/>
                    <a:pt x="20426" y="5820"/>
                    <a:pt x="19363" y="2629"/>
                  </a:cubicBezTo>
                  <a:cubicBezTo>
                    <a:pt x="18835" y="1021"/>
                    <a:pt x="15618" y="1"/>
                    <a:pt x="11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5" name="Google Shape;9065;p135"/>
            <p:cNvSpPr/>
            <p:nvPr/>
          </p:nvSpPr>
          <p:spPr>
            <a:xfrm>
              <a:off x="35978900" y="14042275"/>
              <a:ext cx="208225" cy="222675"/>
            </a:xfrm>
            <a:custGeom>
              <a:avLst/>
              <a:gdLst/>
              <a:ahLst/>
              <a:cxnLst/>
              <a:rect l="l" t="t" r="r" b="b"/>
              <a:pathLst>
                <a:path w="8329" h="8907" extrusionOk="0">
                  <a:moveTo>
                    <a:pt x="8329" y="1"/>
                  </a:moveTo>
                  <a:lnTo>
                    <a:pt x="1" y="366"/>
                  </a:lnTo>
                  <a:lnTo>
                    <a:pt x="517" y="4135"/>
                  </a:lnTo>
                  <a:cubicBezTo>
                    <a:pt x="2919" y="6080"/>
                    <a:pt x="5502" y="7752"/>
                    <a:pt x="8268" y="8907"/>
                  </a:cubicBezTo>
                  <a:lnTo>
                    <a:pt x="8329" y="1"/>
                  </a:ln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6" name="Google Shape;9066;p135"/>
            <p:cNvSpPr/>
            <p:nvPr/>
          </p:nvSpPr>
          <p:spPr>
            <a:xfrm>
              <a:off x="35991825" y="14145625"/>
              <a:ext cx="193800" cy="328000"/>
            </a:xfrm>
            <a:custGeom>
              <a:avLst/>
              <a:gdLst/>
              <a:ahLst/>
              <a:cxnLst/>
              <a:rect l="l" t="t" r="r" b="b"/>
              <a:pathLst>
                <a:path w="7752" h="13120" extrusionOk="0">
                  <a:moveTo>
                    <a:pt x="0" y="1"/>
                  </a:moveTo>
                  <a:lnTo>
                    <a:pt x="1794" y="12767"/>
                  </a:lnTo>
                  <a:cubicBezTo>
                    <a:pt x="2878" y="13025"/>
                    <a:pt x="3813" y="13119"/>
                    <a:pt x="4600" y="13119"/>
                  </a:cubicBezTo>
                  <a:cubicBezTo>
                    <a:pt x="6680" y="13119"/>
                    <a:pt x="7721" y="12463"/>
                    <a:pt x="7721" y="12463"/>
                  </a:cubicBezTo>
                  <a:lnTo>
                    <a:pt x="7751" y="4773"/>
                  </a:lnTo>
                  <a:cubicBezTo>
                    <a:pt x="4985" y="3618"/>
                    <a:pt x="2402" y="1946"/>
                    <a:pt x="0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7" name="Google Shape;9067;p135"/>
            <p:cNvSpPr/>
            <p:nvPr/>
          </p:nvSpPr>
          <p:spPr>
            <a:xfrm>
              <a:off x="35929500" y="14512100"/>
              <a:ext cx="257875" cy="45525"/>
            </a:xfrm>
            <a:custGeom>
              <a:avLst/>
              <a:gdLst/>
              <a:ahLst/>
              <a:cxnLst/>
              <a:rect l="l" t="t" r="r" b="b"/>
              <a:pathLst>
                <a:path w="10315" h="1821" extrusionOk="0">
                  <a:moveTo>
                    <a:pt x="7831" y="0"/>
                  </a:moveTo>
                  <a:cubicBezTo>
                    <a:pt x="4809" y="0"/>
                    <a:pt x="92" y="266"/>
                    <a:pt x="92" y="266"/>
                  </a:cubicBezTo>
                  <a:cubicBezTo>
                    <a:pt x="92" y="266"/>
                    <a:pt x="1" y="1117"/>
                    <a:pt x="1308" y="1391"/>
                  </a:cubicBezTo>
                  <a:cubicBezTo>
                    <a:pt x="2254" y="1606"/>
                    <a:pt x="3762" y="1821"/>
                    <a:pt x="5295" y="1821"/>
                  </a:cubicBezTo>
                  <a:cubicBezTo>
                    <a:pt x="5930" y="1821"/>
                    <a:pt x="6569" y="1784"/>
                    <a:pt x="7174" y="1695"/>
                  </a:cubicBezTo>
                  <a:cubicBezTo>
                    <a:pt x="9211" y="1421"/>
                    <a:pt x="10153" y="1208"/>
                    <a:pt x="10153" y="1208"/>
                  </a:cubicBezTo>
                  <a:cubicBezTo>
                    <a:pt x="10153" y="1208"/>
                    <a:pt x="10244" y="813"/>
                    <a:pt x="10305" y="236"/>
                  </a:cubicBezTo>
                  <a:cubicBezTo>
                    <a:pt x="10315" y="60"/>
                    <a:pt x="9263" y="0"/>
                    <a:pt x="7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8" name="Google Shape;9068;p135"/>
            <p:cNvSpPr/>
            <p:nvPr/>
          </p:nvSpPr>
          <p:spPr>
            <a:xfrm>
              <a:off x="35928750" y="14478475"/>
              <a:ext cx="96525" cy="67650"/>
            </a:xfrm>
            <a:custGeom>
              <a:avLst/>
              <a:gdLst/>
              <a:ahLst/>
              <a:cxnLst/>
              <a:rect l="l" t="t" r="r" b="b"/>
              <a:pathLst>
                <a:path w="3861" h="2706" extrusionOk="0">
                  <a:moveTo>
                    <a:pt x="2432" y="0"/>
                  </a:moveTo>
                  <a:cubicBezTo>
                    <a:pt x="1399" y="395"/>
                    <a:pt x="274" y="942"/>
                    <a:pt x="122" y="1611"/>
                  </a:cubicBezTo>
                  <a:cubicBezTo>
                    <a:pt x="0" y="2219"/>
                    <a:pt x="1703" y="2614"/>
                    <a:pt x="3861" y="2705"/>
                  </a:cubicBezTo>
                  <a:cubicBezTo>
                    <a:pt x="3587" y="1763"/>
                    <a:pt x="3131" y="821"/>
                    <a:pt x="24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69" name="Google Shape;9069;p135"/>
            <p:cNvSpPr/>
            <p:nvPr/>
          </p:nvSpPr>
          <p:spPr>
            <a:xfrm>
              <a:off x="35989550" y="14457175"/>
              <a:ext cx="203675" cy="89850"/>
            </a:xfrm>
            <a:custGeom>
              <a:avLst/>
              <a:gdLst/>
              <a:ahLst/>
              <a:cxnLst/>
              <a:rect l="l" t="t" r="r" b="b"/>
              <a:pathLst>
                <a:path w="8147" h="3594" extrusionOk="0">
                  <a:moveTo>
                    <a:pt x="7812" y="1"/>
                  </a:moveTo>
                  <a:cubicBezTo>
                    <a:pt x="7812" y="1"/>
                    <a:pt x="6413" y="644"/>
                    <a:pt x="4387" y="644"/>
                  </a:cubicBezTo>
                  <a:cubicBezTo>
                    <a:pt x="3628" y="644"/>
                    <a:pt x="2780" y="554"/>
                    <a:pt x="1885" y="305"/>
                  </a:cubicBezTo>
                  <a:cubicBezTo>
                    <a:pt x="1885" y="305"/>
                    <a:pt x="973" y="518"/>
                    <a:pt x="0" y="852"/>
                  </a:cubicBezTo>
                  <a:cubicBezTo>
                    <a:pt x="699" y="1673"/>
                    <a:pt x="1155" y="2615"/>
                    <a:pt x="1429" y="3557"/>
                  </a:cubicBezTo>
                  <a:cubicBezTo>
                    <a:pt x="1866" y="3582"/>
                    <a:pt x="2321" y="3594"/>
                    <a:pt x="2781" y="3594"/>
                  </a:cubicBezTo>
                  <a:cubicBezTo>
                    <a:pt x="4621" y="3594"/>
                    <a:pt x="6547" y="3399"/>
                    <a:pt x="7812" y="3010"/>
                  </a:cubicBezTo>
                  <a:cubicBezTo>
                    <a:pt x="7812" y="3010"/>
                    <a:pt x="8146" y="1247"/>
                    <a:pt x="78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0" name="Google Shape;9070;p135"/>
            <p:cNvSpPr/>
            <p:nvPr/>
          </p:nvSpPr>
          <p:spPr>
            <a:xfrm>
              <a:off x="35981825" y="14422225"/>
              <a:ext cx="51750" cy="56650"/>
            </a:xfrm>
            <a:custGeom>
              <a:avLst/>
              <a:gdLst/>
              <a:ahLst/>
              <a:cxnLst/>
              <a:rect l="l" t="t" r="r" b="b"/>
              <a:pathLst>
                <a:path w="2070" h="2266" extrusionOk="0">
                  <a:moveTo>
                    <a:pt x="1272" y="233"/>
                  </a:moveTo>
                  <a:cubicBezTo>
                    <a:pt x="1306" y="233"/>
                    <a:pt x="1349" y="245"/>
                    <a:pt x="1403" y="274"/>
                  </a:cubicBezTo>
                  <a:cubicBezTo>
                    <a:pt x="1646" y="396"/>
                    <a:pt x="1646" y="1004"/>
                    <a:pt x="1646" y="1247"/>
                  </a:cubicBezTo>
                  <a:cubicBezTo>
                    <a:pt x="1661" y="1395"/>
                    <a:pt x="1662" y="1536"/>
                    <a:pt x="1658" y="1676"/>
                  </a:cubicBezTo>
                  <a:lnTo>
                    <a:pt x="1658" y="1676"/>
                  </a:lnTo>
                  <a:cubicBezTo>
                    <a:pt x="1571" y="1533"/>
                    <a:pt x="1483" y="1390"/>
                    <a:pt x="1403" y="1247"/>
                  </a:cubicBezTo>
                  <a:cubicBezTo>
                    <a:pt x="1376" y="1165"/>
                    <a:pt x="984" y="233"/>
                    <a:pt x="1272" y="233"/>
                  </a:cubicBezTo>
                  <a:close/>
                  <a:moveTo>
                    <a:pt x="664" y="1084"/>
                  </a:moveTo>
                  <a:cubicBezTo>
                    <a:pt x="686" y="1084"/>
                    <a:pt x="709" y="1088"/>
                    <a:pt x="735" y="1095"/>
                  </a:cubicBezTo>
                  <a:cubicBezTo>
                    <a:pt x="887" y="1156"/>
                    <a:pt x="1039" y="1308"/>
                    <a:pt x="1130" y="1399"/>
                  </a:cubicBezTo>
                  <a:cubicBezTo>
                    <a:pt x="1262" y="1550"/>
                    <a:pt x="1382" y="1713"/>
                    <a:pt x="1491" y="1880"/>
                  </a:cubicBezTo>
                  <a:lnTo>
                    <a:pt x="1491" y="1880"/>
                  </a:lnTo>
                  <a:cubicBezTo>
                    <a:pt x="1517" y="1924"/>
                    <a:pt x="1541" y="1965"/>
                    <a:pt x="1563" y="2002"/>
                  </a:cubicBezTo>
                  <a:lnTo>
                    <a:pt x="1563" y="2002"/>
                  </a:lnTo>
                  <a:cubicBezTo>
                    <a:pt x="1188" y="1894"/>
                    <a:pt x="777" y="1755"/>
                    <a:pt x="552" y="1429"/>
                  </a:cubicBezTo>
                  <a:cubicBezTo>
                    <a:pt x="445" y="1269"/>
                    <a:pt x="503" y="1084"/>
                    <a:pt x="664" y="1084"/>
                  </a:cubicBezTo>
                  <a:close/>
                  <a:moveTo>
                    <a:pt x="1303" y="0"/>
                  </a:moveTo>
                  <a:cubicBezTo>
                    <a:pt x="1296" y="0"/>
                    <a:pt x="1289" y="1"/>
                    <a:pt x="1282" y="1"/>
                  </a:cubicBezTo>
                  <a:cubicBezTo>
                    <a:pt x="780" y="16"/>
                    <a:pt x="852" y="517"/>
                    <a:pt x="1065" y="1039"/>
                  </a:cubicBezTo>
                  <a:lnTo>
                    <a:pt x="1065" y="1039"/>
                  </a:lnTo>
                  <a:cubicBezTo>
                    <a:pt x="1017" y="1004"/>
                    <a:pt x="968" y="972"/>
                    <a:pt x="917" y="943"/>
                  </a:cubicBezTo>
                  <a:cubicBezTo>
                    <a:pt x="834" y="887"/>
                    <a:pt x="712" y="851"/>
                    <a:pt x="596" y="851"/>
                  </a:cubicBezTo>
                  <a:cubicBezTo>
                    <a:pt x="458" y="851"/>
                    <a:pt x="328" y="902"/>
                    <a:pt x="279" y="1034"/>
                  </a:cubicBezTo>
                  <a:cubicBezTo>
                    <a:pt x="0" y="1758"/>
                    <a:pt x="1074" y="2100"/>
                    <a:pt x="1653" y="2175"/>
                  </a:cubicBezTo>
                  <a:lnTo>
                    <a:pt x="1653" y="2175"/>
                  </a:lnTo>
                  <a:cubicBezTo>
                    <a:pt x="1672" y="2235"/>
                    <a:pt x="1728" y="2265"/>
                    <a:pt x="1783" y="2265"/>
                  </a:cubicBezTo>
                  <a:cubicBezTo>
                    <a:pt x="1852" y="2265"/>
                    <a:pt x="1920" y="2220"/>
                    <a:pt x="1920" y="2128"/>
                  </a:cubicBezTo>
                  <a:cubicBezTo>
                    <a:pt x="1950" y="1647"/>
                    <a:pt x="2070" y="0"/>
                    <a:pt x="13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1" name="Google Shape;9071;p135"/>
            <p:cNvSpPr/>
            <p:nvPr/>
          </p:nvSpPr>
          <p:spPr>
            <a:xfrm>
              <a:off x="36273750" y="13928200"/>
              <a:ext cx="315375" cy="280675"/>
            </a:xfrm>
            <a:custGeom>
              <a:avLst/>
              <a:gdLst/>
              <a:ahLst/>
              <a:cxnLst/>
              <a:rect l="l" t="t" r="r" b="b"/>
              <a:pathLst>
                <a:path w="12615" h="11227" extrusionOk="0">
                  <a:moveTo>
                    <a:pt x="6357" y="0"/>
                  </a:moveTo>
                  <a:cubicBezTo>
                    <a:pt x="4426" y="0"/>
                    <a:pt x="241" y="3110"/>
                    <a:pt x="91" y="4807"/>
                  </a:cubicBezTo>
                  <a:cubicBezTo>
                    <a:pt x="0" y="6327"/>
                    <a:pt x="1277" y="8485"/>
                    <a:pt x="2948" y="10643"/>
                  </a:cubicBezTo>
                  <a:cubicBezTo>
                    <a:pt x="4750" y="11045"/>
                    <a:pt x="6622" y="11226"/>
                    <a:pt x="8495" y="11226"/>
                  </a:cubicBezTo>
                  <a:cubicBezTo>
                    <a:pt x="9877" y="11226"/>
                    <a:pt x="11259" y="11128"/>
                    <a:pt x="12614" y="10947"/>
                  </a:cubicBezTo>
                  <a:cubicBezTo>
                    <a:pt x="10943" y="8090"/>
                    <a:pt x="8754" y="4108"/>
                    <a:pt x="7234" y="491"/>
                  </a:cubicBezTo>
                  <a:cubicBezTo>
                    <a:pt x="7093" y="148"/>
                    <a:pt x="6779" y="0"/>
                    <a:pt x="6357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2" name="Google Shape;9072;p135"/>
            <p:cNvSpPr/>
            <p:nvPr/>
          </p:nvSpPr>
          <p:spPr>
            <a:xfrm>
              <a:off x="36347450" y="14194275"/>
              <a:ext cx="304750" cy="189225"/>
            </a:xfrm>
            <a:custGeom>
              <a:avLst/>
              <a:gdLst/>
              <a:ahLst/>
              <a:cxnLst/>
              <a:rect l="l" t="t" r="r" b="b"/>
              <a:pathLst>
                <a:path w="12190" h="7569" extrusionOk="0">
                  <a:moveTo>
                    <a:pt x="0" y="0"/>
                  </a:moveTo>
                  <a:lnTo>
                    <a:pt x="0" y="0"/>
                  </a:lnTo>
                  <a:cubicBezTo>
                    <a:pt x="2949" y="3800"/>
                    <a:pt x="7143" y="7569"/>
                    <a:pt x="7143" y="7569"/>
                  </a:cubicBezTo>
                  <a:cubicBezTo>
                    <a:pt x="11064" y="6505"/>
                    <a:pt x="12189" y="4438"/>
                    <a:pt x="12189" y="4438"/>
                  </a:cubicBezTo>
                  <a:cubicBezTo>
                    <a:pt x="12189" y="4438"/>
                    <a:pt x="11125" y="2766"/>
                    <a:pt x="9666" y="304"/>
                  </a:cubicBezTo>
                  <a:cubicBezTo>
                    <a:pt x="8311" y="485"/>
                    <a:pt x="6929" y="583"/>
                    <a:pt x="5547" y="583"/>
                  </a:cubicBezTo>
                  <a:cubicBezTo>
                    <a:pt x="3674" y="583"/>
                    <a:pt x="1802" y="402"/>
                    <a:pt x="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3" name="Google Shape;9073;p135"/>
            <p:cNvSpPr/>
            <p:nvPr/>
          </p:nvSpPr>
          <p:spPr>
            <a:xfrm>
              <a:off x="36459925" y="14357525"/>
              <a:ext cx="231775" cy="136275"/>
            </a:xfrm>
            <a:custGeom>
              <a:avLst/>
              <a:gdLst/>
              <a:ahLst/>
              <a:cxnLst/>
              <a:rect l="l" t="t" r="r" b="b"/>
              <a:pathLst>
                <a:path w="9271" h="5451" extrusionOk="0">
                  <a:moveTo>
                    <a:pt x="8852" y="1"/>
                  </a:moveTo>
                  <a:cubicBezTo>
                    <a:pt x="7919" y="1"/>
                    <a:pt x="0" y="4929"/>
                    <a:pt x="0" y="4929"/>
                  </a:cubicBezTo>
                  <a:cubicBezTo>
                    <a:pt x="0" y="4929"/>
                    <a:pt x="221" y="5451"/>
                    <a:pt x="988" y="5451"/>
                  </a:cubicBezTo>
                  <a:cubicBezTo>
                    <a:pt x="1165" y="5451"/>
                    <a:pt x="1372" y="5423"/>
                    <a:pt x="1611" y="5355"/>
                  </a:cubicBezTo>
                  <a:cubicBezTo>
                    <a:pt x="2918" y="4990"/>
                    <a:pt x="5198" y="4048"/>
                    <a:pt x="6869" y="2802"/>
                  </a:cubicBezTo>
                  <a:cubicBezTo>
                    <a:pt x="8541" y="1586"/>
                    <a:pt x="9271" y="917"/>
                    <a:pt x="9271" y="917"/>
                  </a:cubicBezTo>
                  <a:cubicBezTo>
                    <a:pt x="9271" y="917"/>
                    <a:pt x="9180" y="552"/>
                    <a:pt x="8936" y="36"/>
                  </a:cubicBezTo>
                  <a:cubicBezTo>
                    <a:pt x="8925" y="12"/>
                    <a:pt x="8897" y="1"/>
                    <a:pt x="88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4" name="Google Shape;9074;p135"/>
            <p:cNvSpPr/>
            <p:nvPr/>
          </p:nvSpPr>
          <p:spPr>
            <a:xfrm>
              <a:off x="36455350" y="14418425"/>
              <a:ext cx="99575" cy="69075"/>
            </a:xfrm>
            <a:custGeom>
              <a:avLst/>
              <a:gdLst/>
              <a:ahLst/>
              <a:cxnLst/>
              <a:rect l="l" t="t" r="r" b="b"/>
              <a:pathLst>
                <a:path w="3983" h="2763" extrusionOk="0">
                  <a:moveTo>
                    <a:pt x="1429" y="1"/>
                  </a:moveTo>
                  <a:cubicBezTo>
                    <a:pt x="700" y="821"/>
                    <a:pt x="1" y="1855"/>
                    <a:pt x="183" y="2493"/>
                  </a:cubicBezTo>
                  <a:cubicBezTo>
                    <a:pt x="239" y="2679"/>
                    <a:pt x="433" y="2762"/>
                    <a:pt x="731" y="2762"/>
                  </a:cubicBezTo>
                  <a:cubicBezTo>
                    <a:pt x="1410" y="2762"/>
                    <a:pt x="2630" y="2328"/>
                    <a:pt x="3982" y="1673"/>
                  </a:cubicBezTo>
                  <a:cubicBezTo>
                    <a:pt x="3283" y="943"/>
                    <a:pt x="2432" y="396"/>
                    <a:pt x="14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5" name="Google Shape;9075;p135"/>
            <p:cNvSpPr/>
            <p:nvPr/>
          </p:nvSpPr>
          <p:spPr>
            <a:xfrm>
              <a:off x="36491075" y="14305200"/>
              <a:ext cx="197575" cy="155050"/>
            </a:xfrm>
            <a:custGeom>
              <a:avLst/>
              <a:gdLst/>
              <a:ahLst/>
              <a:cxnLst/>
              <a:rect l="l" t="t" r="r" b="b"/>
              <a:pathLst>
                <a:path w="7903" h="6202" extrusionOk="0">
                  <a:moveTo>
                    <a:pt x="6444" y="1"/>
                  </a:moveTo>
                  <a:cubicBezTo>
                    <a:pt x="6444" y="1"/>
                    <a:pt x="4712" y="2341"/>
                    <a:pt x="1398" y="3132"/>
                  </a:cubicBezTo>
                  <a:cubicBezTo>
                    <a:pt x="1398" y="3132"/>
                    <a:pt x="699" y="3740"/>
                    <a:pt x="0" y="4530"/>
                  </a:cubicBezTo>
                  <a:cubicBezTo>
                    <a:pt x="1003" y="4925"/>
                    <a:pt x="1854" y="5502"/>
                    <a:pt x="2553" y="6202"/>
                  </a:cubicBezTo>
                  <a:cubicBezTo>
                    <a:pt x="4529" y="5259"/>
                    <a:pt x="6748" y="3831"/>
                    <a:pt x="7873" y="2645"/>
                  </a:cubicBezTo>
                  <a:cubicBezTo>
                    <a:pt x="7903" y="2645"/>
                    <a:pt x="7326" y="943"/>
                    <a:pt x="64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6" name="Google Shape;9076;p135"/>
            <p:cNvSpPr/>
            <p:nvPr/>
          </p:nvSpPr>
          <p:spPr>
            <a:xfrm>
              <a:off x="36474800" y="14355275"/>
              <a:ext cx="51525" cy="50275"/>
            </a:xfrm>
            <a:custGeom>
              <a:avLst/>
              <a:gdLst/>
              <a:ahLst/>
              <a:cxnLst/>
              <a:rect l="l" t="t" r="r" b="b"/>
              <a:pathLst>
                <a:path w="2061" h="2011" extrusionOk="0">
                  <a:moveTo>
                    <a:pt x="651" y="247"/>
                  </a:moveTo>
                  <a:cubicBezTo>
                    <a:pt x="955" y="247"/>
                    <a:pt x="1229" y="794"/>
                    <a:pt x="1350" y="977"/>
                  </a:cubicBezTo>
                  <a:cubicBezTo>
                    <a:pt x="1423" y="1108"/>
                    <a:pt x="1490" y="1233"/>
                    <a:pt x="1555" y="1357"/>
                  </a:cubicBezTo>
                  <a:lnTo>
                    <a:pt x="1555" y="1357"/>
                  </a:lnTo>
                  <a:cubicBezTo>
                    <a:pt x="1416" y="1276"/>
                    <a:pt x="1277" y="1191"/>
                    <a:pt x="1138" y="1098"/>
                  </a:cubicBezTo>
                  <a:cubicBezTo>
                    <a:pt x="1046" y="1037"/>
                    <a:pt x="104" y="247"/>
                    <a:pt x="651" y="247"/>
                  </a:cubicBezTo>
                  <a:close/>
                  <a:moveTo>
                    <a:pt x="600" y="1291"/>
                  </a:moveTo>
                  <a:cubicBezTo>
                    <a:pt x="718" y="1291"/>
                    <a:pt x="863" y="1349"/>
                    <a:pt x="955" y="1372"/>
                  </a:cubicBezTo>
                  <a:cubicBezTo>
                    <a:pt x="1162" y="1434"/>
                    <a:pt x="1369" y="1538"/>
                    <a:pt x="1566" y="1646"/>
                  </a:cubicBezTo>
                  <a:lnTo>
                    <a:pt x="1566" y="1646"/>
                  </a:lnTo>
                  <a:cubicBezTo>
                    <a:pt x="1587" y="1659"/>
                    <a:pt x="1608" y="1670"/>
                    <a:pt x="1627" y="1681"/>
                  </a:cubicBezTo>
                  <a:lnTo>
                    <a:pt x="1627" y="1681"/>
                  </a:lnTo>
                  <a:cubicBezTo>
                    <a:pt x="1416" y="1736"/>
                    <a:pt x="1189" y="1782"/>
                    <a:pt x="969" y="1782"/>
                  </a:cubicBezTo>
                  <a:cubicBezTo>
                    <a:pt x="794" y="1782"/>
                    <a:pt x="623" y="1753"/>
                    <a:pt x="469" y="1676"/>
                  </a:cubicBezTo>
                  <a:cubicBezTo>
                    <a:pt x="286" y="1585"/>
                    <a:pt x="256" y="1341"/>
                    <a:pt x="499" y="1311"/>
                  </a:cubicBezTo>
                  <a:cubicBezTo>
                    <a:pt x="529" y="1296"/>
                    <a:pt x="563" y="1291"/>
                    <a:pt x="600" y="1291"/>
                  </a:cubicBezTo>
                  <a:close/>
                  <a:moveTo>
                    <a:pt x="662" y="1"/>
                  </a:moveTo>
                  <a:cubicBezTo>
                    <a:pt x="588" y="1"/>
                    <a:pt x="513" y="21"/>
                    <a:pt x="438" y="65"/>
                  </a:cubicBezTo>
                  <a:cubicBezTo>
                    <a:pt x="0" y="331"/>
                    <a:pt x="295" y="734"/>
                    <a:pt x="730" y="1087"/>
                  </a:cubicBezTo>
                  <a:lnTo>
                    <a:pt x="730" y="1087"/>
                  </a:lnTo>
                  <a:cubicBezTo>
                    <a:pt x="673" y="1078"/>
                    <a:pt x="617" y="1071"/>
                    <a:pt x="560" y="1068"/>
                  </a:cubicBezTo>
                  <a:cubicBezTo>
                    <a:pt x="347" y="1068"/>
                    <a:pt x="13" y="1220"/>
                    <a:pt x="43" y="1463"/>
                  </a:cubicBezTo>
                  <a:cubicBezTo>
                    <a:pt x="102" y="1877"/>
                    <a:pt x="435" y="2010"/>
                    <a:pt x="817" y="2010"/>
                  </a:cubicBezTo>
                  <a:cubicBezTo>
                    <a:pt x="1155" y="2010"/>
                    <a:pt x="1533" y="1905"/>
                    <a:pt x="1793" y="1798"/>
                  </a:cubicBezTo>
                  <a:lnTo>
                    <a:pt x="1793" y="1798"/>
                  </a:lnTo>
                  <a:cubicBezTo>
                    <a:pt x="1814" y="1824"/>
                    <a:pt x="1843" y="1836"/>
                    <a:pt x="1873" y="1836"/>
                  </a:cubicBezTo>
                  <a:cubicBezTo>
                    <a:pt x="1960" y="1836"/>
                    <a:pt x="2061" y="1740"/>
                    <a:pt x="2019" y="1615"/>
                  </a:cubicBezTo>
                  <a:cubicBezTo>
                    <a:pt x="1830" y="1264"/>
                    <a:pt x="1257" y="1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7" name="Google Shape;9077;p135"/>
            <p:cNvSpPr/>
            <p:nvPr/>
          </p:nvSpPr>
          <p:spPr>
            <a:xfrm>
              <a:off x="36457625" y="12735950"/>
              <a:ext cx="205950" cy="377525"/>
            </a:xfrm>
            <a:custGeom>
              <a:avLst/>
              <a:gdLst/>
              <a:ahLst/>
              <a:cxnLst/>
              <a:rect l="l" t="t" r="r" b="b"/>
              <a:pathLst>
                <a:path w="8238" h="15101" extrusionOk="0">
                  <a:moveTo>
                    <a:pt x="5792" y="0"/>
                  </a:moveTo>
                  <a:cubicBezTo>
                    <a:pt x="5059" y="0"/>
                    <a:pt x="4621" y="2892"/>
                    <a:pt x="4621" y="2892"/>
                  </a:cubicBezTo>
                  <a:cubicBezTo>
                    <a:pt x="4621" y="2892"/>
                    <a:pt x="4986" y="65"/>
                    <a:pt x="4226" y="34"/>
                  </a:cubicBezTo>
                  <a:cubicBezTo>
                    <a:pt x="4223" y="34"/>
                    <a:pt x="4219" y="34"/>
                    <a:pt x="4216" y="34"/>
                  </a:cubicBezTo>
                  <a:cubicBezTo>
                    <a:pt x="3496" y="34"/>
                    <a:pt x="3405" y="3317"/>
                    <a:pt x="3405" y="3317"/>
                  </a:cubicBezTo>
                  <a:cubicBezTo>
                    <a:pt x="3405" y="3317"/>
                    <a:pt x="3259" y="2318"/>
                    <a:pt x="2761" y="2318"/>
                  </a:cubicBezTo>
                  <a:cubicBezTo>
                    <a:pt x="2657" y="2318"/>
                    <a:pt x="2538" y="2361"/>
                    <a:pt x="2402" y="2466"/>
                  </a:cubicBezTo>
                  <a:cubicBezTo>
                    <a:pt x="1612" y="3074"/>
                    <a:pt x="3284" y="5749"/>
                    <a:pt x="3284" y="5749"/>
                  </a:cubicBezTo>
                  <a:cubicBezTo>
                    <a:pt x="3284" y="5749"/>
                    <a:pt x="3284" y="6205"/>
                    <a:pt x="2615" y="8819"/>
                  </a:cubicBezTo>
                  <a:cubicBezTo>
                    <a:pt x="2068" y="10946"/>
                    <a:pt x="1004" y="13165"/>
                    <a:pt x="1" y="14898"/>
                  </a:cubicBezTo>
                  <a:cubicBezTo>
                    <a:pt x="588" y="15036"/>
                    <a:pt x="1166" y="15101"/>
                    <a:pt x="1733" y="15101"/>
                  </a:cubicBezTo>
                  <a:cubicBezTo>
                    <a:pt x="3163" y="15101"/>
                    <a:pt x="4531" y="14691"/>
                    <a:pt x="5837" y="14016"/>
                  </a:cubicBezTo>
                  <a:cubicBezTo>
                    <a:pt x="6202" y="12953"/>
                    <a:pt x="6536" y="11889"/>
                    <a:pt x="6779" y="10825"/>
                  </a:cubicBezTo>
                  <a:cubicBezTo>
                    <a:pt x="8238" y="4776"/>
                    <a:pt x="7813" y="490"/>
                    <a:pt x="7174" y="430"/>
                  </a:cubicBezTo>
                  <a:cubicBezTo>
                    <a:pt x="7170" y="429"/>
                    <a:pt x="7167" y="429"/>
                    <a:pt x="7163" y="429"/>
                  </a:cubicBezTo>
                  <a:cubicBezTo>
                    <a:pt x="6562" y="429"/>
                    <a:pt x="6201" y="2833"/>
                    <a:pt x="6141" y="3196"/>
                  </a:cubicBezTo>
                  <a:cubicBezTo>
                    <a:pt x="6202" y="2800"/>
                    <a:pt x="6536" y="126"/>
                    <a:pt x="5837" y="4"/>
                  </a:cubicBezTo>
                  <a:cubicBezTo>
                    <a:pt x="5822" y="2"/>
                    <a:pt x="5807" y="0"/>
                    <a:pt x="5792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8" name="Google Shape;9078;p135"/>
            <p:cNvSpPr/>
            <p:nvPr/>
          </p:nvSpPr>
          <p:spPr>
            <a:xfrm>
              <a:off x="36404450" y="13086350"/>
              <a:ext cx="199100" cy="307775"/>
            </a:xfrm>
            <a:custGeom>
              <a:avLst/>
              <a:gdLst/>
              <a:ahLst/>
              <a:cxnLst/>
              <a:rect l="l" t="t" r="r" b="b"/>
              <a:pathLst>
                <a:path w="7964" h="12311" extrusionOk="0">
                  <a:moveTo>
                    <a:pt x="7964" y="0"/>
                  </a:moveTo>
                  <a:lnTo>
                    <a:pt x="7964" y="0"/>
                  </a:lnTo>
                  <a:cubicBezTo>
                    <a:pt x="6658" y="675"/>
                    <a:pt x="5290" y="1085"/>
                    <a:pt x="3860" y="1085"/>
                  </a:cubicBezTo>
                  <a:cubicBezTo>
                    <a:pt x="3293" y="1085"/>
                    <a:pt x="2715" y="1020"/>
                    <a:pt x="2128" y="882"/>
                  </a:cubicBezTo>
                  <a:cubicBezTo>
                    <a:pt x="1034" y="2888"/>
                    <a:pt x="0" y="4317"/>
                    <a:pt x="0" y="4317"/>
                  </a:cubicBezTo>
                  <a:lnTo>
                    <a:pt x="1064" y="12311"/>
                  </a:lnTo>
                  <a:cubicBezTo>
                    <a:pt x="2888" y="10669"/>
                    <a:pt x="5380" y="6505"/>
                    <a:pt x="7204" y="2067"/>
                  </a:cubicBezTo>
                  <a:cubicBezTo>
                    <a:pt x="7477" y="1368"/>
                    <a:pt x="7721" y="699"/>
                    <a:pt x="7964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79" name="Google Shape;9079;p135"/>
            <p:cNvSpPr/>
            <p:nvPr/>
          </p:nvSpPr>
          <p:spPr>
            <a:xfrm>
              <a:off x="35836800" y="13675250"/>
              <a:ext cx="717350" cy="455825"/>
            </a:xfrm>
            <a:custGeom>
              <a:avLst/>
              <a:gdLst/>
              <a:ahLst/>
              <a:cxnLst/>
              <a:rect l="l" t="t" r="r" b="b"/>
              <a:pathLst>
                <a:path w="28694" h="18233" extrusionOk="0">
                  <a:moveTo>
                    <a:pt x="4985" y="1"/>
                  </a:moveTo>
                  <a:lnTo>
                    <a:pt x="5107" y="1004"/>
                  </a:lnTo>
                  <a:lnTo>
                    <a:pt x="5016" y="1004"/>
                  </a:lnTo>
                  <a:lnTo>
                    <a:pt x="1" y="15047"/>
                  </a:lnTo>
                  <a:cubicBezTo>
                    <a:pt x="1" y="15047"/>
                    <a:pt x="1733" y="17266"/>
                    <a:pt x="5502" y="17326"/>
                  </a:cubicBezTo>
                  <a:cubicBezTo>
                    <a:pt x="6088" y="17341"/>
                    <a:pt x="6631" y="17344"/>
                    <a:pt x="7143" y="17344"/>
                  </a:cubicBezTo>
                  <a:cubicBezTo>
                    <a:pt x="7766" y="17344"/>
                    <a:pt x="8344" y="17339"/>
                    <a:pt x="8901" y="17339"/>
                  </a:cubicBezTo>
                  <a:cubicBezTo>
                    <a:pt x="10831" y="17339"/>
                    <a:pt x="12503" y="17408"/>
                    <a:pt x="14894" y="18026"/>
                  </a:cubicBezTo>
                  <a:cubicBezTo>
                    <a:pt x="15464" y="18168"/>
                    <a:pt x="16107" y="18233"/>
                    <a:pt x="16793" y="18233"/>
                  </a:cubicBezTo>
                  <a:cubicBezTo>
                    <a:pt x="20497" y="18233"/>
                    <a:pt x="25463" y="16349"/>
                    <a:pt x="27053" y="14682"/>
                  </a:cubicBezTo>
                  <a:cubicBezTo>
                    <a:pt x="27691" y="14044"/>
                    <a:pt x="28238" y="13375"/>
                    <a:pt x="28694" y="12767"/>
                  </a:cubicBezTo>
                  <a:cubicBezTo>
                    <a:pt x="19758" y="11642"/>
                    <a:pt x="11338" y="6810"/>
                    <a:pt x="49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0" name="Google Shape;9080;p135"/>
            <p:cNvSpPr/>
            <p:nvPr/>
          </p:nvSpPr>
          <p:spPr>
            <a:xfrm>
              <a:off x="35890750" y="13159300"/>
              <a:ext cx="612500" cy="496975"/>
            </a:xfrm>
            <a:custGeom>
              <a:avLst/>
              <a:gdLst/>
              <a:ahLst/>
              <a:cxnLst/>
              <a:rect l="l" t="t" r="r" b="b"/>
              <a:pathLst>
                <a:path w="24500" h="19879" extrusionOk="0">
                  <a:moveTo>
                    <a:pt x="20548" y="0"/>
                  </a:moveTo>
                  <a:cubicBezTo>
                    <a:pt x="20548" y="0"/>
                    <a:pt x="19454" y="1885"/>
                    <a:pt x="15806" y="3921"/>
                  </a:cubicBezTo>
                  <a:cubicBezTo>
                    <a:pt x="15778" y="3940"/>
                    <a:pt x="15747" y="3947"/>
                    <a:pt x="15715" y="3947"/>
                  </a:cubicBezTo>
                  <a:cubicBezTo>
                    <a:pt x="15643" y="3947"/>
                    <a:pt x="15565" y="3912"/>
                    <a:pt x="15502" y="3891"/>
                  </a:cubicBezTo>
                  <a:cubicBezTo>
                    <a:pt x="14092" y="3684"/>
                    <a:pt x="12856" y="3603"/>
                    <a:pt x="11784" y="3603"/>
                  </a:cubicBezTo>
                  <a:cubicBezTo>
                    <a:pt x="7983" y="3603"/>
                    <a:pt x="6262" y="4620"/>
                    <a:pt x="6262" y="4620"/>
                  </a:cubicBezTo>
                  <a:cubicBezTo>
                    <a:pt x="6262" y="4620"/>
                    <a:pt x="2128" y="5137"/>
                    <a:pt x="274" y="8177"/>
                  </a:cubicBezTo>
                  <a:cubicBezTo>
                    <a:pt x="153" y="8329"/>
                    <a:pt x="92" y="8511"/>
                    <a:pt x="1" y="8663"/>
                  </a:cubicBezTo>
                  <a:cubicBezTo>
                    <a:pt x="5502" y="14499"/>
                    <a:pt x="12980" y="17599"/>
                    <a:pt x="20579" y="19879"/>
                  </a:cubicBezTo>
                  <a:lnTo>
                    <a:pt x="20639" y="19879"/>
                  </a:lnTo>
                  <a:lnTo>
                    <a:pt x="20214" y="19210"/>
                  </a:lnTo>
                  <a:lnTo>
                    <a:pt x="20031" y="12007"/>
                  </a:lnTo>
                  <a:cubicBezTo>
                    <a:pt x="20031" y="12007"/>
                    <a:pt x="22919" y="10274"/>
                    <a:pt x="24013" y="7599"/>
                  </a:cubicBezTo>
                  <a:cubicBezTo>
                    <a:pt x="24500" y="6414"/>
                    <a:pt x="21186" y="517"/>
                    <a:pt x="205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1" name="Google Shape;9081;p135"/>
            <p:cNvSpPr/>
            <p:nvPr/>
          </p:nvSpPr>
          <p:spPr>
            <a:xfrm>
              <a:off x="35850475" y="13375875"/>
              <a:ext cx="554750" cy="328225"/>
            </a:xfrm>
            <a:custGeom>
              <a:avLst/>
              <a:gdLst/>
              <a:ahLst/>
              <a:cxnLst/>
              <a:rect l="l" t="t" r="r" b="b"/>
              <a:pathLst>
                <a:path w="22190" h="13129" extrusionOk="0">
                  <a:moveTo>
                    <a:pt x="1612" y="0"/>
                  </a:moveTo>
                  <a:cubicBezTo>
                    <a:pt x="1" y="2827"/>
                    <a:pt x="61" y="5015"/>
                    <a:pt x="61" y="5015"/>
                  </a:cubicBezTo>
                  <a:cubicBezTo>
                    <a:pt x="61" y="5015"/>
                    <a:pt x="1247" y="5927"/>
                    <a:pt x="3679" y="6110"/>
                  </a:cubicBezTo>
                  <a:cubicBezTo>
                    <a:pt x="3770" y="6110"/>
                    <a:pt x="3861" y="6140"/>
                    <a:pt x="3983" y="6140"/>
                  </a:cubicBezTo>
                  <a:lnTo>
                    <a:pt x="3952" y="7751"/>
                  </a:lnTo>
                  <a:lnTo>
                    <a:pt x="4438" y="11976"/>
                  </a:lnTo>
                  <a:cubicBezTo>
                    <a:pt x="4803" y="12371"/>
                    <a:pt x="5168" y="12736"/>
                    <a:pt x="5533" y="13101"/>
                  </a:cubicBezTo>
                  <a:cubicBezTo>
                    <a:pt x="6339" y="13118"/>
                    <a:pt x="7152" y="13129"/>
                    <a:pt x="7968" y="13129"/>
                  </a:cubicBezTo>
                  <a:cubicBezTo>
                    <a:pt x="12840" y="13129"/>
                    <a:pt x="17816" y="12752"/>
                    <a:pt x="22190" y="11216"/>
                  </a:cubicBezTo>
                  <a:cubicBezTo>
                    <a:pt x="14591" y="8936"/>
                    <a:pt x="7113" y="5836"/>
                    <a:pt x="1612" y="0"/>
                  </a:cubicBez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2" name="Google Shape;9082;p135"/>
            <p:cNvSpPr/>
            <p:nvPr/>
          </p:nvSpPr>
          <p:spPr>
            <a:xfrm>
              <a:off x="35988775" y="13655500"/>
              <a:ext cx="602625" cy="338950"/>
            </a:xfrm>
            <a:custGeom>
              <a:avLst/>
              <a:gdLst/>
              <a:ahLst/>
              <a:cxnLst/>
              <a:rect l="l" t="t" r="r" b="b"/>
              <a:pathLst>
                <a:path w="24105" h="13558" extrusionOk="0">
                  <a:moveTo>
                    <a:pt x="16718" y="1"/>
                  </a:moveTo>
                  <a:cubicBezTo>
                    <a:pt x="12315" y="1564"/>
                    <a:pt x="7332" y="1943"/>
                    <a:pt x="2437" y="1943"/>
                  </a:cubicBezTo>
                  <a:cubicBezTo>
                    <a:pt x="1622" y="1943"/>
                    <a:pt x="808" y="1933"/>
                    <a:pt x="1" y="1916"/>
                  </a:cubicBezTo>
                  <a:lnTo>
                    <a:pt x="1" y="1916"/>
                  </a:lnTo>
                  <a:cubicBezTo>
                    <a:pt x="6232" y="8116"/>
                    <a:pt x="14195" y="12493"/>
                    <a:pt x="22615" y="13557"/>
                  </a:cubicBezTo>
                  <a:cubicBezTo>
                    <a:pt x="23557" y="12372"/>
                    <a:pt x="24104" y="11460"/>
                    <a:pt x="24104" y="11460"/>
                  </a:cubicBezTo>
                  <a:lnTo>
                    <a:pt x="1671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3" name="Google Shape;9083;p135"/>
            <p:cNvSpPr/>
            <p:nvPr/>
          </p:nvSpPr>
          <p:spPr>
            <a:xfrm>
              <a:off x="36259300" y="13205750"/>
              <a:ext cx="198350" cy="489300"/>
            </a:xfrm>
            <a:custGeom>
              <a:avLst/>
              <a:gdLst/>
              <a:ahLst/>
              <a:cxnLst/>
              <a:rect l="l" t="t" r="r" b="b"/>
              <a:pathLst>
                <a:path w="7934" h="19572" extrusionOk="0">
                  <a:moveTo>
                    <a:pt x="2240" y="0"/>
                  </a:moveTo>
                  <a:cubicBezTo>
                    <a:pt x="1284" y="0"/>
                    <a:pt x="800" y="897"/>
                    <a:pt x="153" y="1121"/>
                  </a:cubicBezTo>
                  <a:cubicBezTo>
                    <a:pt x="61" y="2732"/>
                    <a:pt x="1" y="6349"/>
                    <a:pt x="730" y="9115"/>
                  </a:cubicBezTo>
                  <a:cubicBezTo>
                    <a:pt x="2280" y="14951"/>
                    <a:pt x="4651" y="16836"/>
                    <a:pt x="7934" y="19571"/>
                  </a:cubicBezTo>
                  <a:cubicBezTo>
                    <a:pt x="7812" y="17930"/>
                    <a:pt x="6840" y="14981"/>
                    <a:pt x="6840" y="14981"/>
                  </a:cubicBezTo>
                  <a:cubicBezTo>
                    <a:pt x="6840" y="14981"/>
                    <a:pt x="4742" y="9936"/>
                    <a:pt x="4134" y="7687"/>
                  </a:cubicBezTo>
                  <a:cubicBezTo>
                    <a:pt x="3526" y="5437"/>
                    <a:pt x="2949" y="148"/>
                    <a:pt x="2949" y="148"/>
                  </a:cubicBezTo>
                  <a:cubicBezTo>
                    <a:pt x="2685" y="44"/>
                    <a:pt x="2451" y="0"/>
                    <a:pt x="2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4" name="Google Shape;9084;p135"/>
            <p:cNvSpPr/>
            <p:nvPr/>
          </p:nvSpPr>
          <p:spPr>
            <a:xfrm>
              <a:off x="36228900" y="13233775"/>
              <a:ext cx="230275" cy="484075"/>
            </a:xfrm>
            <a:custGeom>
              <a:avLst/>
              <a:gdLst/>
              <a:ahLst/>
              <a:cxnLst/>
              <a:rect l="l" t="t" r="r" b="b"/>
              <a:pathLst>
                <a:path w="9211" h="19363" extrusionOk="0">
                  <a:moveTo>
                    <a:pt x="1369" y="0"/>
                  </a:moveTo>
                  <a:lnTo>
                    <a:pt x="1369" y="0"/>
                  </a:lnTo>
                  <a:cubicBezTo>
                    <a:pt x="913" y="152"/>
                    <a:pt x="639" y="395"/>
                    <a:pt x="609" y="760"/>
                  </a:cubicBezTo>
                  <a:cubicBezTo>
                    <a:pt x="457" y="1793"/>
                    <a:pt x="1" y="5958"/>
                    <a:pt x="2128" y="11246"/>
                  </a:cubicBezTo>
                  <a:cubicBezTo>
                    <a:pt x="4226" y="16535"/>
                    <a:pt x="9089" y="19362"/>
                    <a:pt x="9089" y="19362"/>
                  </a:cubicBezTo>
                  <a:cubicBezTo>
                    <a:pt x="9180" y="19180"/>
                    <a:pt x="9211" y="18845"/>
                    <a:pt x="9180" y="18450"/>
                  </a:cubicBezTo>
                  <a:cubicBezTo>
                    <a:pt x="5867" y="15715"/>
                    <a:pt x="3496" y="13800"/>
                    <a:pt x="1946" y="7994"/>
                  </a:cubicBezTo>
                  <a:cubicBezTo>
                    <a:pt x="1217" y="5228"/>
                    <a:pt x="1277" y="1611"/>
                    <a:pt x="1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5" name="Google Shape;9085;p135"/>
            <p:cNvSpPr/>
            <p:nvPr/>
          </p:nvSpPr>
          <p:spPr>
            <a:xfrm>
              <a:off x="35722825" y="12981525"/>
              <a:ext cx="136025" cy="83300"/>
            </a:xfrm>
            <a:custGeom>
              <a:avLst/>
              <a:gdLst/>
              <a:ahLst/>
              <a:cxnLst/>
              <a:rect l="l" t="t" r="r" b="b"/>
              <a:pathLst>
                <a:path w="5441" h="3332" extrusionOk="0">
                  <a:moveTo>
                    <a:pt x="3464" y="0"/>
                  </a:moveTo>
                  <a:cubicBezTo>
                    <a:pt x="2197" y="0"/>
                    <a:pt x="935" y="483"/>
                    <a:pt x="0" y="1397"/>
                  </a:cubicBezTo>
                  <a:cubicBezTo>
                    <a:pt x="343" y="2424"/>
                    <a:pt x="1299" y="3331"/>
                    <a:pt x="2780" y="3331"/>
                  </a:cubicBezTo>
                  <a:cubicBezTo>
                    <a:pt x="3535" y="3331"/>
                    <a:pt x="4426" y="3096"/>
                    <a:pt x="5441" y="2522"/>
                  </a:cubicBezTo>
                  <a:lnTo>
                    <a:pt x="5076" y="272"/>
                  </a:lnTo>
                  <a:cubicBezTo>
                    <a:pt x="4555" y="89"/>
                    <a:pt x="4009" y="0"/>
                    <a:pt x="346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6" name="Google Shape;9086;p135"/>
            <p:cNvSpPr/>
            <p:nvPr/>
          </p:nvSpPr>
          <p:spPr>
            <a:xfrm>
              <a:off x="35715975" y="12937200"/>
              <a:ext cx="133775" cy="79250"/>
            </a:xfrm>
            <a:custGeom>
              <a:avLst/>
              <a:gdLst/>
              <a:ahLst/>
              <a:cxnLst/>
              <a:rect l="l" t="t" r="r" b="b"/>
              <a:pathLst>
                <a:path w="5351" h="3170" extrusionOk="0">
                  <a:moveTo>
                    <a:pt x="3042" y="1"/>
                  </a:moveTo>
                  <a:cubicBezTo>
                    <a:pt x="2345" y="1"/>
                    <a:pt x="1564" y="183"/>
                    <a:pt x="852" y="769"/>
                  </a:cubicBezTo>
                  <a:cubicBezTo>
                    <a:pt x="183" y="1316"/>
                    <a:pt x="1" y="2288"/>
                    <a:pt x="305" y="3170"/>
                  </a:cubicBezTo>
                  <a:cubicBezTo>
                    <a:pt x="1218" y="2256"/>
                    <a:pt x="2474" y="1773"/>
                    <a:pt x="3739" y="1773"/>
                  </a:cubicBezTo>
                  <a:cubicBezTo>
                    <a:pt x="4283" y="1773"/>
                    <a:pt x="4829" y="1862"/>
                    <a:pt x="5350" y="2045"/>
                  </a:cubicBezTo>
                  <a:lnTo>
                    <a:pt x="5107" y="495"/>
                  </a:lnTo>
                  <a:cubicBezTo>
                    <a:pt x="5107" y="495"/>
                    <a:pt x="4189" y="1"/>
                    <a:pt x="3042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7" name="Google Shape;9087;p135"/>
            <p:cNvSpPr/>
            <p:nvPr/>
          </p:nvSpPr>
          <p:spPr>
            <a:xfrm>
              <a:off x="35758525" y="12985325"/>
              <a:ext cx="89700" cy="61675"/>
            </a:xfrm>
            <a:custGeom>
              <a:avLst/>
              <a:gdLst/>
              <a:ahLst/>
              <a:cxnLst/>
              <a:rect l="l" t="t" r="r" b="b"/>
              <a:pathLst>
                <a:path w="3588" h="2467" extrusionOk="0">
                  <a:moveTo>
                    <a:pt x="1759" y="1"/>
                  </a:moveTo>
                  <a:cubicBezTo>
                    <a:pt x="1173" y="1"/>
                    <a:pt x="549" y="240"/>
                    <a:pt x="62" y="455"/>
                  </a:cubicBezTo>
                  <a:cubicBezTo>
                    <a:pt x="1" y="485"/>
                    <a:pt x="31" y="515"/>
                    <a:pt x="62" y="515"/>
                  </a:cubicBezTo>
                  <a:cubicBezTo>
                    <a:pt x="615" y="423"/>
                    <a:pt x="1236" y="163"/>
                    <a:pt x="1801" y="163"/>
                  </a:cubicBezTo>
                  <a:cubicBezTo>
                    <a:pt x="2167" y="163"/>
                    <a:pt x="2510" y="272"/>
                    <a:pt x="2797" y="607"/>
                  </a:cubicBezTo>
                  <a:cubicBezTo>
                    <a:pt x="3192" y="1093"/>
                    <a:pt x="3284" y="1792"/>
                    <a:pt x="3405" y="2400"/>
                  </a:cubicBezTo>
                  <a:cubicBezTo>
                    <a:pt x="3405" y="2446"/>
                    <a:pt x="3432" y="2466"/>
                    <a:pt x="3465" y="2466"/>
                  </a:cubicBezTo>
                  <a:cubicBezTo>
                    <a:pt x="3518" y="2466"/>
                    <a:pt x="3587" y="2414"/>
                    <a:pt x="3587" y="2339"/>
                  </a:cubicBezTo>
                  <a:cubicBezTo>
                    <a:pt x="3466" y="1640"/>
                    <a:pt x="3314" y="728"/>
                    <a:pt x="2676" y="272"/>
                  </a:cubicBezTo>
                  <a:cubicBezTo>
                    <a:pt x="2403" y="76"/>
                    <a:pt x="2087" y="1"/>
                    <a:pt x="175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8" name="Google Shape;9088;p135"/>
            <p:cNvSpPr/>
            <p:nvPr/>
          </p:nvSpPr>
          <p:spPr>
            <a:xfrm>
              <a:off x="35796075" y="13002750"/>
              <a:ext cx="49525" cy="23325"/>
            </a:xfrm>
            <a:custGeom>
              <a:avLst/>
              <a:gdLst/>
              <a:ahLst/>
              <a:cxnLst/>
              <a:rect l="l" t="t" r="r" b="b"/>
              <a:pathLst>
                <a:path w="1981" h="933" extrusionOk="0">
                  <a:moveTo>
                    <a:pt x="739" y="1"/>
                  </a:moveTo>
                  <a:cubicBezTo>
                    <a:pt x="503" y="1"/>
                    <a:pt x="266" y="98"/>
                    <a:pt x="49" y="335"/>
                  </a:cubicBezTo>
                  <a:cubicBezTo>
                    <a:pt x="0" y="360"/>
                    <a:pt x="50" y="443"/>
                    <a:pt x="102" y="443"/>
                  </a:cubicBezTo>
                  <a:cubicBezTo>
                    <a:pt x="115" y="443"/>
                    <a:pt x="128" y="438"/>
                    <a:pt x="140" y="426"/>
                  </a:cubicBezTo>
                  <a:cubicBezTo>
                    <a:pt x="352" y="292"/>
                    <a:pt x="539" y="194"/>
                    <a:pt x="748" y="194"/>
                  </a:cubicBezTo>
                  <a:cubicBezTo>
                    <a:pt x="869" y="194"/>
                    <a:pt x="998" y="227"/>
                    <a:pt x="1143" y="305"/>
                  </a:cubicBezTo>
                  <a:cubicBezTo>
                    <a:pt x="1386" y="457"/>
                    <a:pt x="1569" y="700"/>
                    <a:pt x="1782" y="913"/>
                  </a:cubicBezTo>
                  <a:cubicBezTo>
                    <a:pt x="1795" y="926"/>
                    <a:pt x="1814" y="932"/>
                    <a:pt x="1833" y="932"/>
                  </a:cubicBezTo>
                  <a:cubicBezTo>
                    <a:pt x="1900" y="932"/>
                    <a:pt x="1981" y="862"/>
                    <a:pt x="1933" y="791"/>
                  </a:cubicBezTo>
                  <a:cubicBezTo>
                    <a:pt x="1652" y="369"/>
                    <a:pt x="1199" y="1"/>
                    <a:pt x="739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89" name="Google Shape;9089;p135"/>
            <p:cNvSpPr/>
            <p:nvPr/>
          </p:nvSpPr>
          <p:spPr>
            <a:xfrm>
              <a:off x="36429525" y="12867300"/>
              <a:ext cx="129850" cy="85075"/>
            </a:xfrm>
            <a:custGeom>
              <a:avLst/>
              <a:gdLst/>
              <a:ahLst/>
              <a:cxnLst/>
              <a:rect l="l" t="t" r="r" b="b"/>
              <a:pathLst>
                <a:path w="5194" h="3403" extrusionOk="0">
                  <a:moveTo>
                    <a:pt x="3067" y="0"/>
                  </a:moveTo>
                  <a:cubicBezTo>
                    <a:pt x="1973" y="0"/>
                    <a:pt x="881" y="351"/>
                    <a:pt x="0" y="1011"/>
                  </a:cubicBezTo>
                  <a:lnTo>
                    <a:pt x="365" y="3261"/>
                  </a:lnTo>
                  <a:cubicBezTo>
                    <a:pt x="865" y="3358"/>
                    <a:pt x="1321" y="3403"/>
                    <a:pt x="1737" y="3403"/>
                  </a:cubicBezTo>
                  <a:cubicBezTo>
                    <a:pt x="4176" y="3403"/>
                    <a:pt x="5193" y="1867"/>
                    <a:pt x="5167" y="464"/>
                  </a:cubicBezTo>
                  <a:cubicBezTo>
                    <a:pt x="4505" y="151"/>
                    <a:pt x="3785" y="0"/>
                    <a:pt x="3067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0" name="Google Shape;9090;p135"/>
            <p:cNvSpPr/>
            <p:nvPr/>
          </p:nvSpPr>
          <p:spPr>
            <a:xfrm>
              <a:off x="36423450" y="12831975"/>
              <a:ext cx="135275" cy="61375"/>
            </a:xfrm>
            <a:custGeom>
              <a:avLst/>
              <a:gdLst/>
              <a:ahLst/>
              <a:cxnLst/>
              <a:rect l="l" t="t" r="r" b="b"/>
              <a:pathLst>
                <a:path w="5411" h="2455" extrusionOk="0">
                  <a:moveTo>
                    <a:pt x="2159" y="0"/>
                  </a:moveTo>
                  <a:cubicBezTo>
                    <a:pt x="748" y="0"/>
                    <a:pt x="0" y="881"/>
                    <a:pt x="0" y="905"/>
                  </a:cubicBezTo>
                  <a:lnTo>
                    <a:pt x="243" y="2455"/>
                  </a:lnTo>
                  <a:cubicBezTo>
                    <a:pt x="1128" y="1773"/>
                    <a:pt x="2224" y="1415"/>
                    <a:pt x="3324" y="1415"/>
                  </a:cubicBezTo>
                  <a:cubicBezTo>
                    <a:pt x="4037" y="1415"/>
                    <a:pt x="4752" y="1566"/>
                    <a:pt x="5410" y="1877"/>
                  </a:cubicBezTo>
                  <a:cubicBezTo>
                    <a:pt x="5410" y="965"/>
                    <a:pt x="4377" y="570"/>
                    <a:pt x="3556" y="266"/>
                  </a:cubicBezTo>
                  <a:cubicBezTo>
                    <a:pt x="3036" y="75"/>
                    <a:pt x="2569" y="0"/>
                    <a:pt x="2159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1" name="Google Shape;9091;p135"/>
            <p:cNvSpPr/>
            <p:nvPr/>
          </p:nvSpPr>
          <p:spPr>
            <a:xfrm>
              <a:off x="36442425" y="12871300"/>
              <a:ext cx="76775" cy="75875"/>
            </a:xfrm>
            <a:custGeom>
              <a:avLst/>
              <a:gdLst/>
              <a:ahLst/>
              <a:cxnLst/>
              <a:rect l="l" t="t" r="r" b="b"/>
              <a:pathLst>
                <a:path w="3071" h="3035" extrusionOk="0">
                  <a:moveTo>
                    <a:pt x="2360" y="4"/>
                  </a:moveTo>
                  <a:cubicBezTo>
                    <a:pt x="1632" y="4"/>
                    <a:pt x="844" y="135"/>
                    <a:pt x="426" y="760"/>
                  </a:cubicBezTo>
                  <a:cubicBezTo>
                    <a:pt x="1" y="1368"/>
                    <a:pt x="153" y="2280"/>
                    <a:pt x="274" y="2979"/>
                  </a:cubicBezTo>
                  <a:cubicBezTo>
                    <a:pt x="287" y="3017"/>
                    <a:pt x="327" y="3034"/>
                    <a:pt x="366" y="3034"/>
                  </a:cubicBezTo>
                  <a:cubicBezTo>
                    <a:pt x="420" y="3034"/>
                    <a:pt x="475" y="3002"/>
                    <a:pt x="457" y="2949"/>
                  </a:cubicBezTo>
                  <a:cubicBezTo>
                    <a:pt x="396" y="2310"/>
                    <a:pt x="183" y="1551"/>
                    <a:pt x="518" y="943"/>
                  </a:cubicBezTo>
                  <a:cubicBezTo>
                    <a:pt x="1004" y="0"/>
                    <a:pt x="2159" y="244"/>
                    <a:pt x="3010" y="92"/>
                  </a:cubicBezTo>
                  <a:cubicBezTo>
                    <a:pt x="3071" y="92"/>
                    <a:pt x="3040" y="31"/>
                    <a:pt x="3010" y="31"/>
                  </a:cubicBezTo>
                  <a:cubicBezTo>
                    <a:pt x="2808" y="16"/>
                    <a:pt x="2587" y="4"/>
                    <a:pt x="2360" y="4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2" name="Google Shape;9092;p135"/>
            <p:cNvSpPr/>
            <p:nvPr/>
          </p:nvSpPr>
          <p:spPr>
            <a:xfrm>
              <a:off x="36445475" y="12894350"/>
              <a:ext cx="43075" cy="32025"/>
            </a:xfrm>
            <a:custGeom>
              <a:avLst/>
              <a:gdLst/>
              <a:ahLst/>
              <a:cxnLst/>
              <a:rect l="l" t="t" r="r" b="b"/>
              <a:pathLst>
                <a:path w="1723" h="1281" extrusionOk="0">
                  <a:moveTo>
                    <a:pt x="1155" y="1"/>
                  </a:moveTo>
                  <a:cubicBezTo>
                    <a:pt x="596" y="1"/>
                    <a:pt x="167" y="573"/>
                    <a:pt x="0" y="1145"/>
                  </a:cubicBezTo>
                  <a:cubicBezTo>
                    <a:pt x="0" y="1226"/>
                    <a:pt x="68" y="1280"/>
                    <a:pt x="122" y="1280"/>
                  </a:cubicBezTo>
                  <a:cubicBezTo>
                    <a:pt x="149" y="1280"/>
                    <a:pt x="173" y="1267"/>
                    <a:pt x="183" y="1236"/>
                  </a:cubicBezTo>
                  <a:cubicBezTo>
                    <a:pt x="365" y="963"/>
                    <a:pt x="426" y="659"/>
                    <a:pt x="639" y="446"/>
                  </a:cubicBezTo>
                  <a:cubicBezTo>
                    <a:pt x="806" y="260"/>
                    <a:pt x="997" y="188"/>
                    <a:pt x="1196" y="188"/>
                  </a:cubicBezTo>
                  <a:cubicBezTo>
                    <a:pt x="1322" y="188"/>
                    <a:pt x="1452" y="217"/>
                    <a:pt x="1581" y="264"/>
                  </a:cubicBezTo>
                  <a:cubicBezTo>
                    <a:pt x="1591" y="267"/>
                    <a:pt x="1601" y="269"/>
                    <a:pt x="1610" y="269"/>
                  </a:cubicBezTo>
                  <a:cubicBezTo>
                    <a:pt x="1684" y="269"/>
                    <a:pt x="1723" y="169"/>
                    <a:pt x="1642" y="142"/>
                  </a:cubicBezTo>
                  <a:cubicBezTo>
                    <a:pt x="1472" y="44"/>
                    <a:pt x="1308" y="1"/>
                    <a:pt x="1155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3" name="Google Shape;9093;p135"/>
            <p:cNvSpPr/>
            <p:nvPr/>
          </p:nvSpPr>
          <p:spPr>
            <a:xfrm>
              <a:off x="36094400" y="13210200"/>
              <a:ext cx="151250" cy="77075"/>
            </a:xfrm>
            <a:custGeom>
              <a:avLst/>
              <a:gdLst/>
              <a:ahLst/>
              <a:cxnLst/>
              <a:rect l="l" t="t" r="r" b="b"/>
              <a:pathLst>
                <a:path w="6050" h="3083" extrusionOk="0">
                  <a:moveTo>
                    <a:pt x="6049" y="1"/>
                  </a:moveTo>
                  <a:lnTo>
                    <a:pt x="6049" y="1"/>
                  </a:lnTo>
                  <a:cubicBezTo>
                    <a:pt x="4074" y="122"/>
                    <a:pt x="2128" y="457"/>
                    <a:pt x="213" y="1095"/>
                  </a:cubicBezTo>
                  <a:cubicBezTo>
                    <a:pt x="153" y="1308"/>
                    <a:pt x="92" y="1521"/>
                    <a:pt x="1" y="1703"/>
                  </a:cubicBezTo>
                  <a:cubicBezTo>
                    <a:pt x="1" y="1703"/>
                    <a:pt x="1305" y="3082"/>
                    <a:pt x="3250" y="3082"/>
                  </a:cubicBezTo>
                  <a:cubicBezTo>
                    <a:pt x="4075" y="3082"/>
                    <a:pt x="5015" y="2834"/>
                    <a:pt x="6019" y="2129"/>
                  </a:cubicBezTo>
                  <a:cubicBezTo>
                    <a:pt x="6019" y="2129"/>
                    <a:pt x="5958" y="1156"/>
                    <a:pt x="6049" y="1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4" name="Google Shape;9094;p135"/>
            <p:cNvSpPr/>
            <p:nvPr/>
          </p:nvSpPr>
          <p:spPr>
            <a:xfrm>
              <a:off x="36094400" y="13153225"/>
              <a:ext cx="162650" cy="84375"/>
            </a:xfrm>
            <a:custGeom>
              <a:avLst/>
              <a:gdLst/>
              <a:ahLst/>
              <a:cxnLst/>
              <a:rect l="l" t="t" r="r" b="b"/>
              <a:pathLst>
                <a:path w="6506" h="3375" extrusionOk="0">
                  <a:moveTo>
                    <a:pt x="6505" y="0"/>
                  </a:moveTo>
                  <a:lnTo>
                    <a:pt x="1" y="547"/>
                  </a:lnTo>
                  <a:cubicBezTo>
                    <a:pt x="1" y="547"/>
                    <a:pt x="517" y="2128"/>
                    <a:pt x="213" y="3374"/>
                  </a:cubicBezTo>
                  <a:cubicBezTo>
                    <a:pt x="2128" y="2736"/>
                    <a:pt x="4074" y="2401"/>
                    <a:pt x="6049" y="2280"/>
                  </a:cubicBezTo>
                  <a:cubicBezTo>
                    <a:pt x="6110" y="1520"/>
                    <a:pt x="6232" y="699"/>
                    <a:pt x="6505" y="0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5" name="Google Shape;9095;p135"/>
            <p:cNvSpPr/>
            <p:nvPr/>
          </p:nvSpPr>
          <p:spPr>
            <a:xfrm>
              <a:off x="35779500" y="12594425"/>
              <a:ext cx="671325" cy="584125"/>
            </a:xfrm>
            <a:custGeom>
              <a:avLst/>
              <a:gdLst/>
              <a:ahLst/>
              <a:cxnLst/>
              <a:rect l="l" t="t" r="r" b="b"/>
              <a:pathLst>
                <a:path w="26853" h="23365" extrusionOk="0">
                  <a:moveTo>
                    <a:pt x="12130" y="0"/>
                  </a:moveTo>
                  <a:cubicBezTo>
                    <a:pt x="6200" y="0"/>
                    <a:pt x="0" y="2436"/>
                    <a:pt x="2080" y="13446"/>
                  </a:cubicBezTo>
                  <a:cubicBezTo>
                    <a:pt x="2080" y="13446"/>
                    <a:pt x="2688" y="17854"/>
                    <a:pt x="4086" y="19829"/>
                  </a:cubicBezTo>
                  <a:cubicBezTo>
                    <a:pt x="5400" y="21674"/>
                    <a:pt x="8821" y="23365"/>
                    <a:pt x="13050" y="23365"/>
                  </a:cubicBezTo>
                  <a:cubicBezTo>
                    <a:pt x="13420" y="23365"/>
                    <a:pt x="13796" y="23352"/>
                    <a:pt x="14177" y="23325"/>
                  </a:cubicBezTo>
                  <a:cubicBezTo>
                    <a:pt x="18949" y="22990"/>
                    <a:pt x="24937" y="20407"/>
                    <a:pt x="25819" y="16790"/>
                  </a:cubicBezTo>
                  <a:cubicBezTo>
                    <a:pt x="26670" y="13142"/>
                    <a:pt x="26852" y="10711"/>
                    <a:pt x="25849" y="7306"/>
                  </a:cubicBezTo>
                  <a:cubicBezTo>
                    <a:pt x="24846" y="3932"/>
                    <a:pt x="24390" y="2413"/>
                    <a:pt x="20925" y="1379"/>
                  </a:cubicBezTo>
                  <a:cubicBezTo>
                    <a:pt x="19577" y="989"/>
                    <a:pt x="15908" y="0"/>
                    <a:pt x="12130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6" name="Google Shape;9096;p135"/>
            <p:cNvSpPr/>
            <p:nvPr/>
          </p:nvSpPr>
          <p:spPr>
            <a:xfrm>
              <a:off x="35973575" y="12924300"/>
              <a:ext cx="38025" cy="42200"/>
            </a:xfrm>
            <a:custGeom>
              <a:avLst/>
              <a:gdLst/>
              <a:ahLst/>
              <a:cxnLst/>
              <a:rect l="l" t="t" r="r" b="b"/>
              <a:pathLst>
                <a:path w="1521" h="1688" extrusionOk="0">
                  <a:moveTo>
                    <a:pt x="702" y="1"/>
                  </a:moveTo>
                  <a:cubicBezTo>
                    <a:pt x="671" y="1"/>
                    <a:pt x="640" y="3"/>
                    <a:pt x="609" y="8"/>
                  </a:cubicBezTo>
                  <a:cubicBezTo>
                    <a:pt x="244" y="69"/>
                    <a:pt x="1" y="494"/>
                    <a:pt x="62" y="981"/>
                  </a:cubicBezTo>
                  <a:cubicBezTo>
                    <a:pt x="145" y="1398"/>
                    <a:pt x="457" y="1688"/>
                    <a:pt x="789" y="1688"/>
                  </a:cubicBezTo>
                  <a:cubicBezTo>
                    <a:pt x="820" y="1688"/>
                    <a:pt x="851" y="1685"/>
                    <a:pt x="882" y="1680"/>
                  </a:cubicBezTo>
                  <a:cubicBezTo>
                    <a:pt x="1277" y="1619"/>
                    <a:pt x="1521" y="1194"/>
                    <a:pt x="1460" y="738"/>
                  </a:cubicBezTo>
                  <a:cubicBezTo>
                    <a:pt x="1376" y="318"/>
                    <a:pt x="1060" y="1"/>
                    <a:pt x="702" y="1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7" name="Google Shape;9097;p135"/>
            <p:cNvSpPr/>
            <p:nvPr/>
          </p:nvSpPr>
          <p:spPr>
            <a:xfrm>
              <a:off x="36258550" y="12877325"/>
              <a:ext cx="38000" cy="42250"/>
            </a:xfrm>
            <a:custGeom>
              <a:avLst/>
              <a:gdLst/>
              <a:ahLst/>
              <a:cxnLst/>
              <a:rect l="l" t="t" r="r" b="b"/>
              <a:pathLst>
                <a:path w="1520" h="1690" extrusionOk="0">
                  <a:moveTo>
                    <a:pt x="689" y="0"/>
                  </a:moveTo>
                  <a:cubicBezTo>
                    <a:pt x="672" y="0"/>
                    <a:pt x="655" y="1"/>
                    <a:pt x="638" y="3"/>
                  </a:cubicBezTo>
                  <a:cubicBezTo>
                    <a:pt x="243" y="94"/>
                    <a:pt x="0" y="519"/>
                    <a:pt x="61" y="975"/>
                  </a:cubicBezTo>
                  <a:cubicBezTo>
                    <a:pt x="142" y="1380"/>
                    <a:pt x="439" y="1689"/>
                    <a:pt x="781" y="1689"/>
                  </a:cubicBezTo>
                  <a:cubicBezTo>
                    <a:pt x="824" y="1689"/>
                    <a:pt x="868" y="1684"/>
                    <a:pt x="912" y="1674"/>
                  </a:cubicBezTo>
                  <a:cubicBezTo>
                    <a:pt x="1277" y="1614"/>
                    <a:pt x="1520" y="1218"/>
                    <a:pt x="1459" y="732"/>
                  </a:cubicBezTo>
                  <a:cubicBezTo>
                    <a:pt x="1401" y="297"/>
                    <a:pt x="1039" y="0"/>
                    <a:pt x="689" y="0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8" name="Google Shape;9098;p135"/>
            <p:cNvSpPr/>
            <p:nvPr/>
          </p:nvSpPr>
          <p:spPr>
            <a:xfrm>
              <a:off x="36116450" y="12883150"/>
              <a:ext cx="47875" cy="71550"/>
            </a:xfrm>
            <a:custGeom>
              <a:avLst/>
              <a:gdLst/>
              <a:ahLst/>
              <a:cxnLst/>
              <a:rect l="l" t="t" r="r" b="b"/>
              <a:pathLst>
                <a:path w="1915" h="2862" extrusionOk="0">
                  <a:moveTo>
                    <a:pt x="125" y="0"/>
                  </a:moveTo>
                  <a:cubicBezTo>
                    <a:pt x="104" y="0"/>
                    <a:pt x="82" y="22"/>
                    <a:pt x="61" y="43"/>
                  </a:cubicBezTo>
                  <a:cubicBezTo>
                    <a:pt x="31" y="408"/>
                    <a:pt x="61" y="803"/>
                    <a:pt x="31" y="1198"/>
                  </a:cubicBezTo>
                  <a:cubicBezTo>
                    <a:pt x="31" y="1472"/>
                    <a:pt x="0" y="1836"/>
                    <a:pt x="183" y="2080"/>
                  </a:cubicBezTo>
                  <a:cubicBezTo>
                    <a:pt x="278" y="2199"/>
                    <a:pt x="430" y="2281"/>
                    <a:pt x="594" y="2281"/>
                  </a:cubicBezTo>
                  <a:cubicBezTo>
                    <a:pt x="639" y="2281"/>
                    <a:pt x="684" y="2275"/>
                    <a:pt x="730" y="2262"/>
                  </a:cubicBezTo>
                  <a:cubicBezTo>
                    <a:pt x="821" y="2232"/>
                    <a:pt x="912" y="2140"/>
                    <a:pt x="973" y="2080"/>
                  </a:cubicBezTo>
                  <a:cubicBezTo>
                    <a:pt x="1034" y="2019"/>
                    <a:pt x="1125" y="1897"/>
                    <a:pt x="1186" y="1897"/>
                  </a:cubicBezTo>
                  <a:cubicBezTo>
                    <a:pt x="1307" y="2019"/>
                    <a:pt x="1429" y="2171"/>
                    <a:pt x="1581" y="2323"/>
                  </a:cubicBezTo>
                  <a:cubicBezTo>
                    <a:pt x="1520" y="2475"/>
                    <a:pt x="1429" y="2596"/>
                    <a:pt x="1277" y="2657"/>
                  </a:cubicBezTo>
                  <a:cubicBezTo>
                    <a:pt x="1176" y="2707"/>
                    <a:pt x="1221" y="2862"/>
                    <a:pt x="1309" y="2862"/>
                  </a:cubicBezTo>
                  <a:cubicBezTo>
                    <a:pt x="1327" y="2862"/>
                    <a:pt x="1347" y="2855"/>
                    <a:pt x="1368" y="2840"/>
                  </a:cubicBezTo>
                  <a:cubicBezTo>
                    <a:pt x="1672" y="2688"/>
                    <a:pt x="1915" y="2323"/>
                    <a:pt x="1794" y="1988"/>
                  </a:cubicBezTo>
                  <a:cubicBezTo>
                    <a:pt x="1721" y="1794"/>
                    <a:pt x="1511" y="1658"/>
                    <a:pt x="1306" y="1658"/>
                  </a:cubicBezTo>
                  <a:cubicBezTo>
                    <a:pt x="1255" y="1658"/>
                    <a:pt x="1204" y="1666"/>
                    <a:pt x="1155" y="1684"/>
                  </a:cubicBezTo>
                  <a:cubicBezTo>
                    <a:pt x="1003" y="1745"/>
                    <a:pt x="942" y="1897"/>
                    <a:pt x="821" y="1958"/>
                  </a:cubicBezTo>
                  <a:cubicBezTo>
                    <a:pt x="714" y="2020"/>
                    <a:pt x="626" y="2046"/>
                    <a:pt x="553" y="2046"/>
                  </a:cubicBezTo>
                  <a:cubicBezTo>
                    <a:pt x="233" y="2046"/>
                    <a:pt x="213" y="1531"/>
                    <a:pt x="213" y="1259"/>
                  </a:cubicBezTo>
                  <a:cubicBezTo>
                    <a:pt x="243" y="894"/>
                    <a:pt x="395" y="317"/>
                    <a:pt x="152" y="13"/>
                  </a:cubicBezTo>
                  <a:cubicBezTo>
                    <a:pt x="143" y="4"/>
                    <a:pt x="134" y="0"/>
                    <a:pt x="125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99" name="Google Shape;9099;p135"/>
            <p:cNvSpPr/>
            <p:nvPr/>
          </p:nvSpPr>
          <p:spPr>
            <a:xfrm>
              <a:off x="36125850" y="12994175"/>
              <a:ext cx="62800" cy="35625"/>
            </a:xfrm>
            <a:custGeom>
              <a:avLst/>
              <a:gdLst/>
              <a:ahLst/>
              <a:cxnLst/>
              <a:rect l="l" t="t" r="r" b="b"/>
              <a:pathLst>
                <a:path w="2512" h="1425" extrusionOk="0">
                  <a:moveTo>
                    <a:pt x="2292" y="1"/>
                  </a:moveTo>
                  <a:cubicBezTo>
                    <a:pt x="2220" y="1"/>
                    <a:pt x="2147" y="48"/>
                    <a:pt x="2147" y="131"/>
                  </a:cubicBezTo>
                  <a:cubicBezTo>
                    <a:pt x="2177" y="709"/>
                    <a:pt x="1873" y="1104"/>
                    <a:pt x="1296" y="1195"/>
                  </a:cubicBezTo>
                  <a:cubicBezTo>
                    <a:pt x="1083" y="1195"/>
                    <a:pt x="840" y="1165"/>
                    <a:pt x="627" y="1043"/>
                  </a:cubicBezTo>
                  <a:cubicBezTo>
                    <a:pt x="414" y="921"/>
                    <a:pt x="323" y="709"/>
                    <a:pt x="171" y="557"/>
                  </a:cubicBezTo>
                  <a:cubicBezTo>
                    <a:pt x="141" y="557"/>
                    <a:pt x="110" y="557"/>
                    <a:pt x="80" y="587"/>
                  </a:cubicBezTo>
                  <a:cubicBezTo>
                    <a:pt x="0" y="1146"/>
                    <a:pt x="712" y="1425"/>
                    <a:pt x="1196" y="1425"/>
                  </a:cubicBezTo>
                  <a:cubicBezTo>
                    <a:pt x="1266" y="1425"/>
                    <a:pt x="1330" y="1419"/>
                    <a:pt x="1387" y="1408"/>
                  </a:cubicBezTo>
                  <a:cubicBezTo>
                    <a:pt x="2056" y="1316"/>
                    <a:pt x="2512" y="769"/>
                    <a:pt x="2421" y="101"/>
                  </a:cubicBezTo>
                  <a:cubicBezTo>
                    <a:pt x="2407" y="32"/>
                    <a:pt x="2350" y="1"/>
                    <a:pt x="2292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0" name="Google Shape;9100;p135"/>
            <p:cNvSpPr/>
            <p:nvPr/>
          </p:nvSpPr>
          <p:spPr>
            <a:xfrm>
              <a:off x="35908225" y="12827975"/>
              <a:ext cx="51700" cy="49550"/>
            </a:xfrm>
            <a:custGeom>
              <a:avLst/>
              <a:gdLst/>
              <a:ahLst/>
              <a:cxnLst/>
              <a:rect l="l" t="t" r="r" b="b"/>
              <a:pathLst>
                <a:path w="2068" h="1982" extrusionOk="0">
                  <a:moveTo>
                    <a:pt x="1946" y="1"/>
                  </a:moveTo>
                  <a:cubicBezTo>
                    <a:pt x="1095" y="62"/>
                    <a:pt x="31" y="1065"/>
                    <a:pt x="1" y="1946"/>
                  </a:cubicBezTo>
                  <a:cubicBezTo>
                    <a:pt x="1" y="1964"/>
                    <a:pt x="21" y="1981"/>
                    <a:pt x="44" y="1981"/>
                  </a:cubicBezTo>
                  <a:cubicBezTo>
                    <a:pt x="61" y="1981"/>
                    <a:pt x="79" y="1972"/>
                    <a:pt x="92" y="1946"/>
                  </a:cubicBezTo>
                  <a:cubicBezTo>
                    <a:pt x="517" y="1095"/>
                    <a:pt x="1065" y="548"/>
                    <a:pt x="1976" y="183"/>
                  </a:cubicBezTo>
                  <a:cubicBezTo>
                    <a:pt x="2068" y="153"/>
                    <a:pt x="2068" y="1"/>
                    <a:pt x="1946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1" name="Google Shape;9101;p135"/>
            <p:cNvSpPr/>
            <p:nvPr/>
          </p:nvSpPr>
          <p:spPr>
            <a:xfrm>
              <a:off x="36246375" y="12770850"/>
              <a:ext cx="67150" cy="21250"/>
            </a:xfrm>
            <a:custGeom>
              <a:avLst/>
              <a:gdLst/>
              <a:ahLst/>
              <a:cxnLst/>
              <a:rect l="l" t="t" r="r" b="b"/>
              <a:pathLst>
                <a:path w="2686" h="850" extrusionOk="0">
                  <a:moveTo>
                    <a:pt x="791" y="1"/>
                  </a:moveTo>
                  <a:cubicBezTo>
                    <a:pt x="530" y="1"/>
                    <a:pt x="280" y="41"/>
                    <a:pt x="62" y="128"/>
                  </a:cubicBezTo>
                  <a:cubicBezTo>
                    <a:pt x="1" y="158"/>
                    <a:pt x="1" y="249"/>
                    <a:pt x="62" y="249"/>
                  </a:cubicBezTo>
                  <a:cubicBezTo>
                    <a:pt x="913" y="310"/>
                    <a:pt x="1703" y="310"/>
                    <a:pt x="2402" y="827"/>
                  </a:cubicBezTo>
                  <a:cubicBezTo>
                    <a:pt x="2423" y="842"/>
                    <a:pt x="2445" y="849"/>
                    <a:pt x="2468" y="849"/>
                  </a:cubicBezTo>
                  <a:cubicBezTo>
                    <a:pt x="2577" y="849"/>
                    <a:pt x="2685" y="690"/>
                    <a:pt x="2584" y="614"/>
                  </a:cubicBezTo>
                  <a:cubicBezTo>
                    <a:pt x="2151" y="246"/>
                    <a:pt x="1439" y="1"/>
                    <a:pt x="79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2" name="Google Shape;9102;p135"/>
            <p:cNvSpPr/>
            <p:nvPr/>
          </p:nvSpPr>
          <p:spPr>
            <a:xfrm>
              <a:off x="35934825" y="12998850"/>
              <a:ext cx="125400" cy="109650"/>
            </a:xfrm>
            <a:custGeom>
              <a:avLst/>
              <a:gdLst/>
              <a:ahLst/>
              <a:cxnLst/>
              <a:rect l="l" t="t" r="r" b="b"/>
              <a:pathLst>
                <a:path w="5016" h="4386" extrusionOk="0">
                  <a:moveTo>
                    <a:pt x="2574" y="1"/>
                  </a:moveTo>
                  <a:cubicBezTo>
                    <a:pt x="2438" y="1"/>
                    <a:pt x="2299" y="12"/>
                    <a:pt x="2159" y="35"/>
                  </a:cubicBezTo>
                  <a:cubicBezTo>
                    <a:pt x="882" y="218"/>
                    <a:pt x="1" y="1373"/>
                    <a:pt x="213" y="2558"/>
                  </a:cubicBezTo>
                  <a:cubicBezTo>
                    <a:pt x="376" y="3641"/>
                    <a:pt x="1334" y="4386"/>
                    <a:pt x="2443" y="4386"/>
                  </a:cubicBezTo>
                  <a:cubicBezTo>
                    <a:pt x="2579" y="4386"/>
                    <a:pt x="2718" y="4375"/>
                    <a:pt x="2858" y="4351"/>
                  </a:cubicBezTo>
                  <a:cubicBezTo>
                    <a:pt x="4134" y="4139"/>
                    <a:pt x="5016" y="3014"/>
                    <a:pt x="4803" y="1798"/>
                  </a:cubicBezTo>
                  <a:cubicBezTo>
                    <a:pt x="4641" y="743"/>
                    <a:pt x="3683" y="1"/>
                    <a:pt x="2574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3" name="Google Shape;9103;p135"/>
            <p:cNvSpPr/>
            <p:nvPr/>
          </p:nvSpPr>
          <p:spPr>
            <a:xfrm>
              <a:off x="36250175" y="12946625"/>
              <a:ext cx="124650" cy="110200"/>
            </a:xfrm>
            <a:custGeom>
              <a:avLst/>
              <a:gdLst/>
              <a:ahLst/>
              <a:cxnLst/>
              <a:rect l="l" t="t" r="r" b="b"/>
              <a:pathLst>
                <a:path w="4986" h="4408" extrusionOk="0">
                  <a:moveTo>
                    <a:pt x="2495" y="1"/>
                  </a:moveTo>
                  <a:cubicBezTo>
                    <a:pt x="2374" y="1"/>
                    <a:pt x="2252" y="9"/>
                    <a:pt x="2129" y="27"/>
                  </a:cubicBezTo>
                  <a:cubicBezTo>
                    <a:pt x="852" y="240"/>
                    <a:pt x="1" y="1395"/>
                    <a:pt x="183" y="2580"/>
                  </a:cubicBezTo>
                  <a:cubicBezTo>
                    <a:pt x="373" y="3639"/>
                    <a:pt x="1340" y="4407"/>
                    <a:pt x="2454" y="4407"/>
                  </a:cubicBezTo>
                  <a:cubicBezTo>
                    <a:pt x="2587" y="4407"/>
                    <a:pt x="2722" y="4396"/>
                    <a:pt x="2858" y="4374"/>
                  </a:cubicBezTo>
                  <a:cubicBezTo>
                    <a:pt x="4104" y="4161"/>
                    <a:pt x="4986" y="3006"/>
                    <a:pt x="4803" y="1820"/>
                  </a:cubicBezTo>
                  <a:cubicBezTo>
                    <a:pt x="4611" y="749"/>
                    <a:pt x="3625" y="1"/>
                    <a:pt x="2495" y="1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4" name="Google Shape;9104;p135"/>
            <p:cNvSpPr/>
            <p:nvPr/>
          </p:nvSpPr>
          <p:spPr>
            <a:xfrm>
              <a:off x="35968250" y="13032400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183" y="0"/>
                  </a:moveTo>
                  <a:cubicBezTo>
                    <a:pt x="92" y="31"/>
                    <a:pt x="1" y="152"/>
                    <a:pt x="31" y="274"/>
                  </a:cubicBezTo>
                  <a:cubicBezTo>
                    <a:pt x="31" y="406"/>
                    <a:pt x="124" y="492"/>
                    <a:pt x="228" y="492"/>
                  </a:cubicBezTo>
                  <a:cubicBezTo>
                    <a:pt x="243" y="492"/>
                    <a:pt x="259" y="491"/>
                    <a:pt x="275" y="487"/>
                  </a:cubicBezTo>
                  <a:cubicBezTo>
                    <a:pt x="396" y="487"/>
                    <a:pt x="487" y="335"/>
                    <a:pt x="457" y="213"/>
                  </a:cubicBezTo>
                  <a:cubicBezTo>
                    <a:pt x="427" y="91"/>
                    <a:pt x="305" y="0"/>
                    <a:pt x="18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5" name="Google Shape;9105;p135"/>
            <p:cNvSpPr/>
            <p:nvPr/>
          </p:nvSpPr>
          <p:spPr>
            <a:xfrm>
              <a:off x="36010825" y="1306127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13" y="0"/>
                  </a:moveTo>
                  <a:cubicBezTo>
                    <a:pt x="91" y="31"/>
                    <a:pt x="0" y="152"/>
                    <a:pt x="31" y="274"/>
                  </a:cubicBezTo>
                  <a:cubicBezTo>
                    <a:pt x="57" y="406"/>
                    <a:pt x="130" y="492"/>
                    <a:pt x="228" y="492"/>
                  </a:cubicBezTo>
                  <a:cubicBezTo>
                    <a:pt x="243" y="492"/>
                    <a:pt x="258" y="491"/>
                    <a:pt x="274" y="487"/>
                  </a:cubicBezTo>
                  <a:cubicBezTo>
                    <a:pt x="395" y="487"/>
                    <a:pt x="486" y="335"/>
                    <a:pt x="456" y="213"/>
                  </a:cubicBezTo>
                  <a:cubicBezTo>
                    <a:pt x="426" y="91"/>
                    <a:pt x="335" y="0"/>
                    <a:pt x="213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6" name="Google Shape;9106;p135"/>
            <p:cNvSpPr/>
            <p:nvPr/>
          </p:nvSpPr>
          <p:spPr>
            <a:xfrm>
              <a:off x="35969775" y="13092275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50" y="1"/>
                  </a:moveTo>
                  <a:cubicBezTo>
                    <a:pt x="238" y="1"/>
                    <a:pt x="225" y="3"/>
                    <a:pt x="214" y="7"/>
                  </a:cubicBezTo>
                  <a:cubicBezTo>
                    <a:pt x="92" y="37"/>
                    <a:pt x="1" y="158"/>
                    <a:pt x="31" y="280"/>
                  </a:cubicBezTo>
                  <a:cubicBezTo>
                    <a:pt x="31" y="412"/>
                    <a:pt x="123" y="499"/>
                    <a:pt x="227" y="499"/>
                  </a:cubicBezTo>
                  <a:cubicBezTo>
                    <a:pt x="243" y="499"/>
                    <a:pt x="259" y="497"/>
                    <a:pt x="274" y="493"/>
                  </a:cubicBezTo>
                  <a:cubicBezTo>
                    <a:pt x="396" y="462"/>
                    <a:pt x="487" y="341"/>
                    <a:pt x="457" y="219"/>
                  </a:cubicBezTo>
                  <a:cubicBezTo>
                    <a:pt x="430" y="87"/>
                    <a:pt x="335" y="1"/>
                    <a:pt x="25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7" name="Google Shape;9107;p135"/>
            <p:cNvSpPr/>
            <p:nvPr/>
          </p:nvSpPr>
          <p:spPr>
            <a:xfrm>
              <a:off x="36029825" y="13013250"/>
              <a:ext cx="12175" cy="12475"/>
            </a:xfrm>
            <a:custGeom>
              <a:avLst/>
              <a:gdLst/>
              <a:ahLst/>
              <a:cxnLst/>
              <a:rect l="l" t="t" r="r" b="b"/>
              <a:pathLst>
                <a:path w="487" h="499" extrusionOk="0">
                  <a:moveTo>
                    <a:pt x="260" y="1"/>
                  </a:moveTo>
                  <a:cubicBezTo>
                    <a:pt x="244" y="1"/>
                    <a:pt x="229" y="2"/>
                    <a:pt x="213" y="6"/>
                  </a:cubicBezTo>
                  <a:cubicBezTo>
                    <a:pt x="91" y="37"/>
                    <a:pt x="0" y="158"/>
                    <a:pt x="30" y="280"/>
                  </a:cubicBezTo>
                  <a:cubicBezTo>
                    <a:pt x="57" y="412"/>
                    <a:pt x="153" y="499"/>
                    <a:pt x="257" y="499"/>
                  </a:cubicBezTo>
                  <a:cubicBezTo>
                    <a:pt x="273" y="499"/>
                    <a:pt x="288" y="497"/>
                    <a:pt x="304" y="493"/>
                  </a:cubicBezTo>
                  <a:cubicBezTo>
                    <a:pt x="395" y="462"/>
                    <a:pt x="486" y="341"/>
                    <a:pt x="456" y="219"/>
                  </a:cubicBezTo>
                  <a:cubicBezTo>
                    <a:pt x="456" y="87"/>
                    <a:pt x="364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8" name="Google Shape;9108;p135"/>
            <p:cNvSpPr/>
            <p:nvPr/>
          </p:nvSpPr>
          <p:spPr>
            <a:xfrm>
              <a:off x="36070850" y="13064150"/>
              <a:ext cx="12175" cy="11725"/>
            </a:xfrm>
            <a:custGeom>
              <a:avLst/>
              <a:gdLst/>
              <a:ahLst/>
              <a:cxnLst/>
              <a:rect l="l" t="t" r="r" b="b"/>
              <a:pathLst>
                <a:path w="487" h="469" extrusionOk="0">
                  <a:moveTo>
                    <a:pt x="260" y="1"/>
                  </a:moveTo>
                  <a:cubicBezTo>
                    <a:pt x="245" y="1"/>
                    <a:pt x="229" y="3"/>
                    <a:pt x="213" y="7"/>
                  </a:cubicBezTo>
                  <a:cubicBezTo>
                    <a:pt x="92" y="7"/>
                    <a:pt x="0" y="128"/>
                    <a:pt x="31" y="280"/>
                  </a:cubicBezTo>
                  <a:cubicBezTo>
                    <a:pt x="57" y="386"/>
                    <a:pt x="129" y="469"/>
                    <a:pt x="228" y="469"/>
                  </a:cubicBezTo>
                  <a:cubicBezTo>
                    <a:pt x="243" y="469"/>
                    <a:pt x="258" y="467"/>
                    <a:pt x="274" y="463"/>
                  </a:cubicBezTo>
                  <a:cubicBezTo>
                    <a:pt x="396" y="463"/>
                    <a:pt x="487" y="341"/>
                    <a:pt x="456" y="189"/>
                  </a:cubicBezTo>
                  <a:cubicBezTo>
                    <a:pt x="430" y="84"/>
                    <a:pt x="358" y="1"/>
                    <a:pt x="26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09" name="Google Shape;9109;p135"/>
            <p:cNvSpPr/>
            <p:nvPr/>
          </p:nvSpPr>
          <p:spPr>
            <a:xfrm>
              <a:off x="36242575" y="12987425"/>
              <a:ext cx="12200" cy="12325"/>
            </a:xfrm>
            <a:custGeom>
              <a:avLst/>
              <a:gdLst/>
              <a:ahLst/>
              <a:cxnLst/>
              <a:rect l="l" t="t" r="r" b="b"/>
              <a:pathLst>
                <a:path w="488" h="493" extrusionOk="0">
                  <a:moveTo>
                    <a:pt x="259" y="0"/>
                  </a:moveTo>
                  <a:cubicBezTo>
                    <a:pt x="245" y="0"/>
                    <a:pt x="229" y="2"/>
                    <a:pt x="214" y="6"/>
                  </a:cubicBezTo>
                  <a:cubicBezTo>
                    <a:pt x="92" y="36"/>
                    <a:pt x="1" y="158"/>
                    <a:pt x="31" y="279"/>
                  </a:cubicBezTo>
                  <a:cubicBezTo>
                    <a:pt x="62" y="401"/>
                    <a:pt x="183" y="492"/>
                    <a:pt x="274" y="492"/>
                  </a:cubicBezTo>
                  <a:cubicBezTo>
                    <a:pt x="396" y="462"/>
                    <a:pt x="487" y="340"/>
                    <a:pt x="457" y="219"/>
                  </a:cubicBezTo>
                  <a:cubicBezTo>
                    <a:pt x="430" y="86"/>
                    <a:pt x="358" y="0"/>
                    <a:pt x="25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0" name="Google Shape;9110;p135"/>
            <p:cNvSpPr/>
            <p:nvPr/>
          </p:nvSpPr>
          <p:spPr>
            <a:xfrm>
              <a:off x="36274500" y="13042150"/>
              <a:ext cx="11425" cy="12450"/>
            </a:xfrm>
            <a:custGeom>
              <a:avLst/>
              <a:gdLst/>
              <a:ahLst/>
              <a:cxnLst/>
              <a:rect l="l" t="t" r="r" b="b"/>
              <a:pathLst>
                <a:path w="457" h="498" extrusionOk="0">
                  <a:moveTo>
                    <a:pt x="221" y="1"/>
                  </a:moveTo>
                  <a:cubicBezTo>
                    <a:pt x="209" y="1"/>
                    <a:pt x="196" y="2"/>
                    <a:pt x="183" y="5"/>
                  </a:cubicBezTo>
                  <a:cubicBezTo>
                    <a:pt x="61" y="36"/>
                    <a:pt x="0" y="157"/>
                    <a:pt x="0" y="279"/>
                  </a:cubicBezTo>
                  <a:cubicBezTo>
                    <a:pt x="27" y="411"/>
                    <a:pt x="123" y="498"/>
                    <a:pt x="227" y="498"/>
                  </a:cubicBezTo>
                  <a:cubicBezTo>
                    <a:pt x="243" y="498"/>
                    <a:pt x="258" y="496"/>
                    <a:pt x="274" y="492"/>
                  </a:cubicBezTo>
                  <a:cubicBezTo>
                    <a:pt x="365" y="461"/>
                    <a:pt x="456" y="340"/>
                    <a:pt x="426" y="218"/>
                  </a:cubicBezTo>
                  <a:cubicBezTo>
                    <a:pt x="426" y="109"/>
                    <a:pt x="329" y="1"/>
                    <a:pt x="221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1" name="Google Shape;9111;p135"/>
            <p:cNvSpPr/>
            <p:nvPr/>
          </p:nvSpPr>
          <p:spPr>
            <a:xfrm>
              <a:off x="36310225" y="12979825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249" y="0"/>
                  </a:moveTo>
                  <a:cubicBezTo>
                    <a:pt x="237" y="0"/>
                    <a:pt x="225" y="2"/>
                    <a:pt x="213" y="6"/>
                  </a:cubicBezTo>
                  <a:cubicBezTo>
                    <a:pt x="91" y="36"/>
                    <a:pt x="0" y="158"/>
                    <a:pt x="30" y="280"/>
                  </a:cubicBezTo>
                  <a:cubicBezTo>
                    <a:pt x="30" y="401"/>
                    <a:pt x="152" y="492"/>
                    <a:pt x="274" y="492"/>
                  </a:cubicBezTo>
                  <a:cubicBezTo>
                    <a:pt x="395" y="462"/>
                    <a:pt x="486" y="340"/>
                    <a:pt x="456" y="219"/>
                  </a:cubicBezTo>
                  <a:cubicBezTo>
                    <a:pt x="430" y="86"/>
                    <a:pt x="334" y="0"/>
                    <a:pt x="249" y="0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2" name="Google Shape;9112;p135"/>
            <p:cNvSpPr/>
            <p:nvPr/>
          </p:nvSpPr>
          <p:spPr>
            <a:xfrm>
              <a:off x="36349725" y="13017950"/>
              <a:ext cx="12175" cy="12325"/>
            </a:xfrm>
            <a:custGeom>
              <a:avLst/>
              <a:gdLst/>
              <a:ahLst/>
              <a:cxnLst/>
              <a:rect l="l" t="t" r="r" b="b"/>
              <a:pathLst>
                <a:path w="487" h="493" extrusionOk="0">
                  <a:moveTo>
                    <a:pt x="183" y="1"/>
                  </a:moveTo>
                  <a:cubicBezTo>
                    <a:pt x="92" y="31"/>
                    <a:pt x="1" y="153"/>
                    <a:pt x="31" y="274"/>
                  </a:cubicBezTo>
                  <a:cubicBezTo>
                    <a:pt x="31" y="407"/>
                    <a:pt x="123" y="493"/>
                    <a:pt x="227" y="493"/>
                  </a:cubicBezTo>
                  <a:cubicBezTo>
                    <a:pt x="243" y="493"/>
                    <a:pt x="258" y="491"/>
                    <a:pt x="274" y="487"/>
                  </a:cubicBezTo>
                  <a:cubicBezTo>
                    <a:pt x="396" y="487"/>
                    <a:pt x="487" y="335"/>
                    <a:pt x="457" y="214"/>
                  </a:cubicBezTo>
                  <a:cubicBezTo>
                    <a:pt x="426" y="92"/>
                    <a:pt x="305" y="1"/>
                    <a:pt x="183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3" name="Google Shape;9113;p135"/>
            <p:cNvSpPr/>
            <p:nvPr/>
          </p:nvSpPr>
          <p:spPr>
            <a:xfrm>
              <a:off x="36304900" y="13019325"/>
              <a:ext cx="11425" cy="12325"/>
            </a:xfrm>
            <a:custGeom>
              <a:avLst/>
              <a:gdLst/>
              <a:ahLst/>
              <a:cxnLst/>
              <a:rect l="l" t="t" r="r" b="b"/>
              <a:pathLst>
                <a:path w="457" h="493" extrusionOk="0">
                  <a:moveTo>
                    <a:pt x="230" y="1"/>
                  </a:moveTo>
                  <a:cubicBezTo>
                    <a:pt x="214" y="1"/>
                    <a:pt x="198" y="3"/>
                    <a:pt x="183" y="7"/>
                  </a:cubicBezTo>
                  <a:cubicBezTo>
                    <a:pt x="61" y="37"/>
                    <a:pt x="0" y="159"/>
                    <a:pt x="0" y="280"/>
                  </a:cubicBezTo>
                  <a:cubicBezTo>
                    <a:pt x="31" y="402"/>
                    <a:pt x="152" y="493"/>
                    <a:pt x="274" y="493"/>
                  </a:cubicBezTo>
                  <a:cubicBezTo>
                    <a:pt x="395" y="462"/>
                    <a:pt x="456" y="341"/>
                    <a:pt x="456" y="219"/>
                  </a:cubicBezTo>
                  <a:cubicBezTo>
                    <a:pt x="430" y="87"/>
                    <a:pt x="334" y="1"/>
                    <a:pt x="230" y="1"/>
                  </a:cubicBezTo>
                  <a:close/>
                </a:path>
              </a:pathLst>
            </a:custGeom>
            <a:solidFill>
              <a:srgbClr val="8E4F4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4" name="Google Shape;9114;p135"/>
            <p:cNvSpPr/>
            <p:nvPr/>
          </p:nvSpPr>
          <p:spPr>
            <a:xfrm>
              <a:off x="35879350" y="12782600"/>
              <a:ext cx="520550" cy="261200"/>
            </a:xfrm>
            <a:custGeom>
              <a:avLst/>
              <a:gdLst/>
              <a:ahLst/>
              <a:cxnLst/>
              <a:rect l="l" t="t" r="r" b="b"/>
              <a:pathLst>
                <a:path w="20822" h="10448" extrusionOk="0">
                  <a:moveTo>
                    <a:pt x="16204" y="430"/>
                  </a:moveTo>
                  <a:cubicBezTo>
                    <a:pt x="18062" y="430"/>
                    <a:pt x="19699" y="1778"/>
                    <a:pt x="20001" y="3670"/>
                  </a:cubicBezTo>
                  <a:cubicBezTo>
                    <a:pt x="20335" y="5737"/>
                    <a:pt x="18937" y="7713"/>
                    <a:pt x="16840" y="8077"/>
                  </a:cubicBezTo>
                  <a:cubicBezTo>
                    <a:pt x="16635" y="8110"/>
                    <a:pt x="16431" y="8126"/>
                    <a:pt x="16229" y="8126"/>
                  </a:cubicBezTo>
                  <a:cubicBezTo>
                    <a:pt x="14372" y="8126"/>
                    <a:pt x="12734" y="6781"/>
                    <a:pt x="12433" y="4916"/>
                  </a:cubicBezTo>
                  <a:cubicBezTo>
                    <a:pt x="12098" y="2819"/>
                    <a:pt x="13496" y="843"/>
                    <a:pt x="15594" y="478"/>
                  </a:cubicBezTo>
                  <a:cubicBezTo>
                    <a:pt x="15799" y="446"/>
                    <a:pt x="16003" y="430"/>
                    <a:pt x="16204" y="430"/>
                  </a:cubicBezTo>
                  <a:close/>
                  <a:moveTo>
                    <a:pt x="4593" y="2345"/>
                  </a:moveTo>
                  <a:cubicBezTo>
                    <a:pt x="6451" y="2345"/>
                    <a:pt x="8088" y="3690"/>
                    <a:pt x="8390" y="5555"/>
                  </a:cubicBezTo>
                  <a:cubicBezTo>
                    <a:pt x="8724" y="7652"/>
                    <a:pt x="7326" y="9628"/>
                    <a:pt x="5229" y="9962"/>
                  </a:cubicBezTo>
                  <a:cubicBezTo>
                    <a:pt x="5008" y="10000"/>
                    <a:pt x="4789" y="10019"/>
                    <a:pt x="4573" y="10019"/>
                  </a:cubicBezTo>
                  <a:cubicBezTo>
                    <a:pt x="2734" y="10019"/>
                    <a:pt x="1121" y="8677"/>
                    <a:pt x="821" y="6801"/>
                  </a:cubicBezTo>
                  <a:cubicBezTo>
                    <a:pt x="457" y="4734"/>
                    <a:pt x="1885" y="2728"/>
                    <a:pt x="3983" y="2393"/>
                  </a:cubicBezTo>
                  <a:cubicBezTo>
                    <a:pt x="4188" y="2361"/>
                    <a:pt x="4392" y="2345"/>
                    <a:pt x="4593" y="2345"/>
                  </a:cubicBezTo>
                  <a:close/>
                  <a:moveTo>
                    <a:pt x="16176" y="1"/>
                  </a:moveTo>
                  <a:cubicBezTo>
                    <a:pt x="15954" y="1"/>
                    <a:pt x="15729" y="18"/>
                    <a:pt x="15503" y="53"/>
                  </a:cubicBezTo>
                  <a:cubicBezTo>
                    <a:pt x="13192" y="448"/>
                    <a:pt x="11612" y="2637"/>
                    <a:pt x="12007" y="4977"/>
                  </a:cubicBezTo>
                  <a:cubicBezTo>
                    <a:pt x="12007" y="4977"/>
                    <a:pt x="11495" y="4919"/>
                    <a:pt x="10864" y="4919"/>
                  </a:cubicBezTo>
                  <a:cubicBezTo>
                    <a:pt x="10127" y="4919"/>
                    <a:pt x="9227" y="4998"/>
                    <a:pt x="8785" y="5342"/>
                  </a:cubicBezTo>
                  <a:cubicBezTo>
                    <a:pt x="8562" y="3645"/>
                    <a:pt x="6583" y="1922"/>
                    <a:pt x="4501" y="1922"/>
                  </a:cubicBezTo>
                  <a:cubicBezTo>
                    <a:pt x="4308" y="1922"/>
                    <a:pt x="4115" y="1937"/>
                    <a:pt x="3922" y="1968"/>
                  </a:cubicBezTo>
                  <a:cubicBezTo>
                    <a:pt x="1581" y="2363"/>
                    <a:pt x="1" y="4551"/>
                    <a:pt x="396" y="6892"/>
                  </a:cubicBezTo>
                  <a:cubicBezTo>
                    <a:pt x="723" y="8963"/>
                    <a:pt x="2541" y="10448"/>
                    <a:pt x="4578" y="10448"/>
                  </a:cubicBezTo>
                  <a:cubicBezTo>
                    <a:pt x="4813" y="10448"/>
                    <a:pt x="5051" y="10428"/>
                    <a:pt x="5290" y="10387"/>
                  </a:cubicBezTo>
                  <a:cubicBezTo>
                    <a:pt x="7478" y="10053"/>
                    <a:pt x="8998" y="8077"/>
                    <a:pt x="8876" y="5919"/>
                  </a:cubicBezTo>
                  <a:cubicBezTo>
                    <a:pt x="9007" y="5723"/>
                    <a:pt x="9480" y="5185"/>
                    <a:pt x="10553" y="5185"/>
                  </a:cubicBezTo>
                  <a:cubicBezTo>
                    <a:pt x="10979" y="5185"/>
                    <a:pt x="11499" y="5269"/>
                    <a:pt x="12129" y="5494"/>
                  </a:cubicBezTo>
                  <a:cubicBezTo>
                    <a:pt x="12673" y="7317"/>
                    <a:pt x="14361" y="8555"/>
                    <a:pt x="16236" y="8555"/>
                  </a:cubicBezTo>
                  <a:cubicBezTo>
                    <a:pt x="16455" y="8555"/>
                    <a:pt x="16677" y="8538"/>
                    <a:pt x="16901" y="8503"/>
                  </a:cubicBezTo>
                  <a:cubicBezTo>
                    <a:pt x="19241" y="8108"/>
                    <a:pt x="20822" y="5919"/>
                    <a:pt x="20427" y="3579"/>
                  </a:cubicBezTo>
                  <a:cubicBezTo>
                    <a:pt x="20070" y="1492"/>
                    <a:pt x="18249" y="1"/>
                    <a:pt x="16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5" name="Google Shape;9115;p135"/>
            <p:cNvSpPr/>
            <p:nvPr/>
          </p:nvSpPr>
          <p:spPr>
            <a:xfrm>
              <a:off x="35691650" y="12692725"/>
              <a:ext cx="217375" cy="180125"/>
            </a:xfrm>
            <a:custGeom>
              <a:avLst/>
              <a:gdLst/>
              <a:ahLst/>
              <a:cxnLst/>
              <a:rect l="l" t="t" r="r" b="b"/>
              <a:pathLst>
                <a:path w="8695" h="7205" extrusionOk="0">
                  <a:moveTo>
                    <a:pt x="1521" y="0"/>
                  </a:moveTo>
                  <a:cubicBezTo>
                    <a:pt x="639" y="1216"/>
                    <a:pt x="1" y="2827"/>
                    <a:pt x="214" y="4894"/>
                  </a:cubicBezTo>
                  <a:cubicBezTo>
                    <a:pt x="244" y="4985"/>
                    <a:pt x="244" y="5076"/>
                    <a:pt x="244" y="5168"/>
                  </a:cubicBezTo>
                  <a:cubicBezTo>
                    <a:pt x="2463" y="6505"/>
                    <a:pt x="5107" y="7174"/>
                    <a:pt x="7752" y="7204"/>
                  </a:cubicBezTo>
                  <a:cubicBezTo>
                    <a:pt x="8086" y="6657"/>
                    <a:pt x="8421" y="6080"/>
                    <a:pt x="8694" y="5472"/>
                  </a:cubicBezTo>
                  <a:cubicBezTo>
                    <a:pt x="6019" y="4134"/>
                    <a:pt x="3648" y="2219"/>
                    <a:pt x="15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6" name="Google Shape;9116;p135"/>
            <p:cNvSpPr/>
            <p:nvPr/>
          </p:nvSpPr>
          <p:spPr>
            <a:xfrm>
              <a:off x="35729650" y="12492625"/>
              <a:ext cx="527400" cy="336900"/>
            </a:xfrm>
            <a:custGeom>
              <a:avLst/>
              <a:gdLst/>
              <a:ahLst/>
              <a:cxnLst/>
              <a:rect l="l" t="t" r="r" b="b"/>
              <a:pathLst>
                <a:path w="21096" h="13476" extrusionOk="0">
                  <a:moveTo>
                    <a:pt x="4874" y="0"/>
                  </a:moveTo>
                  <a:cubicBezTo>
                    <a:pt x="4815" y="0"/>
                    <a:pt x="4751" y="13"/>
                    <a:pt x="4682" y="41"/>
                  </a:cubicBezTo>
                  <a:cubicBezTo>
                    <a:pt x="3435" y="558"/>
                    <a:pt x="4439" y="4144"/>
                    <a:pt x="4439" y="4144"/>
                  </a:cubicBezTo>
                  <a:cubicBezTo>
                    <a:pt x="4439" y="4144"/>
                    <a:pt x="3256" y="1876"/>
                    <a:pt x="2611" y="1876"/>
                  </a:cubicBezTo>
                  <a:cubicBezTo>
                    <a:pt x="2532" y="1876"/>
                    <a:pt x="2462" y="1910"/>
                    <a:pt x="2402" y="1986"/>
                  </a:cubicBezTo>
                  <a:cubicBezTo>
                    <a:pt x="1824" y="2685"/>
                    <a:pt x="3648" y="5117"/>
                    <a:pt x="3648" y="5117"/>
                  </a:cubicBezTo>
                  <a:cubicBezTo>
                    <a:pt x="3648" y="5117"/>
                    <a:pt x="1490" y="5998"/>
                    <a:pt x="1" y="8004"/>
                  </a:cubicBezTo>
                  <a:cubicBezTo>
                    <a:pt x="2098" y="10223"/>
                    <a:pt x="4469" y="12138"/>
                    <a:pt x="7174" y="13476"/>
                  </a:cubicBezTo>
                  <a:cubicBezTo>
                    <a:pt x="7721" y="12351"/>
                    <a:pt x="8086" y="11196"/>
                    <a:pt x="8056" y="10223"/>
                  </a:cubicBezTo>
                  <a:lnTo>
                    <a:pt x="8056" y="10223"/>
                  </a:lnTo>
                  <a:cubicBezTo>
                    <a:pt x="8056" y="10224"/>
                    <a:pt x="10913" y="12290"/>
                    <a:pt x="13466" y="12959"/>
                  </a:cubicBezTo>
                  <a:cubicBezTo>
                    <a:pt x="13979" y="13077"/>
                    <a:pt x="14479" y="13157"/>
                    <a:pt x="14941" y="13157"/>
                  </a:cubicBezTo>
                  <a:cubicBezTo>
                    <a:pt x="15191" y="13157"/>
                    <a:pt x="15430" y="13134"/>
                    <a:pt x="15655" y="13080"/>
                  </a:cubicBezTo>
                  <a:cubicBezTo>
                    <a:pt x="18025" y="12503"/>
                    <a:pt x="16840" y="10254"/>
                    <a:pt x="16475" y="9646"/>
                  </a:cubicBezTo>
                  <a:lnTo>
                    <a:pt x="16475" y="9646"/>
                  </a:lnTo>
                  <a:cubicBezTo>
                    <a:pt x="16915" y="10320"/>
                    <a:pt x="18827" y="13061"/>
                    <a:pt x="20872" y="13061"/>
                  </a:cubicBezTo>
                  <a:cubicBezTo>
                    <a:pt x="20946" y="13061"/>
                    <a:pt x="21021" y="13058"/>
                    <a:pt x="21095" y="13050"/>
                  </a:cubicBezTo>
                  <a:cubicBezTo>
                    <a:pt x="19545" y="8156"/>
                    <a:pt x="16901" y="3658"/>
                    <a:pt x="12889" y="497"/>
                  </a:cubicBezTo>
                  <a:cubicBezTo>
                    <a:pt x="8603" y="1530"/>
                    <a:pt x="5563" y="3597"/>
                    <a:pt x="5563" y="3597"/>
                  </a:cubicBezTo>
                  <a:cubicBezTo>
                    <a:pt x="5563" y="3597"/>
                    <a:pt x="5861" y="0"/>
                    <a:pt x="4874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7" name="Google Shape;9117;p135"/>
            <p:cNvSpPr/>
            <p:nvPr/>
          </p:nvSpPr>
          <p:spPr>
            <a:xfrm>
              <a:off x="36051850" y="12492275"/>
              <a:ext cx="250025" cy="326625"/>
            </a:xfrm>
            <a:custGeom>
              <a:avLst/>
              <a:gdLst/>
              <a:ahLst/>
              <a:cxnLst/>
              <a:rect l="l" t="t" r="r" b="b"/>
              <a:pathLst>
                <a:path w="10001" h="13065" extrusionOk="0">
                  <a:moveTo>
                    <a:pt x="4036" y="0"/>
                  </a:moveTo>
                  <a:cubicBezTo>
                    <a:pt x="3672" y="0"/>
                    <a:pt x="3300" y="18"/>
                    <a:pt x="2919" y="55"/>
                  </a:cubicBezTo>
                  <a:cubicBezTo>
                    <a:pt x="1915" y="146"/>
                    <a:pt x="912" y="298"/>
                    <a:pt x="1" y="511"/>
                  </a:cubicBezTo>
                  <a:cubicBezTo>
                    <a:pt x="4013" y="3672"/>
                    <a:pt x="6657" y="8170"/>
                    <a:pt x="8207" y="13064"/>
                  </a:cubicBezTo>
                  <a:cubicBezTo>
                    <a:pt x="8329" y="13064"/>
                    <a:pt x="8420" y="13064"/>
                    <a:pt x="8511" y="13034"/>
                  </a:cubicBezTo>
                  <a:cubicBezTo>
                    <a:pt x="9302" y="12851"/>
                    <a:pt x="9758" y="12487"/>
                    <a:pt x="10001" y="12031"/>
                  </a:cubicBezTo>
                  <a:cubicBezTo>
                    <a:pt x="9727" y="7836"/>
                    <a:pt x="8603" y="3733"/>
                    <a:pt x="6384" y="237"/>
                  </a:cubicBezTo>
                  <a:cubicBezTo>
                    <a:pt x="5645" y="89"/>
                    <a:pt x="4863" y="0"/>
                    <a:pt x="40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8" name="Google Shape;9118;p135"/>
            <p:cNvSpPr/>
            <p:nvPr/>
          </p:nvSpPr>
          <p:spPr>
            <a:xfrm>
              <a:off x="36211425" y="12498200"/>
              <a:ext cx="302450" cy="344475"/>
            </a:xfrm>
            <a:custGeom>
              <a:avLst/>
              <a:gdLst/>
              <a:ahLst/>
              <a:cxnLst/>
              <a:rect l="l" t="t" r="r" b="b"/>
              <a:pathLst>
                <a:path w="12098" h="13779" extrusionOk="0">
                  <a:moveTo>
                    <a:pt x="1" y="0"/>
                  </a:moveTo>
                  <a:cubicBezTo>
                    <a:pt x="2220" y="3496"/>
                    <a:pt x="3344" y="7599"/>
                    <a:pt x="3618" y="11794"/>
                  </a:cubicBezTo>
                  <a:cubicBezTo>
                    <a:pt x="4195" y="10821"/>
                    <a:pt x="3831" y="9606"/>
                    <a:pt x="3830" y="9605"/>
                  </a:cubicBezTo>
                  <a:lnTo>
                    <a:pt x="3830" y="9605"/>
                  </a:lnTo>
                  <a:cubicBezTo>
                    <a:pt x="3831" y="9607"/>
                    <a:pt x="5865" y="13778"/>
                    <a:pt x="8528" y="13778"/>
                  </a:cubicBezTo>
                  <a:cubicBezTo>
                    <a:pt x="8722" y="13778"/>
                    <a:pt x="8919" y="13756"/>
                    <a:pt x="9119" y="13709"/>
                  </a:cubicBezTo>
                  <a:cubicBezTo>
                    <a:pt x="12098" y="12979"/>
                    <a:pt x="8694" y="6626"/>
                    <a:pt x="7448" y="4742"/>
                  </a:cubicBezTo>
                  <a:cubicBezTo>
                    <a:pt x="6475" y="3283"/>
                    <a:pt x="3861" y="790"/>
                    <a:pt x="1" y="0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19" name="Google Shape;9119;p135"/>
            <p:cNvSpPr/>
            <p:nvPr/>
          </p:nvSpPr>
          <p:spPr>
            <a:xfrm>
              <a:off x="35697750" y="12821900"/>
              <a:ext cx="187700" cy="145925"/>
            </a:xfrm>
            <a:custGeom>
              <a:avLst/>
              <a:gdLst/>
              <a:ahLst/>
              <a:cxnLst/>
              <a:rect l="l" t="t" r="r" b="b"/>
              <a:pathLst>
                <a:path w="7508" h="5837" extrusionOk="0">
                  <a:moveTo>
                    <a:pt x="0" y="1"/>
                  </a:moveTo>
                  <a:lnTo>
                    <a:pt x="0" y="1"/>
                  </a:lnTo>
                  <a:cubicBezTo>
                    <a:pt x="547" y="5320"/>
                    <a:pt x="1186" y="5837"/>
                    <a:pt x="1186" y="5837"/>
                  </a:cubicBezTo>
                  <a:cubicBezTo>
                    <a:pt x="1186" y="5837"/>
                    <a:pt x="2242" y="4610"/>
                    <a:pt x="3939" y="4610"/>
                  </a:cubicBezTo>
                  <a:cubicBezTo>
                    <a:pt x="4396" y="4610"/>
                    <a:pt x="4899" y="4699"/>
                    <a:pt x="5441" y="4925"/>
                  </a:cubicBezTo>
                  <a:cubicBezTo>
                    <a:pt x="5441" y="4925"/>
                    <a:pt x="6505" y="3679"/>
                    <a:pt x="7508" y="2037"/>
                  </a:cubicBezTo>
                  <a:cubicBezTo>
                    <a:pt x="4863" y="2007"/>
                    <a:pt x="2189" y="1338"/>
                    <a:pt x="0" y="1"/>
                  </a:cubicBez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0" name="Google Shape;9120;p135"/>
            <p:cNvSpPr/>
            <p:nvPr/>
          </p:nvSpPr>
          <p:spPr>
            <a:xfrm>
              <a:off x="36189400" y="12726150"/>
              <a:ext cx="1525" cy="3825"/>
            </a:xfrm>
            <a:custGeom>
              <a:avLst/>
              <a:gdLst/>
              <a:ahLst/>
              <a:cxnLst/>
              <a:rect l="l" t="t" r="r" b="b"/>
              <a:pathLst>
                <a:path w="61" h="153" extrusionOk="0">
                  <a:moveTo>
                    <a:pt x="61" y="153"/>
                  </a:moveTo>
                  <a:cubicBezTo>
                    <a:pt x="31" y="62"/>
                    <a:pt x="0" y="1"/>
                    <a:pt x="0" y="1"/>
                  </a:cubicBezTo>
                  <a:cubicBezTo>
                    <a:pt x="0" y="1"/>
                    <a:pt x="31" y="62"/>
                    <a:pt x="61" y="153"/>
                  </a:cubicBezTo>
                  <a:close/>
                </a:path>
              </a:pathLst>
            </a:custGeom>
            <a:solidFill>
              <a:srgbClr val="F2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1" name="Google Shape;9121;p135"/>
            <p:cNvSpPr/>
            <p:nvPr/>
          </p:nvSpPr>
          <p:spPr>
            <a:xfrm>
              <a:off x="35931800" y="13248625"/>
              <a:ext cx="136025" cy="490500"/>
            </a:xfrm>
            <a:custGeom>
              <a:avLst/>
              <a:gdLst/>
              <a:ahLst/>
              <a:cxnLst/>
              <a:rect l="l" t="t" r="r" b="b"/>
              <a:pathLst>
                <a:path w="5441" h="19620" extrusionOk="0">
                  <a:moveTo>
                    <a:pt x="4019" y="0"/>
                  </a:moveTo>
                  <a:cubicBezTo>
                    <a:pt x="3180" y="0"/>
                    <a:pt x="2028" y="372"/>
                    <a:pt x="851" y="1139"/>
                  </a:cubicBezTo>
                  <a:cubicBezTo>
                    <a:pt x="851" y="1139"/>
                    <a:pt x="1793" y="4908"/>
                    <a:pt x="1611" y="7248"/>
                  </a:cubicBezTo>
                  <a:cubicBezTo>
                    <a:pt x="1459" y="9589"/>
                    <a:pt x="365" y="14908"/>
                    <a:pt x="365" y="14908"/>
                  </a:cubicBezTo>
                  <a:cubicBezTo>
                    <a:pt x="365" y="14908"/>
                    <a:pt x="0" y="18008"/>
                    <a:pt x="152" y="19619"/>
                  </a:cubicBezTo>
                  <a:cubicBezTo>
                    <a:pt x="2857" y="16336"/>
                    <a:pt x="4833" y="13996"/>
                    <a:pt x="5228" y="7978"/>
                  </a:cubicBezTo>
                  <a:cubicBezTo>
                    <a:pt x="5441" y="5120"/>
                    <a:pt x="4681" y="1595"/>
                    <a:pt x="4286" y="14"/>
                  </a:cubicBezTo>
                  <a:cubicBezTo>
                    <a:pt x="4201" y="5"/>
                    <a:pt x="4112" y="0"/>
                    <a:pt x="40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2" name="Google Shape;9122;p135"/>
            <p:cNvSpPr/>
            <p:nvPr/>
          </p:nvSpPr>
          <p:spPr>
            <a:xfrm>
              <a:off x="35935575" y="13248975"/>
              <a:ext cx="164925" cy="512175"/>
            </a:xfrm>
            <a:custGeom>
              <a:avLst/>
              <a:gdLst/>
              <a:ahLst/>
              <a:cxnLst/>
              <a:rect l="l" t="t" r="r" b="b"/>
              <a:pathLst>
                <a:path w="6597" h="20487" extrusionOk="0">
                  <a:moveTo>
                    <a:pt x="4135" y="0"/>
                  </a:moveTo>
                  <a:lnTo>
                    <a:pt x="4135" y="0"/>
                  </a:lnTo>
                  <a:cubicBezTo>
                    <a:pt x="4530" y="1581"/>
                    <a:pt x="5290" y="5106"/>
                    <a:pt x="5077" y="7964"/>
                  </a:cubicBezTo>
                  <a:cubicBezTo>
                    <a:pt x="4682" y="13982"/>
                    <a:pt x="2706" y="16322"/>
                    <a:pt x="1" y="19605"/>
                  </a:cubicBezTo>
                  <a:cubicBezTo>
                    <a:pt x="62" y="20031"/>
                    <a:pt x="123" y="20335"/>
                    <a:pt x="244" y="20487"/>
                  </a:cubicBezTo>
                  <a:cubicBezTo>
                    <a:pt x="244" y="20487"/>
                    <a:pt x="4469" y="16778"/>
                    <a:pt x="5533" y="11186"/>
                  </a:cubicBezTo>
                  <a:cubicBezTo>
                    <a:pt x="6597" y="5593"/>
                    <a:pt x="5381" y="1611"/>
                    <a:pt x="5047" y="608"/>
                  </a:cubicBezTo>
                  <a:cubicBezTo>
                    <a:pt x="4925" y="274"/>
                    <a:pt x="4591" y="61"/>
                    <a:pt x="41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3" name="Google Shape;9123;p135"/>
            <p:cNvSpPr/>
            <p:nvPr/>
          </p:nvSpPr>
          <p:spPr>
            <a:xfrm>
              <a:off x="35821600" y="13499725"/>
              <a:ext cx="135275" cy="144400"/>
            </a:xfrm>
            <a:custGeom>
              <a:avLst/>
              <a:gdLst/>
              <a:ahLst/>
              <a:cxnLst/>
              <a:rect l="l" t="t" r="r" b="b"/>
              <a:pathLst>
                <a:path w="5411" h="5776" extrusionOk="0">
                  <a:moveTo>
                    <a:pt x="1460" y="1"/>
                  </a:moveTo>
                  <a:cubicBezTo>
                    <a:pt x="1460" y="1"/>
                    <a:pt x="761" y="1855"/>
                    <a:pt x="1" y="4134"/>
                  </a:cubicBezTo>
                  <a:cubicBezTo>
                    <a:pt x="2226" y="5331"/>
                    <a:pt x="2304" y="5661"/>
                    <a:pt x="2236" y="5747"/>
                  </a:cubicBezTo>
                  <a:lnTo>
                    <a:pt x="2236" y="5747"/>
                  </a:lnTo>
                  <a:cubicBezTo>
                    <a:pt x="3599" y="4901"/>
                    <a:pt x="5411" y="2584"/>
                    <a:pt x="5411" y="2584"/>
                  </a:cubicBezTo>
                  <a:lnTo>
                    <a:pt x="5138" y="973"/>
                  </a:lnTo>
                  <a:cubicBezTo>
                    <a:pt x="5138" y="973"/>
                    <a:pt x="3131" y="730"/>
                    <a:pt x="1460" y="1"/>
                  </a:cubicBezTo>
                  <a:close/>
                  <a:moveTo>
                    <a:pt x="2236" y="5747"/>
                  </a:moveTo>
                  <a:cubicBezTo>
                    <a:pt x="2220" y="5757"/>
                    <a:pt x="2205" y="5766"/>
                    <a:pt x="2189" y="5776"/>
                  </a:cubicBezTo>
                  <a:cubicBezTo>
                    <a:pt x="2189" y="5776"/>
                    <a:pt x="2218" y="5770"/>
                    <a:pt x="2236" y="5747"/>
                  </a:cubicBezTo>
                  <a:close/>
                </a:path>
              </a:pathLst>
            </a:custGeom>
            <a:solidFill>
              <a:srgbClr val="ED99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24" name="Google Shape;9124;p135"/>
            <p:cNvSpPr/>
            <p:nvPr/>
          </p:nvSpPr>
          <p:spPr>
            <a:xfrm>
              <a:off x="35795275" y="13432300"/>
              <a:ext cx="349300" cy="360150"/>
            </a:xfrm>
            <a:custGeom>
              <a:avLst/>
              <a:gdLst/>
              <a:ahLst/>
              <a:cxnLst/>
              <a:rect l="l" t="t" r="r" b="b"/>
              <a:pathLst>
                <a:path w="13972" h="14406" extrusionOk="0">
                  <a:moveTo>
                    <a:pt x="11334" y="0"/>
                  </a:moveTo>
                  <a:cubicBezTo>
                    <a:pt x="10733" y="0"/>
                    <a:pt x="9832" y="1103"/>
                    <a:pt x="9534" y="1482"/>
                  </a:cubicBezTo>
                  <a:cubicBezTo>
                    <a:pt x="9319" y="1306"/>
                    <a:pt x="9017" y="1005"/>
                    <a:pt x="8820" y="1005"/>
                  </a:cubicBezTo>
                  <a:cubicBezTo>
                    <a:pt x="8710" y="1005"/>
                    <a:pt x="8633" y="1099"/>
                    <a:pt x="8622" y="1360"/>
                  </a:cubicBezTo>
                  <a:cubicBezTo>
                    <a:pt x="8561" y="2120"/>
                    <a:pt x="8744" y="2546"/>
                    <a:pt x="8744" y="2546"/>
                  </a:cubicBezTo>
                  <a:cubicBezTo>
                    <a:pt x="8744" y="2546"/>
                    <a:pt x="4701" y="7530"/>
                    <a:pt x="3303" y="8442"/>
                  </a:cubicBezTo>
                  <a:cubicBezTo>
                    <a:pt x="3364" y="8351"/>
                    <a:pt x="3273" y="8017"/>
                    <a:pt x="1054" y="6831"/>
                  </a:cubicBezTo>
                  <a:cubicBezTo>
                    <a:pt x="567" y="8382"/>
                    <a:pt x="111" y="9962"/>
                    <a:pt x="81" y="10783"/>
                  </a:cubicBezTo>
                  <a:cubicBezTo>
                    <a:pt x="0" y="12559"/>
                    <a:pt x="1301" y="14406"/>
                    <a:pt x="2908" y="14406"/>
                  </a:cubicBezTo>
                  <a:cubicBezTo>
                    <a:pt x="3116" y="14406"/>
                    <a:pt x="3330" y="14375"/>
                    <a:pt x="3546" y="14309"/>
                  </a:cubicBezTo>
                  <a:cubicBezTo>
                    <a:pt x="5431" y="13701"/>
                    <a:pt x="8409" y="10935"/>
                    <a:pt x="11145" y="6619"/>
                  </a:cubicBezTo>
                  <a:cubicBezTo>
                    <a:pt x="11145" y="6619"/>
                    <a:pt x="11935" y="5676"/>
                    <a:pt x="12391" y="4612"/>
                  </a:cubicBezTo>
                  <a:cubicBezTo>
                    <a:pt x="12391" y="4612"/>
                    <a:pt x="13972" y="2029"/>
                    <a:pt x="13637" y="1421"/>
                  </a:cubicBezTo>
                  <a:cubicBezTo>
                    <a:pt x="13564" y="1293"/>
                    <a:pt x="13472" y="1242"/>
                    <a:pt x="13371" y="1242"/>
                  </a:cubicBezTo>
                  <a:cubicBezTo>
                    <a:pt x="12966" y="1242"/>
                    <a:pt x="12422" y="2059"/>
                    <a:pt x="12422" y="2059"/>
                  </a:cubicBezTo>
                  <a:cubicBezTo>
                    <a:pt x="12422" y="2059"/>
                    <a:pt x="12938" y="935"/>
                    <a:pt x="12574" y="661"/>
                  </a:cubicBezTo>
                  <a:cubicBezTo>
                    <a:pt x="12537" y="637"/>
                    <a:pt x="12496" y="626"/>
                    <a:pt x="12452" y="626"/>
                  </a:cubicBezTo>
                  <a:cubicBezTo>
                    <a:pt x="12053" y="626"/>
                    <a:pt x="11388" y="1512"/>
                    <a:pt x="11388" y="1512"/>
                  </a:cubicBezTo>
                  <a:cubicBezTo>
                    <a:pt x="11388" y="1512"/>
                    <a:pt x="12026" y="357"/>
                    <a:pt x="11540" y="53"/>
                  </a:cubicBezTo>
                  <a:cubicBezTo>
                    <a:pt x="11477" y="17"/>
                    <a:pt x="11408" y="0"/>
                    <a:pt x="11334" y="0"/>
                  </a:cubicBezTo>
                  <a:close/>
                </a:path>
              </a:pathLst>
            </a:custGeom>
            <a:solidFill>
              <a:srgbClr val="F9C1B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0B3E3E6-FFAF-5F5D-1BC1-45AAB7F29AE5}"/>
              </a:ext>
            </a:extLst>
          </p:cNvPr>
          <p:cNvSpPr txBox="1"/>
          <p:nvPr/>
        </p:nvSpPr>
        <p:spPr>
          <a:xfrm>
            <a:off x="2597453" y="1275624"/>
            <a:ext cx="74713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00" dirty="0" err="1"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239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2" name="Google Shape;11200;p141">
            <a:extLst>
              <a:ext uri="{FF2B5EF4-FFF2-40B4-BE49-F238E27FC236}">
                <a16:creationId xmlns:a16="http://schemas.microsoft.com/office/drawing/2014/main" id="{F03B1098-9A04-7DED-12CE-7C3CF792A3B2}"/>
              </a:ext>
            </a:extLst>
          </p:cNvPr>
          <p:cNvGrpSpPr/>
          <p:nvPr/>
        </p:nvGrpSpPr>
        <p:grpSpPr>
          <a:xfrm>
            <a:off x="9480643" y="43082"/>
            <a:ext cx="3760201" cy="3429682"/>
            <a:chOff x="6652154" y="3716623"/>
            <a:chExt cx="560631" cy="511352"/>
          </a:xfrm>
        </p:grpSpPr>
        <p:sp>
          <p:nvSpPr>
            <p:cNvPr id="4" name="Google Shape;11201;p141">
              <a:extLst>
                <a:ext uri="{FF2B5EF4-FFF2-40B4-BE49-F238E27FC236}">
                  <a16:creationId xmlns:a16="http://schemas.microsoft.com/office/drawing/2014/main" id="{E71CAA43-5896-6135-46E1-3F20BF4D6253}"/>
                </a:ext>
              </a:extLst>
            </p:cNvPr>
            <p:cNvSpPr/>
            <p:nvPr/>
          </p:nvSpPr>
          <p:spPr>
            <a:xfrm>
              <a:off x="6652154" y="3716623"/>
              <a:ext cx="560631" cy="511352"/>
            </a:xfrm>
            <a:custGeom>
              <a:avLst/>
              <a:gdLst/>
              <a:ahLst/>
              <a:cxnLst/>
              <a:rect l="l" t="t" r="r" b="b"/>
              <a:pathLst>
                <a:path w="97163" h="88661" extrusionOk="0">
                  <a:moveTo>
                    <a:pt x="48942" y="1"/>
                  </a:moveTo>
                  <a:cubicBezTo>
                    <a:pt x="46560" y="1"/>
                    <a:pt x="44145" y="185"/>
                    <a:pt x="41715" y="565"/>
                  </a:cubicBezTo>
                  <a:cubicBezTo>
                    <a:pt x="16981" y="4433"/>
                    <a:pt x="0" y="27180"/>
                    <a:pt x="3779" y="51346"/>
                  </a:cubicBezTo>
                  <a:cubicBezTo>
                    <a:pt x="7187" y="73133"/>
                    <a:pt x="26312" y="88661"/>
                    <a:pt x="48182" y="88661"/>
                  </a:cubicBezTo>
                  <a:cubicBezTo>
                    <a:pt x="50571" y="88661"/>
                    <a:pt x="52993" y="88476"/>
                    <a:pt x="55431" y="88093"/>
                  </a:cubicBezTo>
                  <a:cubicBezTo>
                    <a:pt x="80165" y="84225"/>
                    <a:pt x="97163" y="61496"/>
                    <a:pt x="93366" y="37311"/>
                  </a:cubicBezTo>
                  <a:cubicBezTo>
                    <a:pt x="89958" y="15517"/>
                    <a:pt x="70820" y="1"/>
                    <a:pt x="48942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solidFill>
                <a:schemeClr val="bg1">
                  <a:alpha val="76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5" name="Google Shape;11202;p141">
              <a:extLst>
                <a:ext uri="{FF2B5EF4-FFF2-40B4-BE49-F238E27FC236}">
                  <a16:creationId xmlns:a16="http://schemas.microsoft.com/office/drawing/2014/main" id="{F7C10DF3-7D46-2FFB-2030-F4D10D6ADFF8}"/>
                </a:ext>
              </a:extLst>
            </p:cNvPr>
            <p:cNvGrpSpPr/>
            <p:nvPr/>
          </p:nvGrpSpPr>
          <p:grpSpPr>
            <a:xfrm>
              <a:off x="6669657" y="3716715"/>
              <a:ext cx="466779" cy="464290"/>
              <a:chOff x="6669657" y="3716715"/>
              <a:chExt cx="466779" cy="464290"/>
            </a:xfrm>
          </p:grpSpPr>
          <p:sp>
            <p:nvSpPr>
              <p:cNvPr id="6" name="Google Shape;11203;p141">
                <a:extLst>
                  <a:ext uri="{FF2B5EF4-FFF2-40B4-BE49-F238E27FC236}">
                    <a16:creationId xmlns:a16="http://schemas.microsoft.com/office/drawing/2014/main" id="{A5410BA2-3EDC-EFB8-98DB-83344861CD5C}"/>
                  </a:ext>
                </a:extLst>
              </p:cNvPr>
              <p:cNvSpPr/>
              <p:nvPr/>
            </p:nvSpPr>
            <p:spPr>
              <a:xfrm>
                <a:off x="6669657" y="3716715"/>
                <a:ext cx="386382" cy="464290"/>
              </a:xfrm>
              <a:custGeom>
                <a:avLst/>
                <a:gdLst/>
                <a:ahLst/>
                <a:cxnLst/>
                <a:rect l="l" t="t" r="r" b="b"/>
                <a:pathLst>
                  <a:path w="66964" h="80501" extrusionOk="0">
                    <a:moveTo>
                      <a:pt x="45863" y="0"/>
                    </a:moveTo>
                    <a:cubicBezTo>
                      <a:pt x="43461" y="0"/>
                      <a:pt x="41054" y="188"/>
                      <a:pt x="38663" y="566"/>
                    </a:cubicBezTo>
                    <a:cubicBezTo>
                      <a:pt x="20352" y="3441"/>
                      <a:pt x="6281" y="16660"/>
                      <a:pt x="1757" y="33161"/>
                    </a:cubicBezTo>
                    <a:lnTo>
                      <a:pt x="4081" y="32487"/>
                    </a:lnTo>
                    <a:lnTo>
                      <a:pt x="4081" y="32487"/>
                    </a:lnTo>
                    <a:cubicBezTo>
                      <a:pt x="4756" y="33871"/>
                      <a:pt x="3939" y="34971"/>
                      <a:pt x="3496" y="36213"/>
                    </a:cubicBezTo>
                    <a:cubicBezTo>
                      <a:pt x="3088" y="37384"/>
                      <a:pt x="2129" y="37207"/>
                      <a:pt x="1384" y="37295"/>
                    </a:cubicBezTo>
                    <a:cubicBezTo>
                      <a:pt x="1207" y="37313"/>
                      <a:pt x="1012" y="37348"/>
                      <a:pt x="816" y="37366"/>
                    </a:cubicBezTo>
                    <a:cubicBezTo>
                      <a:pt x="36" y="41997"/>
                      <a:pt x="0" y="46717"/>
                      <a:pt x="728" y="51348"/>
                    </a:cubicBezTo>
                    <a:cubicBezTo>
                      <a:pt x="2644" y="63591"/>
                      <a:pt x="9528" y="73847"/>
                      <a:pt x="19057" y="80501"/>
                    </a:cubicBezTo>
                    <a:cubicBezTo>
                      <a:pt x="18897" y="80217"/>
                      <a:pt x="18737" y="79950"/>
                      <a:pt x="18560" y="79684"/>
                    </a:cubicBezTo>
                    <a:cubicBezTo>
                      <a:pt x="18099" y="79010"/>
                      <a:pt x="17069" y="77928"/>
                      <a:pt x="17194" y="77768"/>
                    </a:cubicBezTo>
                    <a:cubicBezTo>
                      <a:pt x="18081" y="76703"/>
                      <a:pt x="16094" y="76632"/>
                      <a:pt x="16626" y="75834"/>
                    </a:cubicBezTo>
                    <a:cubicBezTo>
                      <a:pt x="15206" y="74876"/>
                      <a:pt x="14816" y="73652"/>
                      <a:pt x="15277" y="71948"/>
                    </a:cubicBezTo>
                    <a:cubicBezTo>
                      <a:pt x="15455" y="71292"/>
                      <a:pt x="15100" y="70529"/>
                      <a:pt x="14426" y="69854"/>
                    </a:cubicBezTo>
                    <a:cubicBezTo>
                      <a:pt x="13468" y="68896"/>
                      <a:pt x="12811" y="67601"/>
                      <a:pt x="12101" y="66394"/>
                    </a:cubicBezTo>
                    <a:cubicBezTo>
                      <a:pt x="11782" y="65862"/>
                      <a:pt x="11338" y="65152"/>
                      <a:pt x="11463" y="64620"/>
                    </a:cubicBezTo>
                    <a:cubicBezTo>
                      <a:pt x="11871" y="62739"/>
                      <a:pt x="12172" y="60734"/>
                      <a:pt x="13095" y="59102"/>
                    </a:cubicBezTo>
                    <a:cubicBezTo>
                      <a:pt x="14337" y="56919"/>
                      <a:pt x="14284" y="54914"/>
                      <a:pt x="13343" y="51969"/>
                    </a:cubicBezTo>
                    <a:lnTo>
                      <a:pt x="13343" y="51969"/>
                    </a:lnTo>
                    <a:cubicBezTo>
                      <a:pt x="12811" y="53619"/>
                      <a:pt x="11888" y="53229"/>
                      <a:pt x="11090" y="53353"/>
                    </a:cubicBezTo>
                    <a:cubicBezTo>
                      <a:pt x="10814" y="53401"/>
                      <a:pt x="10612" y="53439"/>
                      <a:pt x="10447" y="53439"/>
                    </a:cubicBezTo>
                    <a:cubicBezTo>
                      <a:pt x="9997" y="53439"/>
                      <a:pt x="9823" y="53151"/>
                      <a:pt x="9174" y="51969"/>
                    </a:cubicBezTo>
                    <a:cubicBezTo>
                      <a:pt x="7861" y="50763"/>
                      <a:pt x="6619" y="49485"/>
                      <a:pt x="5447" y="48136"/>
                    </a:cubicBezTo>
                    <a:cubicBezTo>
                      <a:pt x="5270" y="47853"/>
                      <a:pt x="5146" y="47551"/>
                      <a:pt x="5110" y="47214"/>
                    </a:cubicBezTo>
                    <a:cubicBezTo>
                      <a:pt x="4862" y="45759"/>
                      <a:pt x="4649" y="44304"/>
                      <a:pt x="4773" y="42796"/>
                    </a:cubicBezTo>
                    <a:lnTo>
                      <a:pt x="4773" y="42796"/>
                    </a:lnTo>
                    <a:lnTo>
                      <a:pt x="9653" y="51756"/>
                    </a:lnTo>
                    <a:cubicBezTo>
                      <a:pt x="11924" y="50745"/>
                      <a:pt x="13680" y="49201"/>
                      <a:pt x="15650" y="47995"/>
                    </a:cubicBezTo>
                    <a:cubicBezTo>
                      <a:pt x="17034" y="47161"/>
                      <a:pt x="17584" y="45954"/>
                      <a:pt x="18045" y="44606"/>
                    </a:cubicBezTo>
                    <a:cubicBezTo>
                      <a:pt x="18205" y="44109"/>
                      <a:pt x="18329" y="43594"/>
                      <a:pt x="18436" y="43080"/>
                    </a:cubicBezTo>
                    <a:lnTo>
                      <a:pt x="15597" y="40542"/>
                    </a:lnTo>
                    <a:lnTo>
                      <a:pt x="15224" y="41749"/>
                    </a:lnTo>
                    <a:cubicBezTo>
                      <a:pt x="14000" y="41092"/>
                      <a:pt x="12793" y="40507"/>
                      <a:pt x="11640" y="39833"/>
                    </a:cubicBezTo>
                    <a:cubicBezTo>
                      <a:pt x="10593" y="39212"/>
                      <a:pt x="10433" y="38395"/>
                      <a:pt x="11374" y="37082"/>
                    </a:cubicBezTo>
                    <a:lnTo>
                      <a:pt x="11374" y="37082"/>
                    </a:lnTo>
                    <a:cubicBezTo>
                      <a:pt x="12448" y="38789"/>
                      <a:pt x="13681" y="39825"/>
                      <a:pt x="15346" y="39825"/>
                    </a:cubicBezTo>
                    <a:cubicBezTo>
                      <a:pt x="15689" y="39825"/>
                      <a:pt x="16049" y="39781"/>
                      <a:pt x="16431" y="39691"/>
                    </a:cubicBezTo>
                    <a:cubicBezTo>
                      <a:pt x="16437" y="39689"/>
                      <a:pt x="16444" y="39688"/>
                      <a:pt x="16450" y="39688"/>
                    </a:cubicBezTo>
                    <a:cubicBezTo>
                      <a:pt x="16592" y="39688"/>
                      <a:pt x="16795" y="40029"/>
                      <a:pt x="16998" y="40063"/>
                    </a:cubicBezTo>
                    <a:cubicBezTo>
                      <a:pt x="17810" y="40257"/>
                      <a:pt x="18605" y="40492"/>
                      <a:pt x="19428" y="40492"/>
                    </a:cubicBezTo>
                    <a:cubicBezTo>
                      <a:pt x="19811" y="40492"/>
                      <a:pt x="20200" y="40441"/>
                      <a:pt x="20600" y="40312"/>
                    </a:cubicBezTo>
                    <a:cubicBezTo>
                      <a:pt x="21150" y="40152"/>
                      <a:pt x="21718" y="40045"/>
                      <a:pt x="22304" y="40010"/>
                    </a:cubicBezTo>
                    <a:cubicBezTo>
                      <a:pt x="24003" y="41489"/>
                      <a:pt x="25144" y="42940"/>
                      <a:pt x="27015" y="42940"/>
                    </a:cubicBezTo>
                    <a:cubicBezTo>
                      <a:pt x="27253" y="42940"/>
                      <a:pt x="27504" y="42917"/>
                      <a:pt x="27769" y="42867"/>
                    </a:cubicBezTo>
                    <a:cubicBezTo>
                      <a:pt x="27999" y="44251"/>
                      <a:pt x="27875" y="45564"/>
                      <a:pt x="28407" y="46486"/>
                    </a:cubicBezTo>
                    <a:cubicBezTo>
                      <a:pt x="29614" y="48616"/>
                      <a:pt x="31158" y="50532"/>
                      <a:pt x="32701" y="52732"/>
                    </a:cubicBezTo>
                    <a:lnTo>
                      <a:pt x="34600" y="50425"/>
                    </a:lnTo>
                    <a:lnTo>
                      <a:pt x="34103" y="47196"/>
                    </a:lnTo>
                    <a:cubicBezTo>
                      <a:pt x="34972" y="46096"/>
                      <a:pt x="36268" y="45173"/>
                      <a:pt x="36286" y="44251"/>
                    </a:cubicBezTo>
                    <a:cubicBezTo>
                      <a:pt x="36303" y="42707"/>
                      <a:pt x="38503" y="42955"/>
                      <a:pt x="38202" y="41394"/>
                    </a:cubicBezTo>
                    <a:cubicBezTo>
                      <a:pt x="38184" y="41305"/>
                      <a:pt x="39604" y="40986"/>
                      <a:pt x="40313" y="40702"/>
                    </a:cubicBezTo>
                    <a:cubicBezTo>
                      <a:pt x="40650" y="40560"/>
                      <a:pt x="40899" y="40223"/>
                      <a:pt x="41378" y="39797"/>
                    </a:cubicBezTo>
                    <a:lnTo>
                      <a:pt x="44785" y="44978"/>
                    </a:lnTo>
                    <a:lnTo>
                      <a:pt x="46630" y="43914"/>
                    </a:lnTo>
                    <a:cubicBezTo>
                      <a:pt x="47553" y="45102"/>
                      <a:pt x="46754" y="46699"/>
                      <a:pt x="48067" y="47480"/>
                    </a:cubicBezTo>
                    <a:cubicBezTo>
                      <a:pt x="47020" y="50124"/>
                      <a:pt x="48741" y="51508"/>
                      <a:pt x="50445" y="52980"/>
                    </a:cubicBezTo>
                    <a:cubicBezTo>
                      <a:pt x="50764" y="53247"/>
                      <a:pt x="50640" y="54010"/>
                      <a:pt x="50746" y="54684"/>
                    </a:cubicBezTo>
                    <a:cubicBezTo>
                      <a:pt x="49546" y="54279"/>
                      <a:pt x="48739" y="53108"/>
                      <a:pt x="47515" y="53108"/>
                    </a:cubicBezTo>
                    <a:cubicBezTo>
                      <a:pt x="47074" y="53108"/>
                      <a:pt x="46579" y="53260"/>
                      <a:pt x="45991" y="53655"/>
                    </a:cubicBezTo>
                    <a:cubicBezTo>
                      <a:pt x="46130" y="53637"/>
                      <a:pt x="46261" y="53629"/>
                      <a:pt x="46385" y="53629"/>
                    </a:cubicBezTo>
                    <a:cubicBezTo>
                      <a:pt x="47902" y="53629"/>
                      <a:pt x="48314" y="54868"/>
                      <a:pt x="48954" y="55606"/>
                    </a:cubicBezTo>
                    <a:cubicBezTo>
                      <a:pt x="49646" y="56387"/>
                      <a:pt x="51119" y="56937"/>
                      <a:pt x="50782" y="58712"/>
                    </a:cubicBezTo>
                    <a:cubicBezTo>
                      <a:pt x="50925" y="58653"/>
                      <a:pt x="51063" y="58628"/>
                      <a:pt x="51196" y="58628"/>
                    </a:cubicBezTo>
                    <a:cubicBezTo>
                      <a:pt x="52116" y="58628"/>
                      <a:pt x="52822" y="59846"/>
                      <a:pt x="53828" y="59846"/>
                    </a:cubicBezTo>
                    <a:cubicBezTo>
                      <a:pt x="54135" y="59846"/>
                      <a:pt x="54469" y="59733"/>
                      <a:pt x="54845" y="59439"/>
                    </a:cubicBezTo>
                    <a:lnTo>
                      <a:pt x="55431" y="57026"/>
                    </a:lnTo>
                    <a:cubicBezTo>
                      <a:pt x="55147" y="56955"/>
                      <a:pt x="54863" y="56902"/>
                      <a:pt x="54579" y="56849"/>
                    </a:cubicBezTo>
                    <a:cubicBezTo>
                      <a:pt x="53053" y="56760"/>
                      <a:pt x="51385" y="55819"/>
                      <a:pt x="51793" y="55269"/>
                    </a:cubicBezTo>
                    <a:lnTo>
                      <a:pt x="52787" y="54844"/>
                    </a:lnTo>
                    <a:lnTo>
                      <a:pt x="52414" y="52501"/>
                    </a:lnTo>
                    <a:cubicBezTo>
                      <a:pt x="48866" y="49893"/>
                      <a:pt x="48440" y="48917"/>
                      <a:pt x="49770" y="46291"/>
                    </a:cubicBezTo>
                    <a:lnTo>
                      <a:pt x="49770" y="46291"/>
                    </a:lnTo>
                    <a:cubicBezTo>
                      <a:pt x="50462" y="46859"/>
                      <a:pt x="51208" y="47338"/>
                      <a:pt x="51775" y="47977"/>
                    </a:cubicBezTo>
                    <a:cubicBezTo>
                      <a:pt x="52326" y="48562"/>
                      <a:pt x="52698" y="49325"/>
                      <a:pt x="53088" y="49929"/>
                    </a:cubicBezTo>
                    <a:lnTo>
                      <a:pt x="55821" y="46948"/>
                    </a:lnTo>
                    <a:lnTo>
                      <a:pt x="55200" y="42955"/>
                    </a:lnTo>
                    <a:lnTo>
                      <a:pt x="52805" y="41447"/>
                    </a:lnTo>
                    <a:lnTo>
                      <a:pt x="53585" y="38253"/>
                    </a:lnTo>
                    <a:lnTo>
                      <a:pt x="55111" y="39229"/>
                    </a:lnTo>
                    <a:cubicBezTo>
                      <a:pt x="55111" y="40045"/>
                      <a:pt x="55111" y="40542"/>
                      <a:pt x="55111" y="41039"/>
                    </a:cubicBezTo>
                    <a:lnTo>
                      <a:pt x="56300" y="41021"/>
                    </a:lnTo>
                    <a:lnTo>
                      <a:pt x="56034" y="38466"/>
                    </a:lnTo>
                    <a:cubicBezTo>
                      <a:pt x="59778" y="37011"/>
                      <a:pt x="60754" y="35876"/>
                      <a:pt x="62546" y="30925"/>
                    </a:cubicBezTo>
                    <a:lnTo>
                      <a:pt x="59370" y="25407"/>
                    </a:lnTo>
                    <a:lnTo>
                      <a:pt x="60754" y="24609"/>
                    </a:lnTo>
                    <a:cubicBezTo>
                      <a:pt x="60620" y="24079"/>
                      <a:pt x="60336" y="23926"/>
                      <a:pt x="59999" y="23926"/>
                    </a:cubicBezTo>
                    <a:cubicBezTo>
                      <a:pt x="59536" y="23926"/>
                      <a:pt x="58975" y="24215"/>
                      <a:pt x="58567" y="24215"/>
                    </a:cubicBezTo>
                    <a:cubicBezTo>
                      <a:pt x="58326" y="24215"/>
                      <a:pt x="58138" y="24114"/>
                      <a:pt x="58057" y="23792"/>
                    </a:cubicBezTo>
                    <a:lnTo>
                      <a:pt x="59316" y="21344"/>
                    </a:lnTo>
                    <a:lnTo>
                      <a:pt x="60062" y="22692"/>
                    </a:lnTo>
                    <a:lnTo>
                      <a:pt x="61286" y="21858"/>
                    </a:lnTo>
                    <a:lnTo>
                      <a:pt x="63504" y="23775"/>
                    </a:lnTo>
                    <a:lnTo>
                      <a:pt x="64178" y="27040"/>
                    </a:lnTo>
                    <a:cubicBezTo>
                      <a:pt x="64959" y="25993"/>
                      <a:pt x="65598" y="25478"/>
                      <a:pt x="65775" y="24822"/>
                    </a:cubicBezTo>
                    <a:cubicBezTo>
                      <a:pt x="66201" y="23367"/>
                      <a:pt x="64356" y="23225"/>
                      <a:pt x="64089" y="22515"/>
                    </a:cubicBezTo>
                    <a:lnTo>
                      <a:pt x="64444" y="18647"/>
                    </a:lnTo>
                    <a:cubicBezTo>
                      <a:pt x="66520" y="17955"/>
                      <a:pt x="66538" y="17902"/>
                      <a:pt x="66609" y="16305"/>
                    </a:cubicBezTo>
                    <a:cubicBezTo>
                      <a:pt x="66698" y="14229"/>
                      <a:pt x="66840" y="12171"/>
                      <a:pt x="66964" y="10059"/>
                    </a:cubicBezTo>
                    <a:cubicBezTo>
                      <a:pt x="65951" y="8994"/>
                      <a:pt x="64617" y="8884"/>
                      <a:pt x="63235" y="8884"/>
                    </a:cubicBezTo>
                    <a:cubicBezTo>
                      <a:pt x="62876" y="8884"/>
                      <a:pt x="62514" y="8891"/>
                      <a:pt x="62153" y="8891"/>
                    </a:cubicBezTo>
                    <a:cubicBezTo>
                      <a:pt x="62029" y="8891"/>
                      <a:pt x="61906" y="8890"/>
                      <a:pt x="61783" y="8888"/>
                    </a:cubicBezTo>
                    <a:cubicBezTo>
                      <a:pt x="61978" y="8001"/>
                      <a:pt x="62209" y="7362"/>
                      <a:pt x="62262" y="6741"/>
                    </a:cubicBezTo>
                    <a:cubicBezTo>
                      <a:pt x="62297" y="6102"/>
                      <a:pt x="62173" y="5464"/>
                      <a:pt x="62120" y="4701"/>
                    </a:cubicBezTo>
                    <a:lnTo>
                      <a:pt x="65119" y="4239"/>
                    </a:lnTo>
                    <a:cubicBezTo>
                      <a:pt x="59052" y="1427"/>
                      <a:pt x="52479" y="0"/>
                      <a:pt x="45863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7" name="Google Shape;11204;p141">
                <a:extLst>
                  <a:ext uri="{FF2B5EF4-FFF2-40B4-BE49-F238E27FC236}">
                    <a16:creationId xmlns:a16="http://schemas.microsoft.com/office/drawing/2014/main" id="{62AB694B-252E-1BC5-EEE5-4FF1E846D4D9}"/>
                  </a:ext>
                </a:extLst>
              </p:cNvPr>
              <p:cNvSpPr/>
              <p:nvPr/>
            </p:nvSpPr>
            <p:spPr>
              <a:xfrm>
                <a:off x="7010819" y="4061082"/>
                <a:ext cx="117645" cy="102137"/>
              </a:xfrm>
              <a:custGeom>
                <a:avLst/>
                <a:gdLst/>
                <a:ahLst/>
                <a:cxnLst/>
                <a:rect l="l" t="t" r="r" b="b"/>
                <a:pathLst>
                  <a:path w="20389" h="17709" extrusionOk="0">
                    <a:moveTo>
                      <a:pt x="17567" y="0"/>
                    </a:moveTo>
                    <a:lnTo>
                      <a:pt x="17567" y="0"/>
                    </a:lnTo>
                    <a:cubicBezTo>
                      <a:pt x="17070" y="1331"/>
                      <a:pt x="16644" y="2697"/>
                      <a:pt x="16307" y="4081"/>
                    </a:cubicBezTo>
                    <a:cubicBezTo>
                      <a:pt x="16278" y="4199"/>
                      <a:pt x="16114" y="4268"/>
                      <a:pt x="16100" y="4268"/>
                    </a:cubicBezTo>
                    <a:cubicBezTo>
                      <a:pt x="16097" y="4268"/>
                      <a:pt x="16100" y="4265"/>
                      <a:pt x="16112" y="4259"/>
                    </a:cubicBezTo>
                    <a:lnTo>
                      <a:pt x="13912" y="3034"/>
                    </a:lnTo>
                    <a:lnTo>
                      <a:pt x="14391" y="1437"/>
                    </a:lnTo>
                    <a:lnTo>
                      <a:pt x="12617" y="337"/>
                    </a:lnTo>
                    <a:cubicBezTo>
                      <a:pt x="12563" y="2112"/>
                      <a:pt x="10416" y="1970"/>
                      <a:pt x="10523" y="3655"/>
                    </a:cubicBezTo>
                    <a:cubicBezTo>
                      <a:pt x="10523" y="3709"/>
                      <a:pt x="10239" y="3797"/>
                      <a:pt x="10079" y="3815"/>
                    </a:cubicBezTo>
                    <a:cubicBezTo>
                      <a:pt x="8287" y="4028"/>
                      <a:pt x="8553" y="4418"/>
                      <a:pt x="7276" y="5305"/>
                    </a:cubicBezTo>
                    <a:cubicBezTo>
                      <a:pt x="5785" y="6352"/>
                      <a:pt x="5466" y="8730"/>
                      <a:pt x="3017" y="8765"/>
                    </a:cubicBezTo>
                    <a:cubicBezTo>
                      <a:pt x="2166" y="8783"/>
                      <a:pt x="1154" y="9919"/>
                      <a:pt x="569" y="10770"/>
                    </a:cubicBezTo>
                    <a:cubicBezTo>
                      <a:pt x="178" y="11356"/>
                      <a:pt x="1" y="12705"/>
                      <a:pt x="374" y="13095"/>
                    </a:cubicBezTo>
                    <a:cubicBezTo>
                      <a:pt x="1687" y="14443"/>
                      <a:pt x="746" y="15810"/>
                      <a:pt x="569" y="17708"/>
                    </a:cubicBezTo>
                    <a:cubicBezTo>
                      <a:pt x="3337" y="16519"/>
                      <a:pt x="5839" y="15668"/>
                      <a:pt x="8074" y="14213"/>
                    </a:cubicBezTo>
                    <a:lnTo>
                      <a:pt x="10558" y="15934"/>
                    </a:lnTo>
                    <a:lnTo>
                      <a:pt x="9866" y="17336"/>
                    </a:lnTo>
                    <a:cubicBezTo>
                      <a:pt x="11960" y="17300"/>
                      <a:pt x="13592" y="16998"/>
                      <a:pt x="14710" y="15508"/>
                    </a:cubicBezTo>
                    <a:cubicBezTo>
                      <a:pt x="16094" y="13645"/>
                      <a:pt x="17585" y="11835"/>
                      <a:pt x="18773" y="9866"/>
                    </a:cubicBezTo>
                    <a:cubicBezTo>
                      <a:pt x="19590" y="8482"/>
                      <a:pt x="20388" y="6885"/>
                      <a:pt x="18862" y="5305"/>
                    </a:cubicBezTo>
                    <a:cubicBezTo>
                      <a:pt x="18596" y="5039"/>
                      <a:pt x="18330" y="4330"/>
                      <a:pt x="18472" y="4099"/>
                    </a:cubicBezTo>
                    <a:cubicBezTo>
                      <a:pt x="19732" y="2307"/>
                      <a:pt x="17372" y="1491"/>
                      <a:pt x="17567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8" name="Google Shape;11205;p141">
                <a:extLst>
                  <a:ext uri="{FF2B5EF4-FFF2-40B4-BE49-F238E27FC236}">
                    <a16:creationId xmlns:a16="http://schemas.microsoft.com/office/drawing/2014/main" id="{02AC253C-9F47-1A71-0E96-50B10C773900}"/>
                  </a:ext>
                </a:extLst>
              </p:cNvPr>
              <p:cNvSpPr/>
              <p:nvPr/>
            </p:nvSpPr>
            <p:spPr>
              <a:xfrm>
                <a:off x="6995058" y="4000087"/>
                <a:ext cx="41059" cy="51071"/>
              </a:xfrm>
              <a:custGeom>
                <a:avLst/>
                <a:gdLst/>
                <a:ahLst/>
                <a:cxnLst/>
                <a:rect l="l" t="t" r="r" b="b"/>
                <a:pathLst>
                  <a:path w="7116" h="8855" extrusionOk="0">
                    <a:moveTo>
                      <a:pt x="5359" y="0"/>
                    </a:moveTo>
                    <a:cubicBezTo>
                      <a:pt x="4649" y="976"/>
                      <a:pt x="3993" y="1774"/>
                      <a:pt x="3460" y="2644"/>
                    </a:cubicBezTo>
                    <a:cubicBezTo>
                      <a:pt x="2910" y="3513"/>
                      <a:pt x="1455" y="3638"/>
                      <a:pt x="1828" y="5181"/>
                    </a:cubicBezTo>
                    <a:cubicBezTo>
                      <a:pt x="1354" y="4803"/>
                      <a:pt x="1037" y="4660"/>
                      <a:pt x="815" y="4660"/>
                    </a:cubicBezTo>
                    <a:cubicBezTo>
                      <a:pt x="256" y="4660"/>
                      <a:pt x="305" y="5571"/>
                      <a:pt x="1" y="5926"/>
                    </a:cubicBezTo>
                    <a:cubicBezTo>
                      <a:pt x="1136" y="7417"/>
                      <a:pt x="1438" y="7577"/>
                      <a:pt x="5412" y="8854"/>
                    </a:cubicBezTo>
                    <a:cubicBezTo>
                      <a:pt x="5590" y="7896"/>
                      <a:pt x="5625" y="7239"/>
                      <a:pt x="5820" y="6636"/>
                    </a:cubicBezTo>
                    <a:cubicBezTo>
                      <a:pt x="6033" y="6015"/>
                      <a:pt x="6335" y="5430"/>
                      <a:pt x="6708" y="4880"/>
                    </a:cubicBezTo>
                    <a:cubicBezTo>
                      <a:pt x="7116" y="4294"/>
                      <a:pt x="5696" y="4170"/>
                      <a:pt x="6459" y="3354"/>
                    </a:cubicBezTo>
                    <a:cubicBezTo>
                      <a:pt x="6849" y="2928"/>
                      <a:pt x="6637" y="1686"/>
                      <a:pt x="6778" y="1384"/>
                    </a:cubicBezTo>
                    <a:cubicBezTo>
                      <a:pt x="6832" y="1224"/>
                      <a:pt x="6867" y="1047"/>
                      <a:pt x="6885" y="870"/>
                    </a:cubicBezTo>
                    <a:lnTo>
                      <a:pt x="5359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9" name="Google Shape;11206;p141">
                <a:extLst>
                  <a:ext uri="{FF2B5EF4-FFF2-40B4-BE49-F238E27FC236}">
                    <a16:creationId xmlns:a16="http://schemas.microsoft.com/office/drawing/2014/main" id="{31B593C6-9094-9D63-B944-BBEBEFFB8C5A}"/>
                  </a:ext>
                </a:extLst>
              </p:cNvPr>
              <p:cNvSpPr/>
              <p:nvPr/>
            </p:nvSpPr>
            <p:spPr>
              <a:xfrm>
                <a:off x="7078892" y="4018504"/>
                <a:ext cx="57544" cy="36030"/>
              </a:xfrm>
              <a:custGeom>
                <a:avLst/>
                <a:gdLst/>
                <a:ahLst/>
                <a:cxnLst/>
                <a:rect l="l" t="t" r="r" b="b"/>
                <a:pathLst>
                  <a:path w="9973" h="6247" extrusionOk="0">
                    <a:moveTo>
                      <a:pt x="0" y="1"/>
                    </a:moveTo>
                    <a:lnTo>
                      <a:pt x="266" y="1722"/>
                    </a:lnTo>
                    <a:lnTo>
                      <a:pt x="1668" y="1970"/>
                    </a:lnTo>
                    <a:lnTo>
                      <a:pt x="870" y="3177"/>
                    </a:lnTo>
                    <a:cubicBezTo>
                      <a:pt x="1300" y="3058"/>
                      <a:pt x="1704" y="3001"/>
                      <a:pt x="2079" y="3001"/>
                    </a:cubicBezTo>
                    <a:cubicBezTo>
                      <a:pt x="3221" y="3001"/>
                      <a:pt x="4106" y="3533"/>
                      <a:pt x="4720" y="4508"/>
                    </a:cubicBezTo>
                    <a:cubicBezTo>
                      <a:pt x="5319" y="5452"/>
                      <a:pt x="5558" y="5867"/>
                      <a:pt x="5945" y="5867"/>
                    </a:cubicBezTo>
                    <a:cubicBezTo>
                      <a:pt x="6235" y="5867"/>
                      <a:pt x="6607" y="5635"/>
                      <a:pt x="7275" y="5218"/>
                    </a:cubicBezTo>
                    <a:cubicBezTo>
                      <a:pt x="7453" y="5111"/>
                      <a:pt x="7648" y="5058"/>
                      <a:pt x="7861" y="5022"/>
                    </a:cubicBezTo>
                    <a:lnTo>
                      <a:pt x="9564" y="6247"/>
                    </a:lnTo>
                    <a:lnTo>
                      <a:pt x="9972" y="5679"/>
                    </a:lnTo>
                    <a:cubicBezTo>
                      <a:pt x="9582" y="4809"/>
                      <a:pt x="9262" y="3887"/>
                      <a:pt x="8819" y="3035"/>
                    </a:cubicBezTo>
                    <a:cubicBezTo>
                      <a:pt x="8151" y="1821"/>
                      <a:pt x="7070" y="1194"/>
                      <a:pt x="5857" y="1194"/>
                    </a:cubicBezTo>
                    <a:cubicBezTo>
                      <a:pt x="5138" y="1194"/>
                      <a:pt x="4373" y="1415"/>
                      <a:pt x="3620" y="1864"/>
                    </a:cubicBezTo>
                    <a:cubicBezTo>
                      <a:pt x="3336" y="2024"/>
                      <a:pt x="3052" y="2166"/>
                      <a:pt x="2644" y="2396"/>
                    </a:cubicBezTo>
                    <a:lnTo>
                      <a:pt x="1970" y="4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0" name="Google Shape;11207;p141">
                <a:extLst>
                  <a:ext uri="{FF2B5EF4-FFF2-40B4-BE49-F238E27FC236}">
                    <a16:creationId xmlns:a16="http://schemas.microsoft.com/office/drawing/2014/main" id="{1B1C4A25-A754-777E-7001-91B7FA757EB4}"/>
                  </a:ext>
                </a:extLst>
              </p:cNvPr>
              <p:cNvSpPr/>
              <p:nvPr/>
            </p:nvSpPr>
            <p:spPr>
              <a:xfrm>
                <a:off x="7051663" y="3806456"/>
                <a:ext cx="38503" cy="70819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12279" extrusionOk="0">
                    <a:moveTo>
                      <a:pt x="6672" y="1"/>
                    </a:moveTo>
                    <a:lnTo>
                      <a:pt x="6672" y="1"/>
                    </a:lnTo>
                    <a:cubicBezTo>
                      <a:pt x="6223" y="198"/>
                      <a:pt x="5784" y="260"/>
                      <a:pt x="5357" y="260"/>
                    </a:cubicBezTo>
                    <a:cubicBezTo>
                      <a:pt x="4670" y="260"/>
                      <a:pt x="4013" y="100"/>
                      <a:pt x="3390" y="89"/>
                    </a:cubicBezTo>
                    <a:lnTo>
                      <a:pt x="3088" y="2786"/>
                    </a:lnTo>
                    <a:lnTo>
                      <a:pt x="4809" y="5164"/>
                    </a:lnTo>
                    <a:lnTo>
                      <a:pt x="1" y="10771"/>
                    </a:lnTo>
                    <a:lnTo>
                      <a:pt x="1083" y="12279"/>
                    </a:lnTo>
                    <a:lnTo>
                      <a:pt x="6388" y="7772"/>
                    </a:lnTo>
                    <a:cubicBezTo>
                      <a:pt x="4454" y="6495"/>
                      <a:pt x="6175" y="3709"/>
                      <a:pt x="4383" y="2502"/>
                    </a:cubicBezTo>
                    <a:lnTo>
                      <a:pt x="6672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1" name="Google Shape;11208;p141">
                <a:extLst>
                  <a:ext uri="{FF2B5EF4-FFF2-40B4-BE49-F238E27FC236}">
                    <a16:creationId xmlns:a16="http://schemas.microsoft.com/office/drawing/2014/main" id="{EBC88770-2BDD-69C0-3C33-C6F15D940DE2}"/>
                  </a:ext>
                </a:extLst>
              </p:cNvPr>
              <p:cNvSpPr/>
              <p:nvPr/>
            </p:nvSpPr>
            <p:spPr>
              <a:xfrm>
                <a:off x="6984824" y="4061618"/>
                <a:ext cx="42081" cy="8893"/>
              </a:xfrm>
              <a:custGeom>
                <a:avLst/>
                <a:gdLst/>
                <a:ahLst/>
                <a:cxnLst/>
                <a:rect l="l" t="t" r="r" b="b"/>
                <a:pathLst>
                  <a:path w="7293" h="1542" extrusionOk="0">
                    <a:moveTo>
                      <a:pt x="4286" y="0"/>
                    </a:moveTo>
                    <a:cubicBezTo>
                      <a:pt x="2949" y="0"/>
                      <a:pt x="1596" y="367"/>
                      <a:pt x="0" y="510"/>
                    </a:cubicBezTo>
                    <a:cubicBezTo>
                      <a:pt x="787" y="973"/>
                      <a:pt x="1302" y="1542"/>
                      <a:pt x="1738" y="1542"/>
                    </a:cubicBezTo>
                    <a:cubicBezTo>
                      <a:pt x="1970" y="1542"/>
                      <a:pt x="2179" y="1380"/>
                      <a:pt x="2396" y="954"/>
                    </a:cubicBezTo>
                    <a:cubicBezTo>
                      <a:pt x="2708" y="1325"/>
                      <a:pt x="3056" y="1432"/>
                      <a:pt x="3417" y="1432"/>
                    </a:cubicBezTo>
                    <a:cubicBezTo>
                      <a:pt x="3816" y="1432"/>
                      <a:pt x="4231" y="1302"/>
                      <a:pt x="4631" y="1256"/>
                    </a:cubicBezTo>
                    <a:cubicBezTo>
                      <a:pt x="5394" y="1149"/>
                      <a:pt x="6157" y="1025"/>
                      <a:pt x="7293" y="830"/>
                    </a:cubicBezTo>
                    <a:cubicBezTo>
                      <a:pt x="6240" y="198"/>
                      <a:pt x="5268" y="0"/>
                      <a:pt x="4286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2" name="Google Shape;11209;p141">
                <a:extLst>
                  <a:ext uri="{FF2B5EF4-FFF2-40B4-BE49-F238E27FC236}">
                    <a16:creationId xmlns:a16="http://schemas.microsoft.com/office/drawing/2014/main" id="{337E3003-ADBA-D9BF-E2E9-163682CE9E57}"/>
                  </a:ext>
                </a:extLst>
              </p:cNvPr>
              <p:cNvSpPr/>
              <p:nvPr/>
            </p:nvSpPr>
            <p:spPr>
              <a:xfrm>
                <a:off x="7035181" y="4030478"/>
                <a:ext cx="15469" cy="21703"/>
              </a:xfrm>
              <a:custGeom>
                <a:avLst/>
                <a:gdLst/>
                <a:ahLst/>
                <a:cxnLst/>
                <a:rect l="l" t="t" r="r" b="b"/>
                <a:pathLst>
                  <a:path w="2681" h="3763" extrusionOk="0">
                    <a:moveTo>
                      <a:pt x="2662" y="1"/>
                    </a:moveTo>
                    <a:cubicBezTo>
                      <a:pt x="19" y="675"/>
                      <a:pt x="1" y="764"/>
                      <a:pt x="1012" y="3763"/>
                    </a:cubicBezTo>
                    <a:lnTo>
                      <a:pt x="1491" y="2148"/>
                    </a:lnTo>
                    <a:lnTo>
                      <a:pt x="2201" y="3408"/>
                    </a:lnTo>
                    <a:lnTo>
                      <a:pt x="2680" y="3372"/>
                    </a:lnTo>
                    <a:cubicBezTo>
                      <a:pt x="2574" y="2840"/>
                      <a:pt x="2485" y="2308"/>
                      <a:pt x="2450" y="1758"/>
                    </a:cubicBezTo>
                    <a:cubicBezTo>
                      <a:pt x="2485" y="1172"/>
                      <a:pt x="2556" y="586"/>
                      <a:pt x="2662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3" name="Google Shape;11210;p141">
                <a:extLst>
                  <a:ext uri="{FF2B5EF4-FFF2-40B4-BE49-F238E27FC236}">
                    <a16:creationId xmlns:a16="http://schemas.microsoft.com/office/drawing/2014/main" id="{14BEEB00-D3F7-3949-38D7-44D6439BDDF4}"/>
                  </a:ext>
                </a:extLst>
              </p:cNvPr>
              <p:cNvSpPr/>
              <p:nvPr/>
            </p:nvSpPr>
            <p:spPr>
              <a:xfrm>
                <a:off x="7045011" y="3983609"/>
                <a:ext cx="19047" cy="18121"/>
              </a:xfrm>
              <a:custGeom>
                <a:avLst/>
                <a:gdLst/>
                <a:ahLst/>
                <a:cxnLst/>
                <a:rect l="l" t="t" r="r" b="b"/>
                <a:pathLst>
                  <a:path w="3301" h="3142" extrusionOk="0">
                    <a:moveTo>
                      <a:pt x="3301" y="0"/>
                    </a:moveTo>
                    <a:lnTo>
                      <a:pt x="0" y="1455"/>
                    </a:lnTo>
                    <a:lnTo>
                      <a:pt x="550" y="2520"/>
                    </a:lnTo>
                    <a:lnTo>
                      <a:pt x="1154" y="1793"/>
                    </a:lnTo>
                    <a:lnTo>
                      <a:pt x="2804" y="3141"/>
                    </a:lnTo>
                    <a:lnTo>
                      <a:pt x="3301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4" name="Google Shape;11211;p141">
                <a:extLst>
                  <a:ext uri="{FF2B5EF4-FFF2-40B4-BE49-F238E27FC236}">
                    <a16:creationId xmlns:a16="http://schemas.microsoft.com/office/drawing/2014/main" id="{8EBD30BE-845C-1269-F85D-5622818FC6F8}"/>
                  </a:ext>
                </a:extLst>
              </p:cNvPr>
              <p:cNvSpPr/>
              <p:nvPr/>
            </p:nvSpPr>
            <p:spPr>
              <a:xfrm>
                <a:off x="7034362" y="3943182"/>
                <a:ext cx="9734" cy="24570"/>
              </a:xfrm>
              <a:custGeom>
                <a:avLst/>
                <a:gdLst/>
                <a:ahLst/>
                <a:cxnLst/>
                <a:rect l="l" t="t" r="r" b="b"/>
                <a:pathLst>
                  <a:path w="1687" h="4260" extrusionOk="0">
                    <a:moveTo>
                      <a:pt x="249" y="1"/>
                    </a:moveTo>
                    <a:cubicBezTo>
                      <a:pt x="1" y="2627"/>
                      <a:pt x="1" y="2627"/>
                      <a:pt x="977" y="4259"/>
                    </a:cubicBezTo>
                    <a:cubicBezTo>
                      <a:pt x="1687" y="1261"/>
                      <a:pt x="1687" y="1261"/>
                      <a:pt x="249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5" name="Google Shape;11212;p141">
                <a:extLst>
                  <a:ext uri="{FF2B5EF4-FFF2-40B4-BE49-F238E27FC236}">
                    <a16:creationId xmlns:a16="http://schemas.microsoft.com/office/drawing/2014/main" id="{8B8E6F9C-6C0B-D6B6-E189-EAC43BB517B8}"/>
                  </a:ext>
                </a:extLst>
              </p:cNvPr>
              <p:cNvSpPr/>
              <p:nvPr/>
            </p:nvSpPr>
            <p:spPr>
              <a:xfrm>
                <a:off x="6724214" y="4015234"/>
                <a:ext cx="1131" cy="513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6" name="Google Shape;11213;p141">
                <a:extLst>
                  <a:ext uri="{FF2B5EF4-FFF2-40B4-BE49-F238E27FC236}">
                    <a16:creationId xmlns:a16="http://schemas.microsoft.com/office/drawing/2014/main" id="{6A2025CD-FAA5-F162-8685-948C5436E0C8}"/>
                  </a:ext>
                </a:extLst>
              </p:cNvPr>
              <p:cNvSpPr/>
              <p:nvPr/>
            </p:nvSpPr>
            <p:spPr>
              <a:xfrm>
                <a:off x="7071623" y="3755083"/>
                <a:ext cx="16589" cy="16380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7" name="Google Shape;11214;p141">
                <a:extLst>
                  <a:ext uri="{FF2B5EF4-FFF2-40B4-BE49-F238E27FC236}">
                    <a16:creationId xmlns:a16="http://schemas.microsoft.com/office/drawing/2014/main" id="{DE5EE660-96F3-E5A8-03A2-2D1DC65256EA}"/>
                  </a:ext>
                </a:extLst>
              </p:cNvPr>
              <p:cNvSpPr/>
              <p:nvPr/>
            </p:nvSpPr>
            <p:spPr>
              <a:xfrm>
                <a:off x="6722575" y="4015741"/>
                <a:ext cx="1541" cy="727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  <p:sp>
            <p:nvSpPr>
              <p:cNvPr id="18" name="Google Shape;11215;p141">
                <a:extLst>
                  <a:ext uri="{FF2B5EF4-FFF2-40B4-BE49-F238E27FC236}">
                    <a16:creationId xmlns:a16="http://schemas.microsoft.com/office/drawing/2014/main" id="{9A98801D-AC39-8CDA-1872-9464AE2AB700}"/>
                  </a:ext>
                </a:extLst>
              </p:cNvPr>
              <p:cNvSpPr/>
              <p:nvPr/>
            </p:nvSpPr>
            <p:spPr>
              <a:xfrm>
                <a:off x="6772321" y="4116142"/>
                <a:ext cx="30927" cy="46769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solidFill>
                  <a:schemeClr val="bg1">
                    <a:alpha val="76000"/>
                  </a:schemeClr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nd of Course Jeopardy XL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195</Words>
  <Application>Microsoft Office PowerPoint</Application>
  <PresentationFormat>Widescreen</PresentationFormat>
  <Paragraphs>44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Aptos Display</vt:lpstr>
      <vt:lpstr>Arial</vt:lpstr>
      <vt:lpstr>Catamaran</vt:lpstr>
      <vt:lpstr>Josefin Slab SemiBold</vt:lpstr>
      <vt:lpstr>Lato</vt:lpstr>
      <vt:lpstr>Nikosh</vt:lpstr>
      <vt:lpstr>Patrick Hand</vt:lpstr>
      <vt:lpstr>Office Theme</vt:lpstr>
      <vt:lpstr>End of Course Jeopardy XL by Slidesgo</vt:lpstr>
      <vt:lpstr>স্বাগতম</vt:lpstr>
      <vt:lpstr>PowerPoint Presentation</vt:lpstr>
      <vt:lpstr>PowerPoint Presentation</vt:lpstr>
      <vt:lpstr>পাঠ পরিচিতি</vt:lpstr>
      <vt:lpstr>শিখনফল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৬০ পৃঃ বের কর।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WPBX4125BLF102408322</dc:creator>
  <cp:lastModifiedBy>Pedp4 WPBX4125BLF102408322</cp:lastModifiedBy>
  <cp:revision>25</cp:revision>
  <dcterms:created xsi:type="dcterms:W3CDTF">2026-08-16T06:48:12Z</dcterms:created>
  <dcterms:modified xsi:type="dcterms:W3CDTF">2026-08-16T10:02:17Z</dcterms:modified>
</cp:coreProperties>
</file>