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40"/>
  </p:notesMasterIdLst>
  <p:sldIdLst>
    <p:sldId id="256" r:id="rId2"/>
    <p:sldId id="257" r:id="rId3"/>
    <p:sldId id="332" r:id="rId4"/>
    <p:sldId id="333" r:id="rId5"/>
    <p:sldId id="260" r:id="rId6"/>
    <p:sldId id="335" r:id="rId7"/>
    <p:sldId id="283" r:id="rId8"/>
    <p:sldId id="342" r:id="rId9"/>
    <p:sldId id="343" r:id="rId10"/>
    <p:sldId id="344" r:id="rId11"/>
    <p:sldId id="284" r:id="rId12"/>
    <p:sldId id="348" r:id="rId13"/>
    <p:sldId id="350" r:id="rId14"/>
    <p:sldId id="347" r:id="rId15"/>
    <p:sldId id="351" r:id="rId16"/>
    <p:sldId id="352" r:id="rId17"/>
    <p:sldId id="285" r:id="rId18"/>
    <p:sldId id="345" r:id="rId19"/>
    <p:sldId id="286" r:id="rId20"/>
    <p:sldId id="282" r:id="rId21"/>
    <p:sldId id="281" r:id="rId22"/>
    <p:sldId id="291" r:id="rId23"/>
    <p:sldId id="272" r:id="rId24"/>
    <p:sldId id="353" r:id="rId25"/>
    <p:sldId id="354" r:id="rId26"/>
    <p:sldId id="355" r:id="rId27"/>
    <p:sldId id="356" r:id="rId28"/>
    <p:sldId id="277" r:id="rId29"/>
    <p:sldId id="358" r:id="rId30"/>
    <p:sldId id="264" r:id="rId31"/>
    <p:sldId id="337" r:id="rId32"/>
    <p:sldId id="338" r:id="rId33"/>
    <p:sldId id="339" r:id="rId34"/>
    <p:sldId id="340" r:id="rId35"/>
    <p:sldId id="262" r:id="rId36"/>
    <p:sldId id="263" r:id="rId37"/>
    <p:sldId id="265" r:id="rId38"/>
    <p:sldId id="269" r:id="rId39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Wi56cyXKnV07vXVMSLKNw==" hashData="RyK9OQPfY48pp9D2QFqP4rIqKpS1NAflkTUA8qDStoo5+nc+e1dh+CNyYNUFBBQEWuYKcnmPL08vWaty0r4vF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6CE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90DE-7AF1-45E5-B21F-9B995F2F23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n-BD"/>
        </a:p>
      </dgm:t>
    </dgm:pt>
    <dgm:pt modelId="{DD6BA042-D46F-4BDC-A5A0-8A6F0AB4EDD7}">
      <dgm:prSet phldrT="[Text]" custT="1"/>
      <dgm:spPr/>
      <dgm:t>
        <a:bodyPr/>
        <a:lstStyle/>
        <a:p>
          <a:r>
            <a:rPr lang="bn-BD" sz="3200" dirty="0"/>
            <a:t>• ৬.৩.২ সামান্তরিকের ধারণা লাভ করে শনাক্ত করতে পারবে।</a:t>
          </a:r>
        </a:p>
      </dgm:t>
    </dgm:pt>
    <dgm:pt modelId="{55178BC8-889A-4C37-BD61-A462583129CD}" type="parTrans" cxnId="{EC9E26A2-24CA-46E1-B939-1629EC5EA285}">
      <dgm:prSet/>
      <dgm:spPr/>
      <dgm:t>
        <a:bodyPr/>
        <a:lstStyle/>
        <a:p>
          <a:endParaRPr lang="bn-BD" sz="3200"/>
        </a:p>
      </dgm:t>
    </dgm:pt>
    <dgm:pt modelId="{8D3793CB-4111-4A28-A697-2A82332E0BC7}" type="sibTrans" cxnId="{EC9E26A2-24CA-46E1-B939-1629EC5EA285}">
      <dgm:prSet/>
      <dgm:spPr/>
      <dgm:t>
        <a:bodyPr/>
        <a:lstStyle/>
        <a:p>
          <a:endParaRPr lang="bn-BD" sz="3200"/>
        </a:p>
      </dgm:t>
    </dgm:pt>
    <dgm:pt modelId="{E2BA5EC7-DFB9-4ADB-8B06-2D33DE4BC23D}">
      <dgm:prSet phldrT="[Text]" custT="1"/>
      <dgm:spPr/>
      <dgm:t>
        <a:bodyPr/>
        <a:lstStyle/>
        <a:p>
          <a:r>
            <a:rPr lang="bn-BD" sz="3200" dirty="0"/>
            <a:t>• ৬.৩.৫ সামান্তরিকের বাহু ও কোণ সংক্রান্ত বৈশিষ্ট্যসমূহ বলতে পারবে।</a:t>
          </a:r>
        </a:p>
      </dgm:t>
    </dgm:pt>
    <dgm:pt modelId="{C60417C6-6A57-41F6-990F-0D6E9847BA84}" type="parTrans" cxnId="{663D269C-E56E-48B6-A962-CDA2F60FCFED}">
      <dgm:prSet/>
      <dgm:spPr/>
      <dgm:t>
        <a:bodyPr/>
        <a:lstStyle/>
        <a:p>
          <a:endParaRPr lang="bn-BD" sz="3200"/>
        </a:p>
      </dgm:t>
    </dgm:pt>
    <dgm:pt modelId="{3C9BF380-4CD7-4E21-A8FB-0385FE8C9789}" type="sibTrans" cxnId="{663D269C-E56E-48B6-A962-CDA2F60FCFED}">
      <dgm:prSet/>
      <dgm:spPr/>
      <dgm:t>
        <a:bodyPr/>
        <a:lstStyle/>
        <a:p>
          <a:endParaRPr lang="bn-BD" sz="3200"/>
        </a:p>
      </dgm:t>
    </dgm:pt>
    <dgm:pt modelId="{50D5DD86-3455-45B5-9E54-06E039675503}">
      <dgm:prSet custT="1"/>
      <dgm:spPr/>
      <dgm:t>
        <a:bodyPr/>
        <a:lstStyle/>
        <a:p>
          <a:r>
            <a:rPr lang="bn-BD" sz="3200" dirty="0"/>
            <a:t>• ৬.৩.৮ </a:t>
          </a:r>
          <a:r>
            <a:rPr lang="bn-BD" sz="3200" dirty="0" err="1"/>
            <a:t>উৎসাহের</a:t>
          </a:r>
          <a:r>
            <a:rPr lang="bn-BD" sz="3200" dirty="0"/>
            <a:t> সঙ্গে সামান্তরিক অঙ্কন করতে পারবে।</a:t>
          </a:r>
        </a:p>
      </dgm:t>
    </dgm:pt>
    <dgm:pt modelId="{E25EBDBC-9196-465B-9B76-FBBB9EB07388}" type="parTrans" cxnId="{84B3DFA9-5889-47E7-8301-4DFD15D1714E}">
      <dgm:prSet/>
      <dgm:spPr/>
      <dgm:t>
        <a:bodyPr/>
        <a:lstStyle/>
        <a:p>
          <a:endParaRPr lang="bn-BD" sz="3200"/>
        </a:p>
      </dgm:t>
    </dgm:pt>
    <dgm:pt modelId="{335A5487-823F-4428-9CD5-D2D1E11C82BA}" type="sibTrans" cxnId="{84B3DFA9-5889-47E7-8301-4DFD15D1714E}">
      <dgm:prSet/>
      <dgm:spPr/>
      <dgm:t>
        <a:bodyPr/>
        <a:lstStyle/>
        <a:p>
          <a:endParaRPr lang="bn-BD" sz="3200"/>
        </a:p>
      </dgm:t>
    </dgm:pt>
    <dgm:pt modelId="{A97C8BBA-0015-43A4-A7D9-F835AA5A3774}" type="pres">
      <dgm:prSet presAssocID="{D35C90DE-7AF1-45E5-B21F-9B995F2F2340}" presName="linear" presStyleCnt="0">
        <dgm:presLayoutVars>
          <dgm:dir/>
          <dgm:animLvl val="lvl"/>
          <dgm:resizeHandles val="exact"/>
        </dgm:presLayoutVars>
      </dgm:prSet>
      <dgm:spPr/>
    </dgm:pt>
    <dgm:pt modelId="{0162FE03-F4B6-4B0D-89F8-DB1690B71BFF}" type="pres">
      <dgm:prSet presAssocID="{DD6BA042-D46F-4BDC-A5A0-8A6F0AB4EDD7}" presName="parentLin" presStyleCnt="0"/>
      <dgm:spPr/>
    </dgm:pt>
    <dgm:pt modelId="{5530BF22-61E5-4F69-99BB-605CD79F0A5B}" type="pres">
      <dgm:prSet presAssocID="{DD6BA042-D46F-4BDC-A5A0-8A6F0AB4EDD7}" presName="parentLeftMargin" presStyleLbl="node1" presStyleIdx="0" presStyleCnt="3"/>
      <dgm:spPr/>
    </dgm:pt>
    <dgm:pt modelId="{BB244969-D63A-42D5-9071-3216DC28A641}" type="pres">
      <dgm:prSet presAssocID="{DD6BA042-D46F-4BDC-A5A0-8A6F0AB4EDD7}" presName="parentText" presStyleLbl="node1" presStyleIdx="0" presStyleCnt="3" custScaleX="125003">
        <dgm:presLayoutVars>
          <dgm:chMax val="0"/>
          <dgm:bulletEnabled val="1"/>
        </dgm:presLayoutVars>
      </dgm:prSet>
      <dgm:spPr/>
    </dgm:pt>
    <dgm:pt modelId="{30F5CAD3-AF0E-412A-9D73-E6DEB7F5D8FC}" type="pres">
      <dgm:prSet presAssocID="{DD6BA042-D46F-4BDC-A5A0-8A6F0AB4EDD7}" presName="negativeSpace" presStyleCnt="0"/>
      <dgm:spPr/>
    </dgm:pt>
    <dgm:pt modelId="{2921A820-0B5E-4DAD-92E5-2DE091A134DE}" type="pres">
      <dgm:prSet presAssocID="{DD6BA042-D46F-4BDC-A5A0-8A6F0AB4EDD7}" presName="childText" presStyleLbl="conFgAcc1" presStyleIdx="0" presStyleCnt="3">
        <dgm:presLayoutVars>
          <dgm:bulletEnabled val="1"/>
        </dgm:presLayoutVars>
      </dgm:prSet>
      <dgm:spPr/>
    </dgm:pt>
    <dgm:pt modelId="{9A7749BB-86C5-4FF1-B51B-3A5D06F0246D}" type="pres">
      <dgm:prSet presAssocID="{8D3793CB-4111-4A28-A697-2A82332E0BC7}" presName="spaceBetweenRectangles" presStyleCnt="0"/>
      <dgm:spPr/>
    </dgm:pt>
    <dgm:pt modelId="{D74468A3-390E-44F8-9B08-BB3961FEE74A}" type="pres">
      <dgm:prSet presAssocID="{E2BA5EC7-DFB9-4ADB-8B06-2D33DE4BC23D}" presName="parentLin" presStyleCnt="0"/>
      <dgm:spPr/>
    </dgm:pt>
    <dgm:pt modelId="{53026136-C05B-4E00-B78E-01841661704C}" type="pres">
      <dgm:prSet presAssocID="{E2BA5EC7-DFB9-4ADB-8B06-2D33DE4BC23D}" presName="parentLeftMargin" presStyleLbl="node1" presStyleIdx="0" presStyleCnt="3"/>
      <dgm:spPr/>
    </dgm:pt>
    <dgm:pt modelId="{615CE37F-804A-4B30-A949-BD8179A1BEFC}" type="pres">
      <dgm:prSet presAssocID="{E2BA5EC7-DFB9-4ADB-8B06-2D33DE4BC23D}" presName="parentText" presStyleLbl="node1" presStyleIdx="1" presStyleCnt="3" custScaleX="125003">
        <dgm:presLayoutVars>
          <dgm:chMax val="0"/>
          <dgm:bulletEnabled val="1"/>
        </dgm:presLayoutVars>
      </dgm:prSet>
      <dgm:spPr/>
    </dgm:pt>
    <dgm:pt modelId="{436C1F62-CFA6-40A6-9839-D397CF90C846}" type="pres">
      <dgm:prSet presAssocID="{E2BA5EC7-DFB9-4ADB-8B06-2D33DE4BC23D}" presName="negativeSpace" presStyleCnt="0"/>
      <dgm:spPr/>
    </dgm:pt>
    <dgm:pt modelId="{A002427B-0AF3-4E29-AD5A-E68C9ED94E9A}" type="pres">
      <dgm:prSet presAssocID="{E2BA5EC7-DFB9-4ADB-8B06-2D33DE4BC23D}" presName="childText" presStyleLbl="conFgAcc1" presStyleIdx="1" presStyleCnt="3">
        <dgm:presLayoutVars>
          <dgm:bulletEnabled val="1"/>
        </dgm:presLayoutVars>
      </dgm:prSet>
      <dgm:spPr/>
    </dgm:pt>
    <dgm:pt modelId="{F09E3530-16DC-4527-9B3D-629A8EE0531D}" type="pres">
      <dgm:prSet presAssocID="{3C9BF380-4CD7-4E21-A8FB-0385FE8C9789}" presName="spaceBetweenRectangles" presStyleCnt="0"/>
      <dgm:spPr/>
    </dgm:pt>
    <dgm:pt modelId="{7EFADB48-69E5-4D60-8B89-23E2F47BE2BB}" type="pres">
      <dgm:prSet presAssocID="{50D5DD86-3455-45B5-9E54-06E039675503}" presName="parentLin" presStyleCnt="0"/>
      <dgm:spPr/>
    </dgm:pt>
    <dgm:pt modelId="{3A9CD010-2E54-4D5A-B833-02C5307F4285}" type="pres">
      <dgm:prSet presAssocID="{50D5DD86-3455-45B5-9E54-06E039675503}" presName="parentLeftMargin" presStyleLbl="node1" presStyleIdx="1" presStyleCnt="3"/>
      <dgm:spPr/>
    </dgm:pt>
    <dgm:pt modelId="{0E75E002-65EA-4CDC-98B7-4E496A22A769}" type="pres">
      <dgm:prSet presAssocID="{50D5DD86-3455-45B5-9E54-06E039675503}" presName="parentText" presStyleLbl="node1" presStyleIdx="2" presStyleCnt="3" custScaleX="125003">
        <dgm:presLayoutVars>
          <dgm:chMax val="0"/>
          <dgm:bulletEnabled val="1"/>
        </dgm:presLayoutVars>
      </dgm:prSet>
      <dgm:spPr/>
    </dgm:pt>
    <dgm:pt modelId="{F108FBCE-331A-4826-8CD7-46FDF7BA9DE9}" type="pres">
      <dgm:prSet presAssocID="{50D5DD86-3455-45B5-9E54-06E039675503}" presName="negativeSpace" presStyleCnt="0"/>
      <dgm:spPr/>
    </dgm:pt>
    <dgm:pt modelId="{AD5617C9-DF02-4D42-B806-D71105DA30BE}" type="pres">
      <dgm:prSet presAssocID="{50D5DD86-3455-45B5-9E54-06E03967550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28A804-AD98-4B56-AF79-58BAE2EB77A9}" type="presOf" srcId="{E2BA5EC7-DFB9-4ADB-8B06-2D33DE4BC23D}" destId="{615CE37F-804A-4B30-A949-BD8179A1BEFC}" srcOrd="1" destOrd="0" presId="urn:microsoft.com/office/officeart/2005/8/layout/list1"/>
    <dgm:cxn modelId="{CCF0CA0E-A382-4C54-9EA1-D3EBBEF82C38}" type="presOf" srcId="{DD6BA042-D46F-4BDC-A5A0-8A6F0AB4EDD7}" destId="{BB244969-D63A-42D5-9071-3216DC28A641}" srcOrd="1" destOrd="0" presId="urn:microsoft.com/office/officeart/2005/8/layout/list1"/>
    <dgm:cxn modelId="{05ACF138-194C-4A8C-BD6E-1A4571C1B3AB}" type="presOf" srcId="{50D5DD86-3455-45B5-9E54-06E039675503}" destId="{3A9CD010-2E54-4D5A-B833-02C5307F4285}" srcOrd="0" destOrd="0" presId="urn:microsoft.com/office/officeart/2005/8/layout/list1"/>
    <dgm:cxn modelId="{FA548449-3C52-46B2-8A46-72076B143EC1}" type="presOf" srcId="{50D5DD86-3455-45B5-9E54-06E039675503}" destId="{0E75E002-65EA-4CDC-98B7-4E496A22A769}" srcOrd="1" destOrd="0" presId="urn:microsoft.com/office/officeart/2005/8/layout/list1"/>
    <dgm:cxn modelId="{663D269C-E56E-48B6-A962-CDA2F60FCFED}" srcId="{D35C90DE-7AF1-45E5-B21F-9B995F2F2340}" destId="{E2BA5EC7-DFB9-4ADB-8B06-2D33DE4BC23D}" srcOrd="1" destOrd="0" parTransId="{C60417C6-6A57-41F6-990F-0D6E9847BA84}" sibTransId="{3C9BF380-4CD7-4E21-A8FB-0385FE8C9789}"/>
    <dgm:cxn modelId="{EC9E26A2-24CA-46E1-B939-1629EC5EA285}" srcId="{D35C90DE-7AF1-45E5-B21F-9B995F2F2340}" destId="{DD6BA042-D46F-4BDC-A5A0-8A6F0AB4EDD7}" srcOrd="0" destOrd="0" parTransId="{55178BC8-889A-4C37-BD61-A462583129CD}" sibTransId="{8D3793CB-4111-4A28-A697-2A82332E0BC7}"/>
    <dgm:cxn modelId="{84B3DFA9-5889-47E7-8301-4DFD15D1714E}" srcId="{D35C90DE-7AF1-45E5-B21F-9B995F2F2340}" destId="{50D5DD86-3455-45B5-9E54-06E039675503}" srcOrd="2" destOrd="0" parTransId="{E25EBDBC-9196-465B-9B76-FBBB9EB07388}" sibTransId="{335A5487-823F-4428-9CD5-D2D1E11C82BA}"/>
    <dgm:cxn modelId="{70EECABB-5D28-4C6D-8CD6-FE76F3798BB9}" type="presOf" srcId="{E2BA5EC7-DFB9-4ADB-8B06-2D33DE4BC23D}" destId="{53026136-C05B-4E00-B78E-01841661704C}" srcOrd="0" destOrd="0" presId="urn:microsoft.com/office/officeart/2005/8/layout/list1"/>
    <dgm:cxn modelId="{2A1EC4CF-9A72-44FA-A07B-B554B01DF68E}" type="presOf" srcId="{DD6BA042-D46F-4BDC-A5A0-8A6F0AB4EDD7}" destId="{5530BF22-61E5-4F69-99BB-605CD79F0A5B}" srcOrd="0" destOrd="0" presId="urn:microsoft.com/office/officeart/2005/8/layout/list1"/>
    <dgm:cxn modelId="{9D87CAE7-DC18-4BD3-A911-13C7DB0A3CBB}" type="presOf" srcId="{D35C90DE-7AF1-45E5-B21F-9B995F2F2340}" destId="{A97C8BBA-0015-43A4-A7D9-F835AA5A3774}" srcOrd="0" destOrd="0" presId="urn:microsoft.com/office/officeart/2005/8/layout/list1"/>
    <dgm:cxn modelId="{D56C6C6F-5FE0-4EEC-8A6A-5E1D39C8B68C}" type="presParOf" srcId="{A97C8BBA-0015-43A4-A7D9-F835AA5A3774}" destId="{0162FE03-F4B6-4B0D-89F8-DB1690B71BFF}" srcOrd="0" destOrd="0" presId="urn:microsoft.com/office/officeart/2005/8/layout/list1"/>
    <dgm:cxn modelId="{5ABDBEDF-CC10-412C-ADE5-2EA1685B2FBE}" type="presParOf" srcId="{0162FE03-F4B6-4B0D-89F8-DB1690B71BFF}" destId="{5530BF22-61E5-4F69-99BB-605CD79F0A5B}" srcOrd="0" destOrd="0" presId="urn:microsoft.com/office/officeart/2005/8/layout/list1"/>
    <dgm:cxn modelId="{D26A0C0F-B1F7-450D-BA0F-F855174511A0}" type="presParOf" srcId="{0162FE03-F4B6-4B0D-89F8-DB1690B71BFF}" destId="{BB244969-D63A-42D5-9071-3216DC28A641}" srcOrd="1" destOrd="0" presId="urn:microsoft.com/office/officeart/2005/8/layout/list1"/>
    <dgm:cxn modelId="{69B704C0-F749-4705-BF02-B7FD0D157C4D}" type="presParOf" srcId="{A97C8BBA-0015-43A4-A7D9-F835AA5A3774}" destId="{30F5CAD3-AF0E-412A-9D73-E6DEB7F5D8FC}" srcOrd="1" destOrd="0" presId="urn:microsoft.com/office/officeart/2005/8/layout/list1"/>
    <dgm:cxn modelId="{B9E617B3-B729-4E19-BD81-694BF0D09156}" type="presParOf" srcId="{A97C8BBA-0015-43A4-A7D9-F835AA5A3774}" destId="{2921A820-0B5E-4DAD-92E5-2DE091A134DE}" srcOrd="2" destOrd="0" presId="urn:microsoft.com/office/officeart/2005/8/layout/list1"/>
    <dgm:cxn modelId="{E8909D21-0FC4-4C9A-9354-56D84A0F41B6}" type="presParOf" srcId="{A97C8BBA-0015-43A4-A7D9-F835AA5A3774}" destId="{9A7749BB-86C5-4FF1-B51B-3A5D06F0246D}" srcOrd="3" destOrd="0" presId="urn:microsoft.com/office/officeart/2005/8/layout/list1"/>
    <dgm:cxn modelId="{9D4A93D7-4043-4E07-B020-2F5405BB9C4B}" type="presParOf" srcId="{A97C8BBA-0015-43A4-A7D9-F835AA5A3774}" destId="{D74468A3-390E-44F8-9B08-BB3961FEE74A}" srcOrd="4" destOrd="0" presId="urn:microsoft.com/office/officeart/2005/8/layout/list1"/>
    <dgm:cxn modelId="{BE43B499-E43D-460B-8246-9AA8B9455EA9}" type="presParOf" srcId="{D74468A3-390E-44F8-9B08-BB3961FEE74A}" destId="{53026136-C05B-4E00-B78E-01841661704C}" srcOrd="0" destOrd="0" presId="urn:microsoft.com/office/officeart/2005/8/layout/list1"/>
    <dgm:cxn modelId="{608286BB-740D-4FB7-8C25-53E4363DF886}" type="presParOf" srcId="{D74468A3-390E-44F8-9B08-BB3961FEE74A}" destId="{615CE37F-804A-4B30-A949-BD8179A1BEFC}" srcOrd="1" destOrd="0" presId="urn:microsoft.com/office/officeart/2005/8/layout/list1"/>
    <dgm:cxn modelId="{F0C3879A-70CF-4D8D-8FF0-5237F94A0F02}" type="presParOf" srcId="{A97C8BBA-0015-43A4-A7D9-F835AA5A3774}" destId="{436C1F62-CFA6-40A6-9839-D397CF90C846}" srcOrd="5" destOrd="0" presId="urn:microsoft.com/office/officeart/2005/8/layout/list1"/>
    <dgm:cxn modelId="{5471AC7B-12D2-4BDF-AB1D-488D1E8D2B84}" type="presParOf" srcId="{A97C8BBA-0015-43A4-A7D9-F835AA5A3774}" destId="{A002427B-0AF3-4E29-AD5A-E68C9ED94E9A}" srcOrd="6" destOrd="0" presId="urn:microsoft.com/office/officeart/2005/8/layout/list1"/>
    <dgm:cxn modelId="{FBD283F3-A34F-4676-B32C-B51E139C90F2}" type="presParOf" srcId="{A97C8BBA-0015-43A4-A7D9-F835AA5A3774}" destId="{F09E3530-16DC-4527-9B3D-629A8EE0531D}" srcOrd="7" destOrd="0" presId="urn:microsoft.com/office/officeart/2005/8/layout/list1"/>
    <dgm:cxn modelId="{B8AD7596-4B34-43E1-8EFB-64787AF8BC34}" type="presParOf" srcId="{A97C8BBA-0015-43A4-A7D9-F835AA5A3774}" destId="{7EFADB48-69E5-4D60-8B89-23E2F47BE2BB}" srcOrd="8" destOrd="0" presId="urn:microsoft.com/office/officeart/2005/8/layout/list1"/>
    <dgm:cxn modelId="{510CA3AC-6118-491B-8D57-AA512D05196B}" type="presParOf" srcId="{7EFADB48-69E5-4D60-8B89-23E2F47BE2BB}" destId="{3A9CD010-2E54-4D5A-B833-02C5307F4285}" srcOrd="0" destOrd="0" presId="urn:microsoft.com/office/officeart/2005/8/layout/list1"/>
    <dgm:cxn modelId="{7496026A-4FE0-49C9-84BC-43C5A9BC5AD6}" type="presParOf" srcId="{7EFADB48-69E5-4D60-8B89-23E2F47BE2BB}" destId="{0E75E002-65EA-4CDC-98B7-4E496A22A769}" srcOrd="1" destOrd="0" presId="urn:microsoft.com/office/officeart/2005/8/layout/list1"/>
    <dgm:cxn modelId="{E8B67982-1254-4111-B964-78ED7320832F}" type="presParOf" srcId="{A97C8BBA-0015-43A4-A7D9-F835AA5A3774}" destId="{F108FBCE-331A-4826-8CD7-46FDF7BA9DE9}" srcOrd="9" destOrd="0" presId="urn:microsoft.com/office/officeart/2005/8/layout/list1"/>
    <dgm:cxn modelId="{8EB38435-1913-4CDF-8F28-26FD81A52E9C}" type="presParOf" srcId="{A97C8BBA-0015-43A4-A7D9-F835AA5A3774}" destId="{AD5617C9-DF02-4D42-B806-D71105DA30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8/layout/PictureAccent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dirty="0"/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endParaRPr lang="en-US" dirty="0"/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8F9B6627-A265-4DD1-8CC8-23905F2B69FA}" type="pres">
      <dgm:prSet presAssocID="{2C344556-26D2-4463-8DA4-6352B0F4FE8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4BC0C8D-E63B-4FBE-B3DA-F1DA0AA09597}" type="pres">
      <dgm:prSet presAssocID="{B8ED09FC-1CC1-460F-AB50-AD28EBDC2F2E}" presName="root" presStyleCnt="0">
        <dgm:presLayoutVars>
          <dgm:chMax/>
          <dgm:chPref val="4"/>
        </dgm:presLayoutVars>
      </dgm:prSet>
      <dgm:spPr/>
    </dgm:pt>
    <dgm:pt modelId="{7CA7118F-182E-4981-9B92-127E1B397F8F}" type="pres">
      <dgm:prSet presAssocID="{B8ED09FC-1CC1-460F-AB50-AD28EBDC2F2E}" presName="rootComposite" presStyleCnt="0">
        <dgm:presLayoutVars/>
      </dgm:prSet>
      <dgm:spPr/>
    </dgm:pt>
    <dgm:pt modelId="{CE12DDB1-F0B5-46AE-9748-F047A35167C3}" type="pres">
      <dgm:prSet presAssocID="{B8ED09FC-1CC1-460F-AB50-AD28EBDC2F2E}" presName="rootText" presStyleLbl="node0" presStyleIdx="0" presStyleCnt="1" custLinFactNeighborX="867" custLinFactNeighborY="-87128">
        <dgm:presLayoutVars>
          <dgm:chMax/>
          <dgm:chPref val="4"/>
        </dgm:presLayoutVars>
      </dgm:prSet>
      <dgm:spPr/>
    </dgm:pt>
    <dgm:pt modelId="{F6F6FBEC-BC9E-4CBB-B7EC-413EED22A632}" type="pres">
      <dgm:prSet presAssocID="{B8ED09FC-1CC1-460F-AB50-AD28EBDC2F2E}" presName="childShape" presStyleCnt="0">
        <dgm:presLayoutVars>
          <dgm:chMax val="0"/>
          <dgm:chPref val="0"/>
        </dgm:presLayoutVars>
      </dgm:prSet>
      <dgm:spPr/>
    </dgm:pt>
    <dgm:pt modelId="{43E4B659-7C3F-41FB-B25B-4324A37BAB72}" type="pres">
      <dgm:prSet presAssocID="{E2DB16A3-59C2-49A3-A7B4-16AC938C6213}" presName="childComposite" presStyleCnt="0">
        <dgm:presLayoutVars>
          <dgm:chMax val="0"/>
          <dgm:chPref val="0"/>
        </dgm:presLayoutVars>
      </dgm:prSet>
      <dgm:spPr/>
    </dgm:pt>
    <dgm:pt modelId="{E3F08E69-56C9-4513-9313-74FC44C8952E}" type="pres">
      <dgm:prSet presAssocID="{E2DB16A3-59C2-49A3-A7B4-16AC938C6213}" presName="Image" presStyleLbl="node1" presStyleIdx="0" presStyleCnt="1" custScaleX="271545" custScaleY="309351" custLinFactNeighborX="-3980" custLinFactNeighborY="-11940"/>
      <dgm:spPr/>
    </dgm:pt>
    <dgm:pt modelId="{B57AE64E-186F-4A38-B536-88E46AD9417C}" type="pres">
      <dgm:prSet presAssocID="{E2DB16A3-59C2-49A3-A7B4-16AC938C6213}" presName="childText" presStyleLbl="lnNode1" presStyleIdx="0" presStyleCnt="1" custScaleX="77328" custScaleY="303808" custLinFactNeighborX="104" custLinFactNeighborY="-13029">
        <dgm:presLayoutVars>
          <dgm:chMax val="0"/>
          <dgm:chPref val="0"/>
          <dgm:bulletEnabled val="1"/>
        </dgm:presLayoutVars>
      </dgm:prSet>
      <dgm:spPr/>
    </dgm:pt>
  </dgm:ptLst>
  <dgm:cxnLst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59B00B9E-DC0D-41A7-9222-14A9D0BAE5B7}" type="presOf" srcId="{B8ED09FC-1CC1-460F-AB50-AD28EBDC2F2E}" destId="{CE12DDB1-F0B5-46AE-9748-F047A35167C3}" srcOrd="0" destOrd="0" presId="urn:microsoft.com/office/officeart/2008/layout/PictureAccentList"/>
    <dgm:cxn modelId="{2EF076BF-4554-40FA-8FB1-699DE5573D97}" type="presOf" srcId="{E2DB16A3-59C2-49A3-A7B4-16AC938C6213}" destId="{B57AE64E-186F-4A38-B536-88E46AD9417C}" srcOrd="0" destOrd="0" presId="urn:microsoft.com/office/officeart/2008/layout/PictureAccentList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C018EADB-BFFF-47AC-8358-6997B655C17F}" type="presOf" srcId="{2C344556-26D2-4463-8DA4-6352B0F4FE8C}" destId="{8F9B6627-A265-4DD1-8CC8-23905F2B69FA}" srcOrd="0" destOrd="0" presId="urn:microsoft.com/office/officeart/2008/layout/PictureAccentList"/>
    <dgm:cxn modelId="{5DEF6A22-6572-4419-A9B2-7C3028F5556E}" type="presParOf" srcId="{8F9B6627-A265-4DD1-8CC8-23905F2B69FA}" destId="{D4BC0C8D-E63B-4FBE-B3DA-F1DA0AA09597}" srcOrd="0" destOrd="0" presId="urn:microsoft.com/office/officeart/2008/layout/PictureAccentList"/>
    <dgm:cxn modelId="{5F00AC26-D979-49BD-ADA7-53FD2BA808CF}" type="presParOf" srcId="{D4BC0C8D-E63B-4FBE-B3DA-F1DA0AA09597}" destId="{7CA7118F-182E-4981-9B92-127E1B397F8F}" srcOrd="0" destOrd="0" presId="urn:microsoft.com/office/officeart/2008/layout/PictureAccentList"/>
    <dgm:cxn modelId="{596D9ABC-3263-44B6-BF1E-0ABC6DB0A927}" type="presParOf" srcId="{7CA7118F-182E-4981-9B92-127E1B397F8F}" destId="{CE12DDB1-F0B5-46AE-9748-F047A35167C3}" srcOrd="0" destOrd="0" presId="urn:microsoft.com/office/officeart/2008/layout/PictureAccentList"/>
    <dgm:cxn modelId="{7CBD78AA-3048-4B7E-BA8E-F6FE81E29806}" type="presParOf" srcId="{D4BC0C8D-E63B-4FBE-B3DA-F1DA0AA09597}" destId="{F6F6FBEC-BC9E-4CBB-B7EC-413EED22A632}" srcOrd="1" destOrd="0" presId="urn:microsoft.com/office/officeart/2008/layout/PictureAccentList"/>
    <dgm:cxn modelId="{8E3BFFE4-A166-4E01-BDB8-FD3894B7E549}" type="presParOf" srcId="{F6F6FBEC-BC9E-4CBB-B7EC-413EED22A632}" destId="{43E4B659-7C3F-41FB-B25B-4324A37BAB72}" srcOrd="0" destOrd="0" presId="urn:microsoft.com/office/officeart/2008/layout/PictureAccentList"/>
    <dgm:cxn modelId="{51B61BE8-112E-4D49-B44B-196E24A032C2}" type="presParOf" srcId="{43E4B659-7C3F-41FB-B25B-4324A37BAB72}" destId="{E3F08E69-56C9-4513-9313-74FC44C8952E}" srcOrd="0" destOrd="0" presId="urn:microsoft.com/office/officeart/2008/layout/PictureAccentList"/>
    <dgm:cxn modelId="{7F42AD29-A02B-4001-8DDC-C9C8521B909A}" type="presParOf" srcId="{43E4B659-7C3F-41FB-B25B-4324A37BAB72}" destId="{B57AE64E-186F-4A38-B536-88E46AD941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82748-3299-4D82-922F-EE77E1520370}" type="doc">
      <dgm:prSet loTypeId="urn:microsoft.com/office/officeart/2008/layout/PictureAccentList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20590-215F-440F-8411-AC5FC7969ADA}">
      <dgm:prSet phldrT="[Text]"/>
      <dgm:spPr/>
      <dgm:t>
        <a:bodyPr/>
        <a:lstStyle/>
        <a:p>
          <a:r>
            <a:rPr lang="bn-IN" b="1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dirty="0"/>
        </a:p>
      </dgm:t>
    </dgm:pt>
    <dgm:pt modelId="{82656807-6E4B-41D1-BA0C-9356275BB945}" type="par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2EE55F-0188-4AED-8CB6-62117F3F52BC}" type="sib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14B94B-ADBB-4006-99EF-FE336492898B}">
      <dgm:prSet phldrT="[Text]"/>
      <dgm:spPr/>
      <dgm:t>
        <a:bodyPr/>
        <a:lstStyle/>
        <a:p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১০৪_পাঠ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সামান্তরিক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564B64-67E9-4A39-9EC5-E34AFE3482BC}" type="par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1EBF3B-474B-4C1D-AD6D-4C132E0F81B4}" type="sib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3DD1BF-61B6-4EC6-BDB5-5D1FAC4F6566}" type="pres">
      <dgm:prSet presAssocID="{9FA82748-3299-4D82-922F-EE77E152037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A203A2-54EE-4E26-8FF5-5469099C2742}" type="pres">
      <dgm:prSet presAssocID="{BA820590-215F-440F-8411-AC5FC7969ADA}" presName="root" presStyleCnt="0">
        <dgm:presLayoutVars>
          <dgm:chMax/>
          <dgm:chPref val="4"/>
        </dgm:presLayoutVars>
      </dgm:prSet>
      <dgm:spPr/>
    </dgm:pt>
    <dgm:pt modelId="{30EEC3AC-1B2C-4CA1-8967-13A81973DDA4}" type="pres">
      <dgm:prSet presAssocID="{BA820590-215F-440F-8411-AC5FC7969ADA}" presName="rootComposite" presStyleCnt="0">
        <dgm:presLayoutVars/>
      </dgm:prSet>
      <dgm:spPr/>
    </dgm:pt>
    <dgm:pt modelId="{639FE503-A3A6-45FE-B297-F63F2005F06C}" type="pres">
      <dgm:prSet presAssocID="{BA820590-215F-440F-8411-AC5FC7969ADA}" presName="rootText" presStyleLbl="node0" presStyleIdx="0" presStyleCnt="1" custLinFactNeighborX="53" custLinFactNeighborY="2228">
        <dgm:presLayoutVars>
          <dgm:chMax/>
          <dgm:chPref val="4"/>
        </dgm:presLayoutVars>
      </dgm:prSet>
      <dgm:spPr/>
    </dgm:pt>
    <dgm:pt modelId="{A2A77317-5DBF-4754-A169-BDFAFB407188}" type="pres">
      <dgm:prSet presAssocID="{BA820590-215F-440F-8411-AC5FC7969ADA}" presName="childShape" presStyleCnt="0">
        <dgm:presLayoutVars>
          <dgm:chMax val="0"/>
          <dgm:chPref val="0"/>
        </dgm:presLayoutVars>
      </dgm:prSet>
      <dgm:spPr/>
    </dgm:pt>
    <dgm:pt modelId="{51246601-8A62-44B8-84CA-EF06B4E2E945}" type="pres">
      <dgm:prSet presAssocID="{9B14B94B-ADBB-4006-99EF-FE336492898B}" presName="childComposite" presStyleCnt="0">
        <dgm:presLayoutVars>
          <dgm:chMax val="0"/>
          <dgm:chPref val="0"/>
        </dgm:presLayoutVars>
      </dgm:prSet>
      <dgm:spPr/>
    </dgm:pt>
    <dgm:pt modelId="{74142299-4158-45E7-B668-06722B7A164B}" type="pres">
      <dgm:prSet presAssocID="{9B14B94B-ADBB-4006-99EF-FE336492898B}" presName="Image" presStyleLbl="node1" presStyleIdx="0" presStyleCnt="1" custScaleX="244218" custScaleY="339076" custLinFactNeighborX="-18656" custLinFactNeighborY="-4579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F7A823B7-1002-41BC-B57E-3FB5621D7FC1}" type="pres">
      <dgm:prSet presAssocID="{9B14B94B-ADBB-4006-99EF-FE336492898B}" presName="childText" presStyleLbl="lnNode1" presStyleIdx="0" presStyleCnt="1" custScaleX="85032" custScaleY="349231" custLinFactNeighborX="2814" custLinFactNeighborY="-4518">
        <dgm:presLayoutVars>
          <dgm:chMax val="0"/>
          <dgm:chPref val="0"/>
          <dgm:bulletEnabled val="1"/>
        </dgm:presLayoutVars>
      </dgm:prSet>
      <dgm:spPr/>
    </dgm:pt>
  </dgm:ptLst>
  <dgm:cxnLst>
    <dgm:cxn modelId="{2195C129-6AE0-47CA-9A53-F78FCC01BB97}" type="presOf" srcId="{9B14B94B-ADBB-4006-99EF-FE336492898B}" destId="{F7A823B7-1002-41BC-B57E-3FB5621D7FC1}" srcOrd="0" destOrd="0" presId="urn:microsoft.com/office/officeart/2008/layout/PictureAccentList"/>
    <dgm:cxn modelId="{B9A96D40-74FB-41D8-AD05-DF041187B573}" srcId="{9FA82748-3299-4D82-922F-EE77E1520370}" destId="{BA820590-215F-440F-8411-AC5FC7969ADA}" srcOrd="0" destOrd="0" parTransId="{82656807-6E4B-41D1-BA0C-9356275BB945}" sibTransId="{C72EE55F-0188-4AED-8CB6-62117F3F52BC}"/>
    <dgm:cxn modelId="{9C8E896F-E06D-4DCB-A65B-2D2853181FC1}" srcId="{BA820590-215F-440F-8411-AC5FC7969ADA}" destId="{9B14B94B-ADBB-4006-99EF-FE336492898B}" srcOrd="0" destOrd="0" parTransId="{F9564B64-67E9-4A39-9EC5-E34AFE3482BC}" sibTransId="{5E1EBF3B-474B-4C1D-AD6D-4C132E0F81B4}"/>
    <dgm:cxn modelId="{5D7E0377-92E3-48D4-9C9B-1A16A8B5F4F9}" type="presOf" srcId="{BA820590-215F-440F-8411-AC5FC7969ADA}" destId="{639FE503-A3A6-45FE-B297-F63F2005F06C}" srcOrd="0" destOrd="0" presId="urn:microsoft.com/office/officeart/2008/layout/PictureAccentList"/>
    <dgm:cxn modelId="{7BD8DC99-3CBB-476A-A769-F0BDF887D8C7}" type="presOf" srcId="{9FA82748-3299-4D82-922F-EE77E1520370}" destId="{DB3DD1BF-61B6-4EC6-BDB5-5D1FAC4F6566}" srcOrd="0" destOrd="0" presId="urn:microsoft.com/office/officeart/2008/layout/PictureAccentList"/>
    <dgm:cxn modelId="{636554BA-EF0F-45BE-84F6-89CF44749445}" type="presParOf" srcId="{DB3DD1BF-61B6-4EC6-BDB5-5D1FAC4F6566}" destId="{BAA203A2-54EE-4E26-8FF5-5469099C2742}" srcOrd="0" destOrd="0" presId="urn:microsoft.com/office/officeart/2008/layout/PictureAccentList"/>
    <dgm:cxn modelId="{7BDE8F50-0AA5-4E1F-952E-B3CDFC6996F0}" type="presParOf" srcId="{BAA203A2-54EE-4E26-8FF5-5469099C2742}" destId="{30EEC3AC-1B2C-4CA1-8967-13A81973DDA4}" srcOrd="0" destOrd="0" presId="urn:microsoft.com/office/officeart/2008/layout/PictureAccentList"/>
    <dgm:cxn modelId="{F30D92CB-D620-404A-8D06-BEE503F41AB6}" type="presParOf" srcId="{30EEC3AC-1B2C-4CA1-8967-13A81973DDA4}" destId="{639FE503-A3A6-45FE-B297-F63F2005F06C}" srcOrd="0" destOrd="0" presId="urn:microsoft.com/office/officeart/2008/layout/PictureAccentList"/>
    <dgm:cxn modelId="{A1D683D7-4032-4D58-ABC3-715569FFB159}" type="presParOf" srcId="{BAA203A2-54EE-4E26-8FF5-5469099C2742}" destId="{A2A77317-5DBF-4754-A169-BDFAFB407188}" srcOrd="1" destOrd="0" presId="urn:microsoft.com/office/officeart/2008/layout/PictureAccentList"/>
    <dgm:cxn modelId="{E146ADE1-059D-44EC-90D1-0AA1DBF8179B}" type="presParOf" srcId="{A2A77317-5DBF-4754-A169-BDFAFB407188}" destId="{51246601-8A62-44B8-84CA-EF06B4E2E945}" srcOrd="0" destOrd="0" presId="urn:microsoft.com/office/officeart/2008/layout/PictureAccentList"/>
    <dgm:cxn modelId="{DBAA0AD4-56D9-4F21-A995-26FC9A2C8F26}" type="presParOf" srcId="{51246601-8A62-44B8-84CA-EF06B4E2E945}" destId="{74142299-4158-45E7-B668-06722B7A164B}" srcOrd="0" destOrd="0" presId="urn:microsoft.com/office/officeart/2008/layout/PictureAccentList"/>
    <dgm:cxn modelId="{4715DEC2-0355-480F-8E51-2EE55FE07423}" type="presParOf" srcId="{51246601-8A62-44B8-84CA-EF06B4E2E945}" destId="{F7A823B7-1002-41BC-B57E-3FB5621D7FC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5/8/layout/hierarchy4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পাঠ্য-পুস্থকের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সাথে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সংযোগ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সাধন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সকলে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তোমার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পাঠ্য-পুস্থকের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১৫২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পৃষ্ঠা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কিভাবে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সামান্তরিক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আঁকবে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পড়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2341C344-A5A2-47DB-9399-75BC8DE45B2F}" type="pres">
      <dgm:prSet presAssocID="{2C344556-26D2-4463-8DA4-6352B0F4FE8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4A53737-3AD8-4B3D-B2FA-E1C8CB80C3D5}" type="pres">
      <dgm:prSet presAssocID="{B8ED09FC-1CC1-460F-AB50-AD28EBDC2F2E}" presName="vertOne" presStyleCnt="0"/>
      <dgm:spPr/>
    </dgm:pt>
    <dgm:pt modelId="{44AD688E-9B37-4B1A-8B9E-6C1E29C4B32E}" type="pres">
      <dgm:prSet presAssocID="{B8ED09FC-1CC1-460F-AB50-AD28EBDC2F2E}" presName="txOne" presStyleLbl="node0" presStyleIdx="0" presStyleCnt="1" custScaleX="100098" custScaleY="25085" custLinFactNeighborX="49" custLinFactNeighborY="76008">
        <dgm:presLayoutVars>
          <dgm:chPref val="3"/>
        </dgm:presLayoutVars>
      </dgm:prSet>
      <dgm:spPr/>
    </dgm:pt>
    <dgm:pt modelId="{595A0D0B-E725-4F7D-A84F-98F2E45E167F}" type="pres">
      <dgm:prSet presAssocID="{B8ED09FC-1CC1-460F-AB50-AD28EBDC2F2E}" presName="parTransOne" presStyleCnt="0"/>
      <dgm:spPr/>
    </dgm:pt>
    <dgm:pt modelId="{C1039708-4CFA-450F-B052-729C80A9FE5D}" type="pres">
      <dgm:prSet presAssocID="{B8ED09FC-1CC1-460F-AB50-AD28EBDC2F2E}" presName="horzOne" presStyleCnt="0"/>
      <dgm:spPr/>
    </dgm:pt>
    <dgm:pt modelId="{EC67F99D-FCE7-47BC-95A2-C2CEA0223B8C}" type="pres">
      <dgm:prSet presAssocID="{E2DB16A3-59C2-49A3-A7B4-16AC938C6213}" presName="vertTwo" presStyleCnt="0"/>
      <dgm:spPr/>
    </dgm:pt>
    <dgm:pt modelId="{1CFD2D2B-B544-47DA-BB7A-BEA8F651D624}" type="pres">
      <dgm:prSet presAssocID="{E2DB16A3-59C2-49A3-A7B4-16AC938C6213}" presName="txTwo" presStyleLbl="node2" presStyleIdx="0" presStyleCnt="1" custScaleX="98689" custScaleY="76302" custLinFactNeighborX="-1187" custLinFactNeighborY="3060">
        <dgm:presLayoutVars>
          <dgm:chPref val="3"/>
        </dgm:presLayoutVars>
      </dgm:prSet>
      <dgm:spPr/>
    </dgm:pt>
    <dgm:pt modelId="{1B6FCA86-2C0A-4731-83CD-11015A186962}" type="pres">
      <dgm:prSet presAssocID="{E2DB16A3-59C2-49A3-A7B4-16AC938C6213}" presName="horzTwo" presStyleCnt="0"/>
      <dgm:spPr/>
    </dgm:pt>
  </dgm:ptLst>
  <dgm:cxnLst>
    <dgm:cxn modelId="{CEAFF62D-23BE-4B8A-8085-281C1AFCC4D2}" type="presOf" srcId="{E2DB16A3-59C2-49A3-A7B4-16AC938C6213}" destId="{1CFD2D2B-B544-47DA-BB7A-BEA8F651D624}" srcOrd="0" destOrd="0" presId="urn:microsoft.com/office/officeart/2005/8/layout/hierarchy4"/>
    <dgm:cxn modelId="{28304639-F4AD-40FE-ADCC-0E1B0F80AB12}" type="presOf" srcId="{2C344556-26D2-4463-8DA4-6352B0F4FE8C}" destId="{2341C344-A5A2-47DB-9399-75BC8DE45B2F}" srcOrd="0" destOrd="0" presId="urn:microsoft.com/office/officeart/2005/8/layout/hierarchy4"/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0E5726F9-9B6D-4B93-B0EB-E645167031D9}" type="presOf" srcId="{B8ED09FC-1CC1-460F-AB50-AD28EBDC2F2E}" destId="{44AD688E-9B37-4B1A-8B9E-6C1E29C4B32E}" srcOrd="0" destOrd="0" presId="urn:microsoft.com/office/officeart/2005/8/layout/hierarchy4"/>
    <dgm:cxn modelId="{111AB240-C7B0-4875-A50D-75A432FF5632}" type="presParOf" srcId="{2341C344-A5A2-47DB-9399-75BC8DE45B2F}" destId="{64A53737-3AD8-4B3D-B2FA-E1C8CB80C3D5}" srcOrd="0" destOrd="0" presId="urn:microsoft.com/office/officeart/2005/8/layout/hierarchy4"/>
    <dgm:cxn modelId="{8A306E3C-FF5C-44F5-B892-B007A12242BF}" type="presParOf" srcId="{64A53737-3AD8-4B3D-B2FA-E1C8CB80C3D5}" destId="{44AD688E-9B37-4B1A-8B9E-6C1E29C4B32E}" srcOrd="0" destOrd="0" presId="urn:microsoft.com/office/officeart/2005/8/layout/hierarchy4"/>
    <dgm:cxn modelId="{9F56C5C1-6E88-49F7-BF80-9FFBD7C4ACC7}" type="presParOf" srcId="{64A53737-3AD8-4B3D-B2FA-E1C8CB80C3D5}" destId="{595A0D0B-E725-4F7D-A84F-98F2E45E167F}" srcOrd="1" destOrd="0" presId="urn:microsoft.com/office/officeart/2005/8/layout/hierarchy4"/>
    <dgm:cxn modelId="{BA19B3E1-0B16-4274-81D5-A79385729CCF}" type="presParOf" srcId="{64A53737-3AD8-4B3D-B2FA-E1C8CB80C3D5}" destId="{C1039708-4CFA-450F-B052-729C80A9FE5D}" srcOrd="2" destOrd="0" presId="urn:microsoft.com/office/officeart/2005/8/layout/hierarchy4"/>
    <dgm:cxn modelId="{DFDCAA47-070B-44B6-849A-8CDF2C3498CC}" type="presParOf" srcId="{C1039708-4CFA-450F-B052-729C80A9FE5D}" destId="{EC67F99D-FCE7-47BC-95A2-C2CEA0223B8C}" srcOrd="0" destOrd="0" presId="urn:microsoft.com/office/officeart/2005/8/layout/hierarchy4"/>
    <dgm:cxn modelId="{18FDF6B4-4F31-4B00-9DBA-B269FB3EE471}" type="presParOf" srcId="{EC67F99D-FCE7-47BC-95A2-C2CEA0223B8C}" destId="{1CFD2D2B-B544-47DA-BB7A-BEA8F651D624}" srcOrd="0" destOrd="0" presId="urn:microsoft.com/office/officeart/2005/8/layout/hierarchy4"/>
    <dgm:cxn modelId="{EB521111-F606-42FB-8D29-596BEAA8F265}" type="presParOf" srcId="{EC67F99D-FCE7-47BC-95A2-C2CEA0223B8C}" destId="{1B6FCA86-2C0A-4731-83CD-11015A18696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1A820-0B5E-4DAD-92E5-2DE091A134DE}">
      <dsp:nvSpPr>
        <dsp:cNvPr id="0" name=""/>
        <dsp:cNvSpPr/>
      </dsp:nvSpPr>
      <dsp:spPr>
        <a:xfrm>
          <a:off x="0" y="56833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44969-D63A-42D5-9071-3216DC28A641}">
      <dsp:nvSpPr>
        <dsp:cNvPr id="0" name=""/>
        <dsp:cNvSpPr/>
      </dsp:nvSpPr>
      <dsp:spPr>
        <a:xfrm>
          <a:off x="520835" y="7450"/>
          <a:ext cx="9114833" cy="1121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৬.৩.২ সামান্তরিকের ধারণা লাভ করে শনাক্ত করতে পারবে।</a:t>
          </a:r>
        </a:p>
      </dsp:txBody>
      <dsp:txXfrm>
        <a:off x="575595" y="62210"/>
        <a:ext cx="9005313" cy="1012240"/>
      </dsp:txXfrm>
    </dsp:sp>
    <dsp:sp modelId="{A002427B-0AF3-4E29-AD5A-E68C9ED94E9A}">
      <dsp:nvSpPr>
        <dsp:cNvPr id="0" name=""/>
        <dsp:cNvSpPr/>
      </dsp:nvSpPr>
      <dsp:spPr>
        <a:xfrm>
          <a:off x="0" y="229201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E37F-804A-4B30-A949-BD8179A1BEFC}">
      <dsp:nvSpPr>
        <dsp:cNvPr id="0" name=""/>
        <dsp:cNvSpPr/>
      </dsp:nvSpPr>
      <dsp:spPr>
        <a:xfrm>
          <a:off x="520835" y="1731130"/>
          <a:ext cx="9114833" cy="1121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৬.৩.৫ সামান্তরিকের বাহু ও কোণ সংক্রান্ত বৈশিষ্ট্যসমূহ বলতে পারবে।</a:t>
          </a:r>
        </a:p>
      </dsp:txBody>
      <dsp:txXfrm>
        <a:off x="575595" y="1785890"/>
        <a:ext cx="9005313" cy="1012240"/>
      </dsp:txXfrm>
    </dsp:sp>
    <dsp:sp modelId="{AD5617C9-DF02-4D42-B806-D71105DA30BE}">
      <dsp:nvSpPr>
        <dsp:cNvPr id="0" name=""/>
        <dsp:cNvSpPr/>
      </dsp:nvSpPr>
      <dsp:spPr>
        <a:xfrm>
          <a:off x="0" y="4015691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5E002-65EA-4CDC-98B7-4E496A22A769}">
      <dsp:nvSpPr>
        <dsp:cNvPr id="0" name=""/>
        <dsp:cNvSpPr/>
      </dsp:nvSpPr>
      <dsp:spPr>
        <a:xfrm>
          <a:off x="520835" y="3454811"/>
          <a:ext cx="9114833" cy="1121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৬.৩.৮ </a:t>
          </a:r>
          <a:r>
            <a:rPr lang="bn-BD" sz="3200" kern="1200" dirty="0" err="1"/>
            <a:t>উৎসাহের</a:t>
          </a:r>
          <a:r>
            <a:rPr lang="bn-BD" sz="3200" kern="1200" dirty="0"/>
            <a:t> সঙ্গে সামান্তরিক অঙ্কন করতে পারবে।</a:t>
          </a:r>
        </a:p>
      </dsp:txBody>
      <dsp:txXfrm>
        <a:off x="575595" y="3509571"/>
        <a:ext cx="9005313" cy="1012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2DDB1-F0B5-46AE-9748-F047A35167C3}">
      <dsp:nvSpPr>
        <dsp:cNvPr id="0" name=""/>
        <dsp:cNvSpPr/>
      </dsp:nvSpPr>
      <dsp:spPr>
        <a:xfrm>
          <a:off x="452629" y="0"/>
          <a:ext cx="10497765" cy="1222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sz="6500" kern="1200" dirty="0"/>
        </a:p>
      </dsp:txBody>
      <dsp:txXfrm>
        <a:off x="488423" y="35794"/>
        <a:ext cx="10426177" cy="1150503"/>
      </dsp:txXfrm>
    </dsp:sp>
    <dsp:sp modelId="{E3F08E69-56C9-4513-9313-74FC44C8952E}">
      <dsp:nvSpPr>
        <dsp:cNvPr id="0" name=""/>
        <dsp:cNvSpPr/>
      </dsp:nvSpPr>
      <dsp:spPr>
        <a:xfrm>
          <a:off x="310454" y="1297411"/>
          <a:ext cx="3318527" cy="378055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AE64E-186F-4A38-B536-88E46AD9417C}">
      <dsp:nvSpPr>
        <dsp:cNvPr id="0" name=""/>
        <dsp:cNvSpPr/>
      </dsp:nvSpPr>
      <dsp:spPr>
        <a:xfrm>
          <a:off x="3755477" y="1317973"/>
          <a:ext cx="7115992" cy="371281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936754" y="1499250"/>
        <a:ext cx="6753438" cy="3350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E503-A3A6-45FE-B297-F63F2005F06C}">
      <dsp:nvSpPr>
        <dsp:cNvPr id="0" name=""/>
        <dsp:cNvSpPr/>
      </dsp:nvSpPr>
      <dsp:spPr>
        <a:xfrm>
          <a:off x="811307" y="24741"/>
          <a:ext cx="9544243" cy="1029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5900" b="1" kern="1200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sz="5900" kern="1200" dirty="0"/>
        </a:p>
      </dsp:txBody>
      <dsp:txXfrm>
        <a:off x="841470" y="54904"/>
        <a:ext cx="9483917" cy="969524"/>
      </dsp:txXfrm>
    </dsp:sp>
    <dsp:sp modelId="{74142299-4158-45E7-B668-06722B7A164B}">
      <dsp:nvSpPr>
        <dsp:cNvPr id="0" name=""/>
        <dsp:cNvSpPr/>
      </dsp:nvSpPr>
      <dsp:spPr>
        <a:xfrm>
          <a:off x="559109" y="1222153"/>
          <a:ext cx="2515079" cy="349197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823B7-1002-41BC-B57E-3FB5621D7FC1}">
      <dsp:nvSpPr>
        <dsp:cNvPr id="0" name=""/>
        <dsp:cNvSpPr/>
      </dsp:nvSpPr>
      <dsp:spPr>
        <a:xfrm>
          <a:off x="3455942" y="1170491"/>
          <a:ext cx="7187416" cy="359655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১০৪_পাঠ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সামান্তরিক</a:t>
          </a:r>
          <a:endParaRPr lang="en-US" sz="4700" kern="1200" dirty="0">
            <a:latin typeface="NikoshBAN" pitchFamily="2" charset="0"/>
            <a:cs typeface="NikoshBAN" pitchFamily="2" charset="0"/>
          </a:endParaRPr>
        </a:p>
      </dsp:txBody>
      <dsp:txXfrm>
        <a:off x="3631543" y="1346092"/>
        <a:ext cx="6836214" cy="32453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D688E-9B37-4B1A-8B9E-6C1E29C4B32E}">
      <dsp:nvSpPr>
        <dsp:cNvPr id="0" name=""/>
        <dsp:cNvSpPr/>
      </dsp:nvSpPr>
      <dsp:spPr>
        <a:xfrm>
          <a:off x="6455" y="263083"/>
          <a:ext cx="6613881" cy="1360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পাঠ্য-পুস্থকের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সাথে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সংযোগ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সাধন</a:t>
          </a:r>
          <a:endParaRPr lang="en-US" sz="4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6305" y="302933"/>
        <a:ext cx="6534181" cy="1280868"/>
      </dsp:txXfrm>
    </dsp:sp>
    <dsp:sp modelId="{1CFD2D2B-B544-47DA-BB7A-BEA8F651D624}">
      <dsp:nvSpPr>
        <dsp:cNvPr id="0" name=""/>
        <dsp:cNvSpPr/>
      </dsp:nvSpPr>
      <dsp:spPr>
        <a:xfrm>
          <a:off x="0" y="1707828"/>
          <a:ext cx="6520783" cy="4138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সকলে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তোমার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পাঠ্য-পুস্থকের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১৫২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পৃষ্ঠা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বের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কিভাবে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সামান্তরিক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আঁকবে</a:t>
          </a:r>
          <a:r>
            <a:rPr lang="en-US" sz="4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পড়</a:t>
          </a:r>
          <a:endParaRPr lang="en-US" sz="4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1212" y="1829040"/>
        <a:ext cx="6278359" cy="389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05E82-7276-4099-95FA-4272421F5439}" type="datetimeFigureOut">
              <a:rPr lang="bn-BD" smtClean="0"/>
              <a:t>1/3/1448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0139-EB88-4C7D-A8A4-4D770722A91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304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hool desks and a chalkboard&#10;&#10;AI-generated content may be incorrect.">
            <a:extLst>
              <a:ext uri="{FF2B5EF4-FFF2-40B4-BE49-F238E27FC236}">
                <a16:creationId xmlns:a16="http://schemas.microsoft.com/office/drawing/2014/main" id="{CF4B37B0-A239-73F3-6F25-998DA774D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5560"/>
            <a:ext cx="11384279" cy="601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37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ext and a person&#10;&#10;AI-generated content may be incorrect.">
            <a:extLst>
              <a:ext uri="{FF2B5EF4-FFF2-40B4-BE49-F238E27FC236}">
                <a16:creationId xmlns:a16="http://schemas.microsoft.com/office/drawing/2014/main" id="{A3444188-76B3-D228-876B-53228E131F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5" y="391668"/>
            <a:ext cx="11332465" cy="59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A0B70BC6-78DB-24D2-4AE5-702CCD0F19D6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পরিচিতি</a:t>
            </a:r>
            <a:endParaRPr lang="bn-BD" sz="800" b="1" dirty="0">
              <a:latin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C6B8FC-7F88-46EA-4177-97CF94D1A6E0}"/>
              </a:ext>
            </a:extLst>
          </p:cNvPr>
          <p:cNvSpPr/>
          <p:nvPr/>
        </p:nvSpPr>
        <p:spPr>
          <a:xfrm>
            <a:off x="397397" y="337111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4961BC-5207-FFF9-CA2F-BBECFD04AEA1}"/>
              </a:ext>
            </a:extLst>
          </p:cNvPr>
          <p:cNvSpPr/>
          <p:nvPr/>
        </p:nvSpPr>
        <p:spPr>
          <a:xfrm flipH="1">
            <a:off x="9813977" y="337110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86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BC8373-0E31-9F88-46E2-F046C0B328CE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শিখনফল</a:t>
            </a:r>
            <a:endParaRPr lang="bn-BD" sz="800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CB56269-A3D0-37C6-D710-017B6BEB252C}"/>
              </a:ext>
            </a:extLst>
          </p:cNvPr>
          <p:cNvSpPr/>
          <p:nvPr/>
        </p:nvSpPr>
        <p:spPr>
          <a:xfrm>
            <a:off x="397397" y="298379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664297-EAC7-86D1-F121-318B848B119B}"/>
              </a:ext>
            </a:extLst>
          </p:cNvPr>
          <p:cNvSpPr/>
          <p:nvPr/>
        </p:nvSpPr>
        <p:spPr>
          <a:xfrm>
            <a:off x="10664142" y="298378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317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ঘোষণা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E30B0067-F49D-CBD6-CA5D-570C7B14106A}"/>
              </a:ext>
            </a:extLst>
          </p:cNvPr>
          <p:cNvSpPr/>
          <p:nvPr/>
        </p:nvSpPr>
        <p:spPr>
          <a:xfrm>
            <a:off x="406078" y="358756"/>
            <a:ext cx="1179654" cy="910603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91AE1C1-B2C2-A94D-A9AC-91DE097F5CF0}"/>
              </a:ext>
            </a:extLst>
          </p:cNvPr>
          <p:cNvSpPr/>
          <p:nvPr/>
        </p:nvSpPr>
        <p:spPr>
          <a:xfrm>
            <a:off x="10606268" y="358756"/>
            <a:ext cx="1179654" cy="910602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152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জোড়ায়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1C68FD4-10C4-8F2F-3E25-99B988544A28}"/>
              </a:ext>
            </a:extLst>
          </p:cNvPr>
          <p:cNvSpPr/>
          <p:nvPr/>
        </p:nvSpPr>
        <p:spPr>
          <a:xfrm>
            <a:off x="406078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F1A70A3-49D0-39AE-7D9C-DBDA2D10128A}"/>
              </a:ext>
            </a:extLst>
          </p:cNvPr>
          <p:cNvSpPr/>
          <p:nvPr/>
        </p:nvSpPr>
        <p:spPr>
          <a:xfrm>
            <a:off x="1033908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54A5903-9389-58F3-1709-409017D6830D}"/>
              </a:ext>
            </a:extLst>
          </p:cNvPr>
          <p:cNvSpPr/>
          <p:nvPr/>
        </p:nvSpPr>
        <p:spPr>
          <a:xfrm>
            <a:off x="2584047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F8D3D7B-2DF5-7935-33BC-40BEB3376698}"/>
              </a:ext>
            </a:extLst>
          </p:cNvPr>
          <p:cNvSpPr/>
          <p:nvPr/>
        </p:nvSpPr>
        <p:spPr>
          <a:xfrm>
            <a:off x="800627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0220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91EFE1-34ED-CFE5-839F-522498C258A0}"/>
              </a:ext>
            </a:extLst>
          </p:cNvPr>
          <p:cNvSpPr/>
          <p:nvPr/>
        </p:nvSpPr>
        <p:spPr>
          <a:xfrm>
            <a:off x="397397" y="358757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56FE2A3-5EF3-F4C3-C264-79D0CF5074B9}"/>
              </a:ext>
            </a:extLst>
          </p:cNvPr>
          <p:cNvSpPr/>
          <p:nvPr/>
        </p:nvSpPr>
        <p:spPr>
          <a:xfrm>
            <a:off x="2679539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AA44410-B445-28E2-8F2E-6CBA1AEF8400}"/>
              </a:ext>
            </a:extLst>
          </p:cNvPr>
          <p:cNvSpPr/>
          <p:nvPr/>
        </p:nvSpPr>
        <p:spPr>
          <a:xfrm>
            <a:off x="7953736" y="358755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0085643-F8AC-7A19-42B3-8300CF3D7B42}"/>
              </a:ext>
            </a:extLst>
          </p:cNvPr>
          <p:cNvSpPr/>
          <p:nvPr/>
        </p:nvSpPr>
        <p:spPr>
          <a:xfrm>
            <a:off x="10102770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5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উপস্থাপন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E44C0B4-BE15-F689-D858-96E1FC177F7C}"/>
              </a:ext>
            </a:extLst>
          </p:cNvPr>
          <p:cNvSpPr/>
          <p:nvPr/>
        </p:nvSpPr>
        <p:spPr>
          <a:xfrm>
            <a:off x="397396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AFC0D39-5E05-8684-2A4C-BB008109FEDF}"/>
              </a:ext>
            </a:extLst>
          </p:cNvPr>
          <p:cNvSpPr/>
          <p:nvPr/>
        </p:nvSpPr>
        <p:spPr>
          <a:xfrm>
            <a:off x="10319795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A2F9FB5-0B55-4087-81EC-86E0CF3E8367}"/>
              </a:ext>
            </a:extLst>
          </p:cNvPr>
          <p:cNvSpPr/>
          <p:nvPr/>
        </p:nvSpPr>
        <p:spPr>
          <a:xfrm>
            <a:off x="2177428" y="1269358"/>
            <a:ext cx="7483999" cy="5113154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9089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84632" y="358756"/>
            <a:ext cx="11309971" cy="829520"/>
          </a:xfrm>
          <a:prstGeom prst="roundRect">
            <a:avLst>
              <a:gd name="adj" fmla="val 2048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মূল্যায়ন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D05E76-33BF-D94A-4666-FBFB12CBF94D}"/>
              </a:ext>
            </a:extLst>
          </p:cNvPr>
          <p:cNvSpPr/>
          <p:nvPr/>
        </p:nvSpPr>
        <p:spPr>
          <a:xfrm>
            <a:off x="406078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45290-3B1F-DDE7-CF30-9618D04945E0}"/>
              </a:ext>
            </a:extLst>
          </p:cNvPr>
          <p:cNvSpPr/>
          <p:nvPr/>
        </p:nvSpPr>
        <p:spPr>
          <a:xfrm>
            <a:off x="10034285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80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বাড়ির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E874BEB-7C48-E97C-FBD6-7698AEB7FA51}"/>
              </a:ext>
            </a:extLst>
          </p:cNvPr>
          <p:cNvGrpSpPr/>
          <p:nvPr/>
        </p:nvGrpSpPr>
        <p:grpSpPr>
          <a:xfrm>
            <a:off x="406078" y="379026"/>
            <a:ext cx="995423" cy="870062"/>
            <a:chOff x="0" y="0"/>
            <a:chExt cx="2153625" cy="199210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7155382-B138-B0D3-C37E-D35529CC5A9E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22AE382-0089-2746-1FA4-93450C8F0FF0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564FE71-52D1-7F26-1D08-085947A8F522}"/>
              </a:ext>
            </a:extLst>
          </p:cNvPr>
          <p:cNvGrpSpPr/>
          <p:nvPr/>
        </p:nvGrpSpPr>
        <p:grpSpPr>
          <a:xfrm>
            <a:off x="1831693" y="399297"/>
            <a:ext cx="995423" cy="870062"/>
            <a:chOff x="0" y="0"/>
            <a:chExt cx="2153625" cy="199210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6C74440-4C28-B8E7-637D-8F9434E9C6CB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A1307BD-F5DE-D25E-8D36-70222C8C888C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5CE52C7-A010-14EB-1C39-E9730E46F252}"/>
              </a:ext>
            </a:extLst>
          </p:cNvPr>
          <p:cNvGrpSpPr/>
          <p:nvPr/>
        </p:nvGrpSpPr>
        <p:grpSpPr>
          <a:xfrm>
            <a:off x="3257308" y="419568"/>
            <a:ext cx="995423" cy="870062"/>
            <a:chOff x="0" y="0"/>
            <a:chExt cx="2153625" cy="1992103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F353A80-4C5D-5E48-A711-AFC0E69B473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78898C0-DCF5-216C-321F-237EF2229D67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84E7CB2A-1FE3-8600-6780-AA88C6AB61E4}"/>
              </a:ext>
            </a:extLst>
          </p:cNvPr>
          <p:cNvGrpSpPr/>
          <p:nvPr/>
        </p:nvGrpSpPr>
        <p:grpSpPr>
          <a:xfrm>
            <a:off x="7732485" y="376627"/>
            <a:ext cx="995423" cy="870062"/>
            <a:chOff x="0" y="0"/>
            <a:chExt cx="2153625" cy="1992103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7834D1-7518-A2D1-0582-95DB2D69431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9A701B2-D5D8-8CC5-C2AB-8D74784DF0AD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AB71076-3F95-E09F-ED18-0B4BD4F140B2}"/>
              </a:ext>
            </a:extLst>
          </p:cNvPr>
          <p:cNvGrpSpPr/>
          <p:nvPr/>
        </p:nvGrpSpPr>
        <p:grpSpPr>
          <a:xfrm>
            <a:off x="9158100" y="338484"/>
            <a:ext cx="995423" cy="870062"/>
            <a:chOff x="0" y="0"/>
            <a:chExt cx="2153625" cy="199210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43339A8-FF86-EE6C-58AC-A883880701B9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F8FED02-9438-F0A9-5C24-9D72710CAA3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6857B3B2-8023-97CF-88FD-DEDFC7212623}"/>
              </a:ext>
            </a:extLst>
          </p:cNvPr>
          <p:cNvGrpSpPr/>
          <p:nvPr/>
        </p:nvGrpSpPr>
        <p:grpSpPr>
          <a:xfrm>
            <a:off x="10670158" y="315815"/>
            <a:ext cx="995423" cy="870062"/>
            <a:chOff x="0" y="0"/>
            <a:chExt cx="2153625" cy="199210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2E00DD3-4306-110A-650D-207F3628BF2A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8CAD6F9-75B7-5B1A-00CE-4936555E9EE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84867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817246-F08D-2F97-331F-F6761791E19A}"/>
              </a:ext>
            </a:extLst>
          </p:cNvPr>
          <p:cNvGrpSpPr/>
          <p:nvPr/>
        </p:nvGrpSpPr>
        <p:grpSpPr>
          <a:xfrm>
            <a:off x="412316" y="367303"/>
            <a:ext cx="721540" cy="720833"/>
            <a:chOff x="0" y="0"/>
            <a:chExt cx="1515992" cy="17400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CC160F7-2C37-3D38-FA23-9498277C5468}"/>
                </a:ext>
              </a:extLst>
            </p:cNvPr>
            <p:cNvSpPr/>
            <p:nvPr/>
          </p:nvSpPr>
          <p:spPr>
            <a:xfrm>
              <a:off x="0" y="0"/>
              <a:ext cx="1515992" cy="1740019"/>
            </a:xfrm>
            <a:custGeom>
              <a:avLst/>
              <a:gdLst/>
              <a:ahLst/>
              <a:cxnLst/>
              <a:rect l="l" t="t" r="r" b="b"/>
              <a:pathLst>
                <a:path w="1515992" h="1740019">
                  <a:moveTo>
                    <a:pt x="0" y="0"/>
                  </a:moveTo>
                  <a:lnTo>
                    <a:pt x="1515992" y="0"/>
                  </a:lnTo>
                  <a:lnTo>
                    <a:pt x="1515992" y="1740019"/>
                  </a:lnTo>
                  <a:lnTo>
                    <a:pt x="0" y="17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3A0A4B8-FB05-71F9-68FE-915F19CCF70F}"/>
                </a:ext>
              </a:extLst>
            </p:cNvPr>
            <p:cNvSpPr/>
            <p:nvPr/>
          </p:nvSpPr>
          <p:spPr>
            <a:xfrm>
              <a:off x="198680" y="82824"/>
              <a:ext cx="1118632" cy="1387450"/>
            </a:xfrm>
            <a:custGeom>
              <a:avLst/>
              <a:gdLst/>
              <a:ahLst/>
              <a:cxnLst/>
              <a:rect l="l" t="t" r="r" b="b"/>
              <a:pathLst>
                <a:path w="1118632" h="1387450">
                  <a:moveTo>
                    <a:pt x="0" y="0"/>
                  </a:moveTo>
                  <a:lnTo>
                    <a:pt x="1118632" y="0"/>
                  </a:lnTo>
                  <a:lnTo>
                    <a:pt x="1118632" y="1387450"/>
                  </a:lnTo>
                  <a:lnTo>
                    <a:pt x="0" y="138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99472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5864623-BB6E-8A7C-630B-7C29A35F3C51}"/>
              </a:ext>
            </a:extLst>
          </p:cNvPr>
          <p:cNvSpPr/>
          <p:nvPr/>
        </p:nvSpPr>
        <p:spPr>
          <a:xfrm>
            <a:off x="400742" y="367303"/>
            <a:ext cx="837750" cy="848039"/>
          </a:xfrm>
          <a:custGeom>
            <a:avLst/>
            <a:gdLst/>
            <a:ahLst/>
            <a:cxnLst/>
            <a:rect l="l" t="t" r="r" b="b"/>
            <a:pathLst>
              <a:path w="1739213" h="1992103">
                <a:moveTo>
                  <a:pt x="0" y="0"/>
                </a:moveTo>
                <a:lnTo>
                  <a:pt x="1739213" y="0"/>
                </a:lnTo>
                <a:lnTo>
                  <a:pt x="1739213" y="1992103"/>
                </a:lnTo>
                <a:lnTo>
                  <a:pt x="0" y="1992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95" b="-499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83657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A02EC4F-7B2B-D612-2039-CA52F2984F6D}"/>
              </a:ext>
            </a:extLst>
          </p:cNvPr>
          <p:cNvGrpSpPr/>
          <p:nvPr/>
        </p:nvGrpSpPr>
        <p:grpSpPr>
          <a:xfrm>
            <a:off x="362601" y="358528"/>
            <a:ext cx="980062" cy="995710"/>
            <a:chOff x="0" y="0"/>
            <a:chExt cx="2784479" cy="2784479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9B3072AF-CA6C-91DE-1BF9-AE5FACB0029D}"/>
                </a:ext>
              </a:extLst>
            </p:cNvPr>
            <p:cNvGrpSpPr/>
            <p:nvPr/>
          </p:nvGrpSpPr>
          <p:grpSpPr>
            <a:xfrm>
              <a:off x="0" y="0"/>
              <a:ext cx="2784479" cy="2784479"/>
              <a:chOff x="0" y="0"/>
              <a:chExt cx="812800" cy="8128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1CA7E09A-5A84-CBB2-91CA-9A0B3974E2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>
                  <a:alphaModFix amt="23000"/>
                </a:blip>
                <a:stretch>
                  <a:fillRect l="-30251" r="-30251"/>
                </a:stretch>
              </a:blipFill>
            </p:spPr>
            <p:txBody>
              <a:bodyPr/>
              <a:lstStyle/>
              <a:p>
                <a:endParaRPr lang="bn-BD"/>
              </a:p>
            </p:txBody>
          </p:sp>
        </p:grp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B9BFB5AB-1EA9-61FE-A920-76A0818D2758}"/>
                </a:ext>
              </a:extLst>
            </p:cNvPr>
            <p:cNvSpPr/>
            <p:nvPr/>
          </p:nvSpPr>
          <p:spPr>
            <a:xfrm>
              <a:off x="782409" y="798285"/>
              <a:ext cx="928260" cy="1736542"/>
            </a:xfrm>
            <a:custGeom>
              <a:avLst/>
              <a:gdLst/>
              <a:ahLst/>
              <a:cxnLst/>
              <a:rect l="l" t="t" r="r" b="b"/>
              <a:pathLst>
                <a:path w="928260" h="1736542">
                  <a:moveTo>
                    <a:pt x="0" y="0"/>
                  </a:moveTo>
                  <a:lnTo>
                    <a:pt x="928261" y="0"/>
                  </a:lnTo>
                  <a:lnTo>
                    <a:pt x="928261" y="1736541"/>
                  </a:lnTo>
                  <a:lnTo>
                    <a:pt x="0" y="1736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0CAAA093-7125-F376-D194-7C9020877C4F}"/>
                </a:ext>
              </a:extLst>
            </p:cNvPr>
            <p:cNvSpPr/>
            <p:nvPr/>
          </p:nvSpPr>
          <p:spPr>
            <a:xfrm>
              <a:off x="1194277" y="249653"/>
              <a:ext cx="807793" cy="781470"/>
            </a:xfrm>
            <a:custGeom>
              <a:avLst/>
              <a:gdLst/>
              <a:ahLst/>
              <a:cxnLst/>
              <a:rect l="l" t="t" r="r" b="b"/>
              <a:pathLst>
                <a:path w="807793" h="781470">
                  <a:moveTo>
                    <a:pt x="0" y="0"/>
                  </a:moveTo>
                  <a:lnTo>
                    <a:pt x="807793" y="0"/>
                  </a:lnTo>
                  <a:lnTo>
                    <a:pt x="807793" y="781470"/>
                  </a:lnTo>
                  <a:lnTo>
                    <a:pt x="0" y="78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557" r="-99999"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046586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6FC7D-9AFC-9F41-5A5E-EEF7B8ED0568}"/>
              </a:ext>
            </a:extLst>
          </p:cNvPr>
          <p:cNvSpPr txBox="1"/>
          <p:nvPr/>
        </p:nvSpPr>
        <p:spPr>
          <a:xfrm>
            <a:off x="419472" y="311138"/>
            <a:ext cx="11362804" cy="60631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582"/>
              </a:lnSpc>
            </a:pPr>
            <a:endParaRPr/>
          </a:p>
        </p:txBody>
      </p:sp>
      <p:pic>
        <p:nvPicPr>
          <p:cNvPr id="4" name="Picture 3" descr="Colorful text with different shapes and symbols&#10;&#10;AI-generated content may be incorrect.">
            <a:extLst>
              <a:ext uri="{FF2B5EF4-FFF2-40B4-BE49-F238E27FC236}">
                <a16:creationId xmlns:a16="http://schemas.microsoft.com/office/drawing/2014/main" id="{03280D7A-466E-624B-AF4C-77D070DC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4" y="329426"/>
            <a:ext cx="11362804" cy="60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305-180A-813A-3E09-675F6E90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n-B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3DB86-DB34-2A3A-96C6-3F55585A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n-B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1EA9-AB53-18CD-310A-3547EF14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1/3/1448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2687-A7C6-E70D-34B4-F5884D83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A890-DF26-A6F2-76E0-D0AC0707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05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9C6E-8299-48B7-A109-E436E7D626A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9097-1F78-44A6-8209-40AF0037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8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9C6E-8299-48B7-A109-E436E7D626A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9097-1F78-44A6-8209-40AF00378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6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www.nasirkhn.com/about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D6B724-3AC6-9272-2D82-7A7C23052044}"/>
              </a:ext>
            </a:extLst>
          </p:cNvPr>
          <p:cNvSpPr/>
          <p:nvPr/>
        </p:nvSpPr>
        <p:spPr>
          <a:xfrm>
            <a:off x="0" y="-43382"/>
            <a:ext cx="12192000" cy="6858000"/>
          </a:xfrm>
          <a:prstGeom prst="frame">
            <a:avLst>
              <a:gd name="adj1" fmla="val 5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743DE-B7C7-38EB-99AF-F61AEC4B1711}"/>
              </a:ext>
            </a:extLst>
          </p:cNvPr>
          <p:cNvSpPr/>
          <p:nvPr/>
        </p:nvSpPr>
        <p:spPr>
          <a:xfrm>
            <a:off x="0" y="6429374"/>
            <a:ext cx="4762500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Presented By: Md Mostafa Kamal, Assistant Teacher,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 Sadar,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bn-BD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 descr="A red and green circle with a yellow map in the middle&#10;&#10;AI-generated content may be incorrect.">
            <a:extLst>
              <a:ext uri="{FF2B5EF4-FFF2-40B4-BE49-F238E27FC236}">
                <a16:creationId xmlns:a16="http://schemas.microsoft.com/office/drawing/2014/main" id="{4F697F46-7619-21CA-2B32-C5AB75F3775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4" y="6318000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A logo of a child and child reading books&#10;&#10;AI-generated content may be incorrect.">
            <a:extLst>
              <a:ext uri="{FF2B5EF4-FFF2-40B4-BE49-F238E27FC236}">
                <a16:creationId xmlns:a16="http://schemas.microsoft.com/office/drawing/2014/main" id="{A40FE39B-993F-83E0-F46B-2BA9F8FD992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3" y="6317999"/>
            <a:ext cx="486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968702-3CF7-9076-8988-E919F77CEE6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2942" y="6317999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16" descr="A logo with text on it&#10;&#10;AI-generated content may be incorrect.">
            <a:extLst>
              <a:ext uri="{FF2B5EF4-FFF2-40B4-BE49-F238E27FC236}">
                <a16:creationId xmlns:a16="http://schemas.microsoft.com/office/drawing/2014/main" id="{F141EDB3-DD00-CF1B-9104-0D72B863D9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6576793" y="6361381"/>
            <a:ext cx="679855" cy="45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2CBAA9-5854-7DBB-7C8E-D8959B5AC8FD}"/>
              </a:ext>
            </a:extLst>
          </p:cNvPr>
          <p:cNvSpPr/>
          <p:nvPr/>
        </p:nvSpPr>
        <p:spPr>
          <a:xfrm>
            <a:off x="9934575" y="6419789"/>
            <a:ext cx="203540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chemeClr val="accent3"/>
                </a:solidFill>
                <a:effectLst/>
              </a:rPr>
              <a:t>প্রাথমিক </a:t>
            </a:r>
            <a:r>
              <a:rPr lang="en-US" sz="2000" b="1" cap="none" spc="0" dirty="0" err="1">
                <a:ln/>
                <a:solidFill>
                  <a:schemeClr val="accent3"/>
                </a:solidFill>
                <a:effectLst/>
              </a:rPr>
              <a:t>গণিত</a:t>
            </a:r>
            <a:endParaRPr lang="en-US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717" r:id="rId4"/>
    <p:sldLayoutId id="2147483716" r:id="rId5"/>
    <p:sldLayoutId id="2147483718" r:id="rId6"/>
    <p:sldLayoutId id="2147483720" r:id="rId7"/>
    <p:sldLayoutId id="2147483721" r:id="rId8"/>
    <p:sldLayoutId id="2147483722" r:id="rId9"/>
    <p:sldLayoutId id="2147483723" r:id="rId10"/>
    <p:sldLayoutId id="2147483719" r:id="rId11"/>
    <p:sldLayoutId id="2147483724" r:id="rId12"/>
    <p:sldLayoutId id="2147483725" r:id="rId13"/>
    <p:sldLayoutId id="2147483714" r:id="rId14"/>
    <p:sldLayoutId id="2147483726" r:id="rId15"/>
    <p:sldLayoutId id="2147483727" r:id="rId16"/>
    <p:sldLayoutId id="2147483728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6.xml"/><Relationship Id="rId6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7.xml"/><Relationship Id="rId6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8.xml"/><Relationship Id="rId6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7" Type="http://schemas.openxmlformats.org/officeDocument/2006/relationships/image" Target="../media/image34.png"/><Relationship Id="rId12" Type="http://schemas.openxmlformats.org/officeDocument/2006/relationships/image" Target="../media/image42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.xml"/><Relationship Id="rId6" Type="http://schemas.openxmlformats.org/officeDocument/2006/relationships/image" Target="../media/image33.png"/><Relationship Id="rId11" Type="http://schemas.openxmlformats.org/officeDocument/2006/relationships/image" Target="../media/image41.png"/><Relationship Id="rId5" Type="http://schemas.openxmlformats.org/officeDocument/2006/relationships/image" Target="../media/image41.png"/><Relationship Id="rId10" Type="http://schemas.openxmlformats.org/officeDocument/2006/relationships/image" Target="../media/image40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411.png"/><Relationship Id="rId7" Type="http://schemas.openxmlformats.org/officeDocument/2006/relationships/image" Target="../media/image42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0.xml"/><Relationship Id="rId6" Type="http://schemas.microsoft.com/office/2007/relationships/hdphoto" Target="../media/hdphoto1.wdp"/><Relationship Id="rId11" Type="http://schemas.openxmlformats.org/officeDocument/2006/relationships/image" Target="../media/image4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1.xml"/><Relationship Id="rId6" Type="http://schemas.openxmlformats.org/officeDocument/2006/relationships/image" Target="../media/image33.png"/><Relationship Id="rId5" Type="http://schemas.openxmlformats.org/officeDocument/2006/relationships/image" Target="../media/image1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2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3.xml"/><Relationship Id="rId6" Type="http://schemas.openxmlformats.org/officeDocument/2006/relationships/image" Target="../media/image33.png"/><Relationship Id="rId5" Type="http://schemas.openxmlformats.org/officeDocument/2006/relationships/image" Target="../media/image17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4.xml"/><Relationship Id="rId5" Type="http://schemas.openxmlformats.org/officeDocument/2006/relationships/image" Target="../media/image15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6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7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8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0.xml"/><Relationship Id="rId6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9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1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audio" Target="../media/audio2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audio" Target="../media/audio2.wav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6FDD6-331A-AE85-DA12-F187EAD75FA0}"/>
              </a:ext>
            </a:extLst>
          </p:cNvPr>
          <p:cNvSpPr txBox="1"/>
          <p:nvPr/>
        </p:nvSpPr>
        <p:spPr>
          <a:xfrm>
            <a:off x="7042825" y="3429000"/>
            <a:ext cx="39105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৫ম_বিষয়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প্রাথমিক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গণিত_অধ্যায়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০৯ -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১০৪_পাঠ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শিরোনাম: সামান্তরিক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5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C25440-75E0-61B1-38A1-F49259BC2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637859"/>
              </p:ext>
            </p:extLst>
          </p:nvPr>
        </p:nvGraphicFramePr>
        <p:xfrm>
          <a:off x="1305128" y="1342417"/>
          <a:ext cx="10416702" cy="49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3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96390" y="809898"/>
          <a:ext cx="11220994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00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E1F56F-1AC3-0EB5-7A2D-B97D0CC5B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633778"/>
              </p:ext>
            </p:extLst>
          </p:nvPr>
        </p:nvGraphicFramePr>
        <p:xfrm>
          <a:off x="564204" y="1322962"/>
          <a:ext cx="11156741" cy="48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0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8755A-5819-FA5F-63EB-A3E480E34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502" y="418290"/>
            <a:ext cx="8874168" cy="31225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116FCB-19F0-C9E7-D6DA-3B66F01E5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51" y="3540869"/>
            <a:ext cx="10103745" cy="282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4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9C2EB846-3911-F838-ECF9-D9B2B52BA9FE}"/>
              </a:ext>
            </a:extLst>
          </p:cNvPr>
          <p:cNvGrpSpPr/>
          <p:nvPr/>
        </p:nvGrpSpPr>
        <p:grpSpPr>
          <a:xfrm>
            <a:off x="6458296" y="2169939"/>
            <a:ext cx="1713704" cy="3647386"/>
            <a:chOff x="8080562" y="1814248"/>
            <a:chExt cx="1713704" cy="364738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1B201B0-F34B-33F9-5913-1DF901213F30}"/>
                </a:ext>
              </a:extLst>
            </p:cNvPr>
            <p:cNvGrpSpPr/>
            <p:nvPr/>
          </p:nvGrpSpPr>
          <p:grpSpPr>
            <a:xfrm>
              <a:off x="8102266" y="1814248"/>
              <a:ext cx="1692000" cy="3384498"/>
              <a:chOff x="8070873" y="1800530"/>
              <a:chExt cx="1692000" cy="3384498"/>
            </a:xfrm>
          </p:grpSpPr>
          <p:cxnSp>
            <p:nvCxnSpPr>
              <p:cNvPr id="3" name="Straight Connector 2"/>
              <p:cNvCxnSpPr>
                <a:cxnSpLocks/>
              </p:cNvCxnSpPr>
              <p:nvPr/>
            </p:nvCxnSpPr>
            <p:spPr>
              <a:xfrm>
                <a:off x="9748561" y="1801028"/>
                <a:ext cx="9741" cy="3384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>
                <a:cxnSpLocks/>
              </p:cNvCxnSpPr>
              <p:nvPr/>
            </p:nvCxnSpPr>
            <p:spPr>
              <a:xfrm flipV="1">
                <a:off x="8070873" y="1800530"/>
                <a:ext cx="1692000" cy="288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E63FA92-C9EE-A139-CE8B-A7E26B72D675}"/>
                </a:ext>
              </a:extLst>
            </p:cNvPr>
            <p:cNvGrpSpPr/>
            <p:nvPr/>
          </p:nvGrpSpPr>
          <p:grpSpPr>
            <a:xfrm>
              <a:off x="8080562" y="2102028"/>
              <a:ext cx="1692000" cy="3359606"/>
              <a:chOff x="8080562" y="2102028"/>
              <a:chExt cx="1692000" cy="3359606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rot="16200000">
                <a:off x="6411304" y="3781831"/>
                <a:ext cx="335960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cxnSpLocks/>
              </p:cNvCxnSpPr>
              <p:nvPr/>
            </p:nvCxnSpPr>
            <p:spPr>
              <a:xfrm flipH="1">
                <a:off x="8080562" y="5176513"/>
                <a:ext cx="1692000" cy="28209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 rot="5400000">
            <a:off x="5084824" y="3941498"/>
            <a:ext cx="3287195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t="42438" r="6243" b="24708"/>
          <a:stretch/>
        </p:blipFill>
        <p:spPr>
          <a:xfrm rot="5400000">
            <a:off x="391252" y="5141648"/>
            <a:ext cx="9025982" cy="3124574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 rot="5400000">
            <a:off x="6749263" y="3677771"/>
            <a:ext cx="3287195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Rounded Rectangle 4"/>
          <p:cNvSpPr txBox="1"/>
          <p:nvPr/>
        </p:nvSpPr>
        <p:spPr>
          <a:xfrm>
            <a:off x="495300" y="358687"/>
            <a:ext cx="11201400" cy="7259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54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FE9553-541E-1087-C54B-C4EB720A96B9}"/>
              </a:ext>
            </a:extLst>
          </p:cNvPr>
          <p:cNvSpPr/>
          <p:nvPr/>
        </p:nvSpPr>
        <p:spPr>
          <a:xfrm>
            <a:off x="710119" y="2247089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কখ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2785D8-0C2A-DC2A-34D3-984B6906DD36}"/>
              </a:ext>
            </a:extLst>
          </p:cNvPr>
          <p:cNvSpPr/>
          <p:nvPr/>
        </p:nvSpPr>
        <p:spPr>
          <a:xfrm>
            <a:off x="6006866" y="2150734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</a:t>
            </a:r>
            <a:endParaRPr lang="bn-B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E68ABA-2E63-4CC0-C53A-CC3E4521C5CD}"/>
              </a:ext>
            </a:extLst>
          </p:cNvPr>
          <p:cNvSpPr/>
          <p:nvPr/>
        </p:nvSpPr>
        <p:spPr>
          <a:xfrm>
            <a:off x="8321995" y="1620880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</a:t>
            </a:r>
            <a:endParaRPr lang="bn-B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EDA8441-3BCE-F023-1B00-FEE0198E647E}"/>
              </a:ext>
            </a:extLst>
          </p:cNvPr>
          <p:cNvSpPr/>
          <p:nvPr/>
        </p:nvSpPr>
        <p:spPr>
          <a:xfrm>
            <a:off x="6077856" y="5854017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</a:t>
            </a:r>
            <a:endParaRPr lang="bn-B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2EA3384-DF19-1441-E57F-D30D3BDD4456}"/>
              </a:ext>
            </a:extLst>
          </p:cNvPr>
          <p:cNvSpPr/>
          <p:nvPr/>
        </p:nvSpPr>
        <p:spPr>
          <a:xfrm>
            <a:off x="8408271" y="5685784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</a:t>
            </a:r>
            <a:endParaRPr lang="bn-B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D6F65D-39C9-0310-653D-89EB64E3590E}"/>
              </a:ext>
            </a:extLst>
          </p:cNvPr>
          <p:cNvSpPr/>
          <p:nvPr/>
        </p:nvSpPr>
        <p:spPr>
          <a:xfrm>
            <a:off x="710118" y="2850051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44EAB7-3331-28B1-3041-30E6EE9EFC0B}"/>
              </a:ext>
            </a:extLst>
          </p:cNvPr>
          <p:cNvGrpSpPr/>
          <p:nvPr/>
        </p:nvGrpSpPr>
        <p:grpSpPr>
          <a:xfrm>
            <a:off x="710118" y="3429000"/>
            <a:ext cx="1070043" cy="489923"/>
            <a:chOff x="710118" y="3429000"/>
            <a:chExt cx="1070043" cy="48992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7149220-7684-BF02-BD73-3D973E26C1B1}"/>
                </a:ext>
              </a:extLst>
            </p:cNvPr>
            <p:cNvSpPr/>
            <p:nvPr/>
          </p:nvSpPr>
          <p:spPr>
            <a:xfrm>
              <a:off x="710118" y="3429000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B173324-9FF4-F202-9E51-F3F652FEA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621" y="3441059"/>
              <a:ext cx="841035" cy="4658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97383D8-AC02-7CBC-5502-B18EB01210E8}"/>
              </a:ext>
            </a:extLst>
          </p:cNvPr>
          <p:cNvGrpSpPr/>
          <p:nvPr/>
        </p:nvGrpSpPr>
        <p:grpSpPr>
          <a:xfrm>
            <a:off x="710118" y="4007949"/>
            <a:ext cx="1070043" cy="489923"/>
            <a:chOff x="710118" y="4007949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F1E0876-9673-2E95-C47A-25F9184B4E0A}"/>
                </a:ext>
              </a:extLst>
            </p:cNvPr>
            <p:cNvSpPr/>
            <p:nvPr/>
          </p:nvSpPr>
          <p:spPr>
            <a:xfrm>
              <a:off x="710118" y="4007949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656E569-CA5A-E7A4-880C-DCE7CE8C5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17228"/>
            <a:stretch>
              <a:fillRect/>
            </a:stretch>
          </p:blipFill>
          <p:spPr>
            <a:xfrm>
              <a:off x="770308" y="4007950"/>
              <a:ext cx="885620" cy="489922"/>
            </a:xfrm>
            <a:prstGeom prst="rect">
              <a:avLst/>
            </a:prstGeom>
          </p:spPr>
        </p:pic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110F4E6-EF77-A2CA-E3E7-723C85AF8DC5}"/>
              </a:ext>
            </a:extLst>
          </p:cNvPr>
          <p:cNvSpPr/>
          <p:nvPr/>
        </p:nvSpPr>
        <p:spPr>
          <a:xfrm>
            <a:off x="1797212" y="2247089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91D6FC7-EFC8-C881-8E89-4FE964C339F8}"/>
              </a:ext>
            </a:extLst>
          </p:cNvPr>
          <p:cNvSpPr/>
          <p:nvPr/>
        </p:nvSpPr>
        <p:spPr>
          <a:xfrm>
            <a:off x="1797211" y="2850051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ADC3725-A08A-7997-08AC-BB197FBE67CB}"/>
              </a:ext>
            </a:extLst>
          </p:cNvPr>
          <p:cNvSpPr/>
          <p:nvPr/>
        </p:nvSpPr>
        <p:spPr>
          <a:xfrm>
            <a:off x="1797211" y="3429000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● </a:t>
            </a:r>
            <a:endParaRPr lang="bn-BD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06D65AE-2921-06EF-34E2-07B7168FC8EB}"/>
              </a:ext>
            </a:extLst>
          </p:cNvPr>
          <p:cNvSpPr/>
          <p:nvPr/>
        </p:nvSpPr>
        <p:spPr>
          <a:xfrm>
            <a:off x="1797211" y="4007949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●</a:t>
            </a:r>
            <a:endParaRPr lang="bn-BD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345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2"/>
    </mc:Choice>
    <mc:Fallback xmlns="">
      <p:transition spd="slow" advTm="86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0.14857 -0.0298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2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56EEE-B4B3-80BE-8532-70AAAE9F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2AA0E48-ED05-1BDB-4166-222D78F60D7C}"/>
              </a:ext>
            </a:extLst>
          </p:cNvPr>
          <p:cNvGrpSpPr/>
          <p:nvPr/>
        </p:nvGrpSpPr>
        <p:grpSpPr>
          <a:xfrm>
            <a:off x="7682585" y="1311864"/>
            <a:ext cx="1713704" cy="3647386"/>
            <a:chOff x="8080562" y="1814248"/>
            <a:chExt cx="1713704" cy="364738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F2337FD-CAEC-5650-2661-E11F4A7E82D3}"/>
                </a:ext>
              </a:extLst>
            </p:cNvPr>
            <p:cNvGrpSpPr/>
            <p:nvPr/>
          </p:nvGrpSpPr>
          <p:grpSpPr>
            <a:xfrm>
              <a:off x="8102266" y="1814248"/>
              <a:ext cx="1692000" cy="3384498"/>
              <a:chOff x="8070873" y="1800530"/>
              <a:chExt cx="1692000" cy="3384498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85D5DEC9-C897-7E63-2D9D-95229F8980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8561" y="1801028"/>
                <a:ext cx="9741" cy="3384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EB64CCD-D2C1-7301-F4ED-202B49AD57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0873" y="1800530"/>
                <a:ext cx="1692000" cy="288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C116834-6420-7A09-603A-A0CDB9268A26}"/>
                </a:ext>
              </a:extLst>
            </p:cNvPr>
            <p:cNvGrpSpPr/>
            <p:nvPr/>
          </p:nvGrpSpPr>
          <p:grpSpPr>
            <a:xfrm>
              <a:off x="8080562" y="2102028"/>
              <a:ext cx="1692000" cy="3359606"/>
              <a:chOff x="8080562" y="2102028"/>
              <a:chExt cx="1692000" cy="335960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0F002C2-22C8-920B-559A-28B5C48A5843}"/>
                  </a:ext>
                </a:extLst>
              </p:cNvPr>
              <p:cNvCxnSpPr/>
              <p:nvPr/>
            </p:nvCxnSpPr>
            <p:spPr>
              <a:xfrm rot="16200000">
                <a:off x="6411304" y="3781831"/>
                <a:ext cx="335960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057507A-34FB-A6D9-471F-BF71E7EAF7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80562" y="5176513"/>
                <a:ext cx="1692000" cy="28209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F3F23C-D143-0C68-16BC-3AD18C026051}"/>
              </a:ext>
            </a:extLst>
          </p:cNvPr>
          <p:cNvGrpSpPr/>
          <p:nvPr/>
        </p:nvGrpSpPr>
        <p:grpSpPr>
          <a:xfrm rot="5400000">
            <a:off x="6309113" y="3083423"/>
            <a:ext cx="3287195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7B39A1-A258-2BE5-6FD3-877B68FA6C34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A9B0C73-46A9-EEB6-5E80-EC13F7C3D0D9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9860917-4A15-E2FF-4D21-1EAE732D5B9D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7BF3A1F-91CD-9BD3-9A7A-C40ED6A07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t="42438" r="6243" b="24708"/>
          <a:stretch/>
        </p:blipFill>
        <p:spPr>
          <a:xfrm rot="10264009">
            <a:off x="396473" y="-1125277"/>
            <a:ext cx="9025982" cy="312457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55B7232-69F4-817A-BBD5-6D20EE640134}"/>
              </a:ext>
            </a:extLst>
          </p:cNvPr>
          <p:cNvGrpSpPr/>
          <p:nvPr/>
        </p:nvGrpSpPr>
        <p:grpSpPr>
          <a:xfrm rot="5400000">
            <a:off x="7973552" y="2819696"/>
            <a:ext cx="3287195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B0D6D3-16BB-3DC7-C6B2-8026F1F0FB2B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14676B8-4703-A9F7-B6AE-282783F33C78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AC4ED5A-AEBD-62DA-88D3-8B8187B582F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77B43663-77AB-2B07-DDD7-0BE69F82286D}"/>
              </a:ext>
            </a:extLst>
          </p:cNvPr>
          <p:cNvSpPr txBox="1"/>
          <p:nvPr/>
        </p:nvSpPr>
        <p:spPr>
          <a:xfrm>
            <a:off x="457200" y="5632790"/>
            <a:ext cx="10425317" cy="7259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সামান্তরিকের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54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E9DA786-4BD3-2CB4-634D-642AD0828965}"/>
              </a:ext>
            </a:extLst>
          </p:cNvPr>
          <p:cNvSpPr/>
          <p:nvPr/>
        </p:nvSpPr>
        <p:spPr>
          <a:xfrm>
            <a:off x="1934408" y="1389014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কখ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CC7662-EEAF-07EA-734B-9778E98CB64C}"/>
              </a:ext>
            </a:extLst>
          </p:cNvPr>
          <p:cNvSpPr/>
          <p:nvPr/>
        </p:nvSpPr>
        <p:spPr>
          <a:xfrm>
            <a:off x="7231155" y="1292659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</a:t>
            </a:r>
            <a:endParaRPr lang="bn-B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1CF1CE-8DBE-F0FA-AA93-1CF406496667}"/>
              </a:ext>
            </a:extLst>
          </p:cNvPr>
          <p:cNvSpPr/>
          <p:nvPr/>
        </p:nvSpPr>
        <p:spPr>
          <a:xfrm>
            <a:off x="9546284" y="762805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</a:t>
            </a:r>
            <a:endParaRPr lang="bn-B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BB4669B-13C1-9873-334A-88A0BADAB618}"/>
              </a:ext>
            </a:extLst>
          </p:cNvPr>
          <p:cNvSpPr/>
          <p:nvPr/>
        </p:nvSpPr>
        <p:spPr>
          <a:xfrm>
            <a:off x="7302145" y="4995942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</a:t>
            </a:r>
            <a:endParaRPr lang="bn-B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666C9A-04F3-204B-3C36-380A02CAAFBB}"/>
              </a:ext>
            </a:extLst>
          </p:cNvPr>
          <p:cNvSpPr/>
          <p:nvPr/>
        </p:nvSpPr>
        <p:spPr>
          <a:xfrm>
            <a:off x="9632560" y="4827709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</a:t>
            </a:r>
            <a:endParaRPr lang="bn-B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870E54-FD30-9A09-5C59-4E3192C2510B}"/>
              </a:ext>
            </a:extLst>
          </p:cNvPr>
          <p:cNvSpPr/>
          <p:nvPr/>
        </p:nvSpPr>
        <p:spPr>
          <a:xfrm>
            <a:off x="1934407" y="1991976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59DB7A-E7D5-1A00-5D93-A3AFE3E5471E}"/>
              </a:ext>
            </a:extLst>
          </p:cNvPr>
          <p:cNvGrpSpPr/>
          <p:nvPr/>
        </p:nvGrpSpPr>
        <p:grpSpPr>
          <a:xfrm>
            <a:off x="1934407" y="2570925"/>
            <a:ext cx="1070043" cy="489923"/>
            <a:chOff x="710118" y="3429000"/>
            <a:chExt cx="1070043" cy="48992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A7CFE6D-1931-E0AF-66FF-D105E74D217E}"/>
                </a:ext>
              </a:extLst>
            </p:cNvPr>
            <p:cNvSpPr/>
            <p:nvPr/>
          </p:nvSpPr>
          <p:spPr>
            <a:xfrm>
              <a:off x="710118" y="3429000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BEA8363-E403-BC17-722F-AF3BBA66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621" y="3441059"/>
              <a:ext cx="841035" cy="4658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8E9FDB-CCA0-69EE-2D75-261B6CFD86F5}"/>
              </a:ext>
            </a:extLst>
          </p:cNvPr>
          <p:cNvGrpSpPr/>
          <p:nvPr/>
        </p:nvGrpSpPr>
        <p:grpSpPr>
          <a:xfrm>
            <a:off x="1934407" y="3149874"/>
            <a:ext cx="1070043" cy="489923"/>
            <a:chOff x="710118" y="4007949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FE68CC4-4E50-AD10-CE93-61683D558DED}"/>
                </a:ext>
              </a:extLst>
            </p:cNvPr>
            <p:cNvSpPr/>
            <p:nvPr/>
          </p:nvSpPr>
          <p:spPr>
            <a:xfrm>
              <a:off x="710118" y="4007949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AA2F799-8E4D-4151-F7CB-842E9DAE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17228"/>
            <a:stretch>
              <a:fillRect/>
            </a:stretch>
          </p:blipFill>
          <p:spPr>
            <a:xfrm>
              <a:off x="770308" y="4007950"/>
              <a:ext cx="885620" cy="489922"/>
            </a:xfrm>
            <a:prstGeom prst="rect">
              <a:avLst/>
            </a:prstGeom>
          </p:spPr>
        </p:pic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DF9214B-1FF2-C22C-10BB-C2FF9BC79C9A}"/>
              </a:ext>
            </a:extLst>
          </p:cNvPr>
          <p:cNvSpPr/>
          <p:nvPr/>
        </p:nvSpPr>
        <p:spPr>
          <a:xfrm>
            <a:off x="3021501" y="1389014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২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FDB2717-D842-F9C2-4153-F0C2A3806D04}"/>
              </a:ext>
            </a:extLst>
          </p:cNvPr>
          <p:cNvSpPr/>
          <p:nvPr/>
        </p:nvSpPr>
        <p:spPr>
          <a:xfrm>
            <a:off x="3021500" y="1991976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43A4AE4-992C-61AC-38E3-58A006A33B26}"/>
              </a:ext>
            </a:extLst>
          </p:cNvPr>
          <p:cNvSpPr/>
          <p:nvPr/>
        </p:nvSpPr>
        <p:spPr>
          <a:xfrm>
            <a:off x="3021500" y="257092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● </a:t>
            </a:r>
            <a:endParaRPr lang="bn-BD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B9E74CE-4093-2674-3860-AF24B103A27A}"/>
              </a:ext>
            </a:extLst>
          </p:cNvPr>
          <p:cNvSpPr/>
          <p:nvPr/>
        </p:nvSpPr>
        <p:spPr>
          <a:xfrm>
            <a:off x="3021500" y="314987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●</a:t>
            </a:r>
            <a:endParaRPr lang="bn-BD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AC036E-D8DD-8081-D430-486CFF839BAD}"/>
              </a:ext>
            </a:extLst>
          </p:cNvPr>
          <p:cNvGrpSpPr/>
          <p:nvPr/>
        </p:nvGrpSpPr>
        <p:grpSpPr>
          <a:xfrm rot="20858350">
            <a:off x="7638187" y="1672805"/>
            <a:ext cx="1777818" cy="369332"/>
            <a:chOff x="3056930" y="5201050"/>
            <a:chExt cx="1930054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E452523-F6AA-0E56-6CBC-82ADC7800592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9830C09-9215-B7F3-AFB2-1CFBB25DB312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3791C2D-AF94-0C5A-A49D-BA1681C43BD2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1DC994-2793-F3B0-F49F-EFF9C708B1C5}"/>
              </a:ext>
            </a:extLst>
          </p:cNvPr>
          <p:cNvGrpSpPr/>
          <p:nvPr/>
        </p:nvGrpSpPr>
        <p:grpSpPr>
          <a:xfrm rot="21057318">
            <a:off x="7701510" y="4919060"/>
            <a:ext cx="1777818" cy="369332"/>
            <a:chOff x="3056930" y="5201050"/>
            <a:chExt cx="1930054" cy="3693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E085BB-CFA2-443D-509A-7473FF8C017F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3EC4059-59DB-116E-E200-9E3135BADAAF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22C4E1C-AD81-CE14-2D63-0F16F0DBB865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82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2"/>
    </mc:Choice>
    <mc:Fallback xmlns="">
      <p:transition spd="slow" advTm="86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-4.16667E-6 0.4898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93D5C-B4D3-BFD6-5C89-B3CE6F03C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FED44F7D-9704-F9AF-84AC-34D624A9FE1E}"/>
              </a:ext>
            </a:extLst>
          </p:cNvPr>
          <p:cNvGrpSpPr/>
          <p:nvPr/>
        </p:nvGrpSpPr>
        <p:grpSpPr>
          <a:xfrm>
            <a:off x="7682585" y="1311864"/>
            <a:ext cx="1713704" cy="3647386"/>
            <a:chOff x="8080562" y="1814248"/>
            <a:chExt cx="1713704" cy="364738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43144E4-8193-7C6E-E8D2-4E5400FAF9D0}"/>
                </a:ext>
              </a:extLst>
            </p:cNvPr>
            <p:cNvGrpSpPr/>
            <p:nvPr/>
          </p:nvGrpSpPr>
          <p:grpSpPr>
            <a:xfrm>
              <a:off x="8102266" y="1814248"/>
              <a:ext cx="1692000" cy="3384498"/>
              <a:chOff x="8070873" y="1800530"/>
              <a:chExt cx="1692000" cy="3384498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DA71E630-71C1-7775-756F-49168B0C25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8561" y="1801028"/>
                <a:ext cx="9741" cy="3384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FAB0BC8D-4817-EF5F-73E8-D5E85BAF73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0873" y="1800530"/>
                <a:ext cx="1692000" cy="288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0DA9568-0240-69A9-2411-68560D84A0F2}"/>
                </a:ext>
              </a:extLst>
            </p:cNvPr>
            <p:cNvGrpSpPr/>
            <p:nvPr/>
          </p:nvGrpSpPr>
          <p:grpSpPr>
            <a:xfrm>
              <a:off x="8080562" y="2102028"/>
              <a:ext cx="1692000" cy="3359606"/>
              <a:chOff x="8080562" y="2102028"/>
              <a:chExt cx="1692000" cy="335960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01EC08E-B0B1-9BE9-082F-BA7EA89DD8FC}"/>
                  </a:ext>
                </a:extLst>
              </p:cNvPr>
              <p:cNvCxnSpPr/>
              <p:nvPr/>
            </p:nvCxnSpPr>
            <p:spPr>
              <a:xfrm rot="16200000">
                <a:off x="6411304" y="3781831"/>
                <a:ext cx="335960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B939527-79D4-A717-1898-F89DDEA070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80562" y="5176513"/>
                <a:ext cx="1692000" cy="28209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C64496-687D-A61F-4389-787D70F0D7B9}"/>
              </a:ext>
            </a:extLst>
          </p:cNvPr>
          <p:cNvGrpSpPr/>
          <p:nvPr/>
        </p:nvGrpSpPr>
        <p:grpSpPr>
          <a:xfrm rot="5400000">
            <a:off x="6309113" y="3083423"/>
            <a:ext cx="3287195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5FD5509-9EAA-F3B0-35BF-7898075DC0D8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D1B15E-B03C-06A5-AFDE-614D588E83E0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3116913-7F29-5346-7D9D-D7509A5CE316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F99630-FA03-E373-F945-48BE1D3BA057}"/>
              </a:ext>
            </a:extLst>
          </p:cNvPr>
          <p:cNvGrpSpPr/>
          <p:nvPr/>
        </p:nvGrpSpPr>
        <p:grpSpPr>
          <a:xfrm rot="5400000">
            <a:off x="7973552" y="2819696"/>
            <a:ext cx="3287195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FFF66C-5888-04C3-DE69-FFB7D3204E4D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0BA4EC8-EC5D-29DB-E86B-C53FA2444576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F6895B7-0EC5-5CF6-3536-2C95521E983D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DD16827A-2DE4-CFD0-57E8-B715182A131D}"/>
              </a:ext>
            </a:extLst>
          </p:cNvPr>
          <p:cNvSpPr txBox="1"/>
          <p:nvPr/>
        </p:nvSpPr>
        <p:spPr>
          <a:xfrm>
            <a:off x="457200" y="5632790"/>
            <a:ext cx="10425317" cy="7259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সামান্তরিকের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54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623DF0F-4D17-BD6C-1F2E-015B74ABFCEB}"/>
              </a:ext>
            </a:extLst>
          </p:cNvPr>
          <p:cNvSpPr/>
          <p:nvPr/>
        </p:nvSpPr>
        <p:spPr>
          <a:xfrm>
            <a:off x="1934408" y="1389014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কখ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529E44-8FDA-9448-2075-AC88DE227011}"/>
              </a:ext>
            </a:extLst>
          </p:cNvPr>
          <p:cNvSpPr/>
          <p:nvPr/>
        </p:nvSpPr>
        <p:spPr>
          <a:xfrm>
            <a:off x="7231155" y="1292659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</a:t>
            </a:r>
            <a:endParaRPr lang="bn-B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9CD76E8-E337-BA8B-EEEE-7C17E4BC6326}"/>
              </a:ext>
            </a:extLst>
          </p:cNvPr>
          <p:cNvSpPr/>
          <p:nvPr/>
        </p:nvSpPr>
        <p:spPr>
          <a:xfrm>
            <a:off x="9546284" y="762805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</a:t>
            </a:r>
            <a:endParaRPr lang="bn-B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767841-6B05-5E32-E51F-6A260A722290}"/>
              </a:ext>
            </a:extLst>
          </p:cNvPr>
          <p:cNvSpPr/>
          <p:nvPr/>
        </p:nvSpPr>
        <p:spPr>
          <a:xfrm>
            <a:off x="7302145" y="4995942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</a:t>
            </a:r>
            <a:endParaRPr lang="bn-B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D90679F-F0D5-BFB4-16EA-9E9F473CF22D}"/>
              </a:ext>
            </a:extLst>
          </p:cNvPr>
          <p:cNvSpPr/>
          <p:nvPr/>
        </p:nvSpPr>
        <p:spPr>
          <a:xfrm>
            <a:off x="9632560" y="4827709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</a:t>
            </a:r>
            <a:endParaRPr lang="bn-B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5EAE5C-4BB8-2BB0-E9F3-3EE0F2B560A4}"/>
              </a:ext>
            </a:extLst>
          </p:cNvPr>
          <p:cNvSpPr/>
          <p:nvPr/>
        </p:nvSpPr>
        <p:spPr>
          <a:xfrm>
            <a:off x="1934407" y="1991976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BA3CD0-8151-3CA6-66ED-0CA64F5A152D}"/>
              </a:ext>
            </a:extLst>
          </p:cNvPr>
          <p:cNvGrpSpPr/>
          <p:nvPr/>
        </p:nvGrpSpPr>
        <p:grpSpPr>
          <a:xfrm>
            <a:off x="1934407" y="2570925"/>
            <a:ext cx="1070043" cy="489923"/>
            <a:chOff x="710118" y="3429000"/>
            <a:chExt cx="1070043" cy="48992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E741703-82A0-2AEE-8F0B-05D2083C04AA}"/>
                </a:ext>
              </a:extLst>
            </p:cNvPr>
            <p:cNvSpPr/>
            <p:nvPr/>
          </p:nvSpPr>
          <p:spPr>
            <a:xfrm>
              <a:off x="710118" y="3429000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C7C3781-F002-0939-B157-DC7D008F2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621" y="3441059"/>
              <a:ext cx="841035" cy="4658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23732D-DFBE-C545-59FA-ACCE029875F7}"/>
              </a:ext>
            </a:extLst>
          </p:cNvPr>
          <p:cNvGrpSpPr/>
          <p:nvPr/>
        </p:nvGrpSpPr>
        <p:grpSpPr>
          <a:xfrm>
            <a:off x="1934407" y="3149874"/>
            <a:ext cx="1070043" cy="489923"/>
            <a:chOff x="710118" y="4007949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DBC6AE1-7670-F851-DA2E-C0E149D8A535}"/>
                </a:ext>
              </a:extLst>
            </p:cNvPr>
            <p:cNvSpPr/>
            <p:nvPr/>
          </p:nvSpPr>
          <p:spPr>
            <a:xfrm>
              <a:off x="710118" y="4007949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3515449-55BA-0787-672C-DD9E6B98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70308" y="4007950"/>
              <a:ext cx="885620" cy="489922"/>
            </a:xfrm>
            <a:prstGeom prst="rect">
              <a:avLst/>
            </a:prstGeom>
          </p:spPr>
        </p:pic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2A0D6B4-E670-C54B-E51E-4697FB8B0B8B}"/>
              </a:ext>
            </a:extLst>
          </p:cNvPr>
          <p:cNvSpPr/>
          <p:nvPr/>
        </p:nvSpPr>
        <p:spPr>
          <a:xfrm>
            <a:off x="3021501" y="1389014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২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93E88DD-13B9-C6DA-46DC-A6D7245B34C9}"/>
              </a:ext>
            </a:extLst>
          </p:cNvPr>
          <p:cNvSpPr/>
          <p:nvPr/>
        </p:nvSpPr>
        <p:spPr>
          <a:xfrm>
            <a:off x="3021500" y="1991976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E935449-71E9-970A-FFF6-7CC7ADBAA250}"/>
              </a:ext>
            </a:extLst>
          </p:cNvPr>
          <p:cNvSpPr/>
          <p:nvPr/>
        </p:nvSpPr>
        <p:spPr>
          <a:xfrm>
            <a:off x="3021500" y="257092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৮০● </a:t>
            </a:r>
            <a:endParaRPr lang="bn-BD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4179D22-19CF-2DF9-45AE-57D21F779066}"/>
              </a:ext>
            </a:extLst>
          </p:cNvPr>
          <p:cNvSpPr/>
          <p:nvPr/>
        </p:nvSpPr>
        <p:spPr>
          <a:xfrm>
            <a:off x="3021500" y="314987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●</a:t>
            </a:r>
            <a:endParaRPr lang="bn-BD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2E773E-664E-C676-442D-C878CA870028}"/>
              </a:ext>
            </a:extLst>
          </p:cNvPr>
          <p:cNvGrpSpPr/>
          <p:nvPr/>
        </p:nvGrpSpPr>
        <p:grpSpPr>
          <a:xfrm rot="20858350">
            <a:off x="7638187" y="1672805"/>
            <a:ext cx="1777818" cy="369332"/>
            <a:chOff x="3056930" y="5201050"/>
            <a:chExt cx="1930054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5C1C2C-E331-97C4-4EA7-A2B953C7E935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C2BC01D-4B62-12F2-CA7F-3A7F77C5FCCA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ADB5066-DC10-BAFC-EF44-328E4C69815E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D3EE6A-F5E6-4E85-2657-F6E45A975D88}"/>
              </a:ext>
            </a:extLst>
          </p:cNvPr>
          <p:cNvGrpSpPr/>
          <p:nvPr/>
        </p:nvGrpSpPr>
        <p:grpSpPr>
          <a:xfrm rot="21057318">
            <a:off x="7701510" y="4919060"/>
            <a:ext cx="1777818" cy="369332"/>
            <a:chOff x="3056930" y="5201050"/>
            <a:chExt cx="1930054" cy="3693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9434C50-6D64-D183-EE10-DD303D9E800B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DF95397-5014-BF5D-568B-4AF5CCC5C9A6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2A1CED0-EA4E-A6A7-24DE-DBE2361A2F02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98E8D37-37A1-F73C-6BB1-940C21BC9B4E}"/>
              </a:ext>
            </a:extLst>
          </p:cNvPr>
          <p:cNvGrpSpPr/>
          <p:nvPr/>
        </p:nvGrpSpPr>
        <p:grpSpPr>
          <a:xfrm rot="8764910">
            <a:off x="8474585" y="248082"/>
            <a:ext cx="1800000" cy="1800000"/>
            <a:chOff x="3254926" y="4458178"/>
            <a:chExt cx="1026010" cy="958197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7D7E074A-326D-61B1-AFAE-1B0744EF338D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E7E7DE5-A9F9-501C-4BC2-D744DD5AD259}"/>
                    </a:ext>
                  </a:extLst>
                </p:cNvPr>
                <p:cNvSpPr txBox="1"/>
                <p:nvPr/>
              </p:nvSpPr>
              <p:spPr>
                <a:xfrm>
                  <a:off x="3882616" y="4751660"/>
                  <a:ext cx="241028" cy="1638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৮০</m:t>
                            </m:r>
                          </m:e>
                          <m:sup>
                            <m:r>
                              <a:rPr lang="bn-IN" sz="20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E7E7DE5-A9F9-501C-4BC2-D744DD5AD2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2616" y="4751660"/>
                  <a:ext cx="241028" cy="163839"/>
                </a:xfrm>
                <a:prstGeom prst="rect">
                  <a:avLst/>
                </a:prstGeom>
                <a:blipFill>
                  <a:blip r:embed="rId5"/>
                  <a:stretch>
                    <a:fillRect t="-6173" b="-24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765F06-D064-9870-AA93-6108561E4468}"/>
              </a:ext>
            </a:extLst>
          </p:cNvPr>
          <p:cNvGrpSpPr/>
          <p:nvPr/>
        </p:nvGrpSpPr>
        <p:grpSpPr>
          <a:xfrm rot="10236995">
            <a:off x="6327533" y="171824"/>
            <a:ext cx="6552000" cy="4288910"/>
            <a:chOff x="-670059" y="-767307"/>
            <a:chExt cx="7430409" cy="5008453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69D1C55-4AC7-1E7F-60DC-E642656E1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70059" y="-767307"/>
              <a:ext cx="7430409" cy="385235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3E70216-7BF3-2AD2-190B-55FCF4D55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603648" y="278746"/>
              <a:ext cx="2926080" cy="3962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7098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2"/>
    </mc:Choice>
    <mc:Fallback xmlns="">
      <p:transition spd="slow" advTm="86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708B8-56F9-C46A-31AD-2B5C95BD9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F0813326-353A-40E0-E477-2C5C9AA77AE8}"/>
              </a:ext>
            </a:extLst>
          </p:cNvPr>
          <p:cNvGrpSpPr/>
          <p:nvPr/>
        </p:nvGrpSpPr>
        <p:grpSpPr>
          <a:xfrm>
            <a:off x="7682585" y="1311864"/>
            <a:ext cx="1713704" cy="3647386"/>
            <a:chOff x="8080562" y="1814248"/>
            <a:chExt cx="1713704" cy="364738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E662424-9B9B-0CAC-A6EA-C14699225EAD}"/>
                </a:ext>
              </a:extLst>
            </p:cNvPr>
            <p:cNvGrpSpPr/>
            <p:nvPr/>
          </p:nvGrpSpPr>
          <p:grpSpPr>
            <a:xfrm>
              <a:off x="8102266" y="1814248"/>
              <a:ext cx="1692000" cy="3384498"/>
              <a:chOff x="8070873" y="1800530"/>
              <a:chExt cx="1692000" cy="3384498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B792834D-8193-0173-5AD1-6DCF394448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8561" y="1801028"/>
                <a:ext cx="9741" cy="3384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4F89D6BC-DCA0-27B2-AA03-A05B5E75CF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0873" y="1800530"/>
                <a:ext cx="1692000" cy="288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8BA3A9D-1BC1-7CB5-2115-F81B13B1E36F}"/>
                </a:ext>
              </a:extLst>
            </p:cNvPr>
            <p:cNvGrpSpPr/>
            <p:nvPr/>
          </p:nvGrpSpPr>
          <p:grpSpPr>
            <a:xfrm>
              <a:off x="8080562" y="2102028"/>
              <a:ext cx="1692000" cy="3359606"/>
              <a:chOff x="8080562" y="2102028"/>
              <a:chExt cx="1692000" cy="3359606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4145CD6-A8EF-36F7-8F93-C3BE2EE2A751}"/>
                  </a:ext>
                </a:extLst>
              </p:cNvPr>
              <p:cNvCxnSpPr/>
              <p:nvPr/>
            </p:nvCxnSpPr>
            <p:spPr>
              <a:xfrm rot="16200000">
                <a:off x="6411304" y="3781831"/>
                <a:ext cx="335960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7552DAE-7294-C887-01C9-837DCDCFB8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80562" y="5176513"/>
                <a:ext cx="1692000" cy="28209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3454F9-5DC3-43D2-C57D-D4E0A23CDDF2}"/>
              </a:ext>
            </a:extLst>
          </p:cNvPr>
          <p:cNvGrpSpPr/>
          <p:nvPr/>
        </p:nvGrpSpPr>
        <p:grpSpPr>
          <a:xfrm rot="5400000">
            <a:off x="6309113" y="3083423"/>
            <a:ext cx="3287195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59388F7-C7CE-0B5C-19E4-8A6EEF1DA068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BFB9C54-4E86-34FC-3DB0-3D7B1FDEDD83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AB4E1F7-F93D-0FC6-20C8-D02E3F2C0DB6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C14455-D136-29D0-74A8-A43ADE3BCD01}"/>
              </a:ext>
            </a:extLst>
          </p:cNvPr>
          <p:cNvGrpSpPr/>
          <p:nvPr/>
        </p:nvGrpSpPr>
        <p:grpSpPr>
          <a:xfrm rot="5400000">
            <a:off x="7973552" y="2819696"/>
            <a:ext cx="3287195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AE7FB96-DCF5-E534-21E3-6A8C9A899C0E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EDC4F01-ABB8-E5AC-547C-F76AA128075E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35B66D0-2B02-7E8A-A0D2-C249A7F5656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AFD133AD-E3E3-E382-6D98-5AE57B113BE0}"/>
              </a:ext>
            </a:extLst>
          </p:cNvPr>
          <p:cNvSpPr txBox="1"/>
          <p:nvPr/>
        </p:nvSpPr>
        <p:spPr>
          <a:xfrm>
            <a:off x="970487" y="5627708"/>
            <a:ext cx="10425317" cy="72595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সামান্তরিকের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54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0C38B2-FF1D-DEAF-7E4E-08E378924C50}"/>
              </a:ext>
            </a:extLst>
          </p:cNvPr>
          <p:cNvSpPr/>
          <p:nvPr/>
        </p:nvSpPr>
        <p:spPr>
          <a:xfrm>
            <a:off x="1934408" y="1389014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কখ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5E40E7-F559-6530-EDD3-F436211F67F1}"/>
              </a:ext>
            </a:extLst>
          </p:cNvPr>
          <p:cNvSpPr/>
          <p:nvPr/>
        </p:nvSpPr>
        <p:spPr>
          <a:xfrm>
            <a:off x="7231155" y="1292659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</a:t>
            </a:r>
            <a:endParaRPr lang="bn-B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1BA1F33-3563-DDA6-F4C3-F03C0EA70312}"/>
              </a:ext>
            </a:extLst>
          </p:cNvPr>
          <p:cNvSpPr/>
          <p:nvPr/>
        </p:nvSpPr>
        <p:spPr>
          <a:xfrm>
            <a:off x="9546284" y="762805"/>
            <a:ext cx="486383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</a:t>
            </a:r>
            <a:endParaRPr lang="bn-B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141269-0653-727B-2AC7-1CCDCF7736AB}"/>
              </a:ext>
            </a:extLst>
          </p:cNvPr>
          <p:cNvSpPr/>
          <p:nvPr/>
        </p:nvSpPr>
        <p:spPr>
          <a:xfrm>
            <a:off x="7302145" y="4995942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</a:t>
            </a:r>
            <a:endParaRPr lang="bn-B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FEE065-2AE6-01E2-290E-84BF9F19AE13}"/>
              </a:ext>
            </a:extLst>
          </p:cNvPr>
          <p:cNvSpPr/>
          <p:nvPr/>
        </p:nvSpPr>
        <p:spPr>
          <a:xfrm>
            <a:off x="9632560" y="4827709"/>
            <a:ext cx="513358" cy="489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</a:t>
            </a:r>
            <a:endParaRPr lang="bn-B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4217BF9-29BC-D719-1718-B098EA7F4E9D}"/>
              </a:ext>
            </a:extLst>
          </p:cNvPr>
          <p:cNvSpPr/>
          <p:nvPr/>
        </p:nvSpPr>
        <p:spPr>
          <a:xfrm>
            <a:off x="1934407" y="1991976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315B0C-EDCF-7423-7B40-029CCED3CD71}"/>
              </a:ext>
            </a:extLst>
          </p:cNvPr>
          <p:cNvGrpSpPr/>
          <p:nvPr/>
        </p:nvGrpSpPr>
        <p:grpSpPr>
          <a:xfrm>
            <a:off x="1934407" y="2570925"/>
            <a:ext cx="1070043" cy="489923"/>
            <a:chOff x="710118" y="3429000"/>
            <a:chExt cx="1070043" cy="48992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EA97B1F-655A-F478-D314-8D9D3DEE3B7D}"/>
                </a:ext>
              </a:extLst>
            </p:cNvPr>
            <p:cNvSpPr/>
            <p:nvPr/>
          </p:nvSpPr>
          <p:spPr>
            <a:xfrm>
              <a:off x="710118" y="3429000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4F22979-C852-063B-58F7-8448D1094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621" y="3441059"/>
              <a:ext cx="841035" cy="46580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B4AC07F-99CE-D26A-A603-CD9FEB4E0D43}"/>
              </a:ext>
            </a:extLst>
          </p:cNvPr>
          <p:cNvGrpSpPr/>
          <p:nvPr/>
        </p:nvGrpSpPr>
        <p:grpSpPr>
          <a:xfrm>
            <a:off x="1934407" y="3149874"/>
            <a:ext cx="1070043" cy="489923"/>
            <a:chOff x="710118" y="4007949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07188B3-1451-A6E4-2B03-8FF911692969}"/>
                </a:ext>
              </a:extLst>
            </p:cNvPr>
            <p:cNvSpPr/>
            <p:nvPr/>
          </p:nvSpPr>
          <p:spPr>
            <a:xfrm>
              <a:off x="710118" y="4007949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D5E40E0-B95A-1DE0-F404-1193D4DAD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70308" y="4007950"/>
              <a:ext cx="885620" cy="489922"/>
            </a:xfrm>
            <a:prstGeom prst="rect">
              <a:avLst/>
            </a:prstGeom>
          </p:spPr>
        </p:pic>
      </p:grp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BB61905-529E-EFA5-A135-B72F7302FCE7}"/>
              </a:ext>
            </a:extLst>
          </p:cNvPr>
          <p:cNvSpPr/>
          <p:nvPr/>
        </p:nvSpPr>
        <p:spPr>
          <a:xfrm>
            <a:off x="3021501" y="1389014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২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B390C4B-1839-C471-3209-0042CCC67BEE}"/>
              </a:ext>
            </a:extLst>
          </p:cNvPr>
          <p:cNvSpPr/>
          <p:nvPr/>
        </p:nvSpPr>
        <p:spPr>
          <a:xfrm>
            <a:off x="3021500" y="1991976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BE495B7-D5C1-5E17-BF1A-A909BFD1C1E6}"/>
              </a:ext>
            </a:extLst>
          </p:cNvPr>
          <p:cNvSpPr/>
          <p:nvPr/>
        </p:nvSpPr>
        <p:spPr>
          <a:xfrm>
            <a:off x="3021500" y="257092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৮০● </a:t>
            </a:r>
            <a:endParaRPr lang="bn-BD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AFC0DF1-8EDB-1BC0-7005-64AC9D302114}"/>
              </a:ext>
            </a:extLst>
          </p:cNvPr>
          <p:cNvSpPr/>
          <p:nvPr/>
        </p:nvSpPr>
        <p:spPr>
          <a:xfrm>
            <a:off x="3021500" y="314987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১০০●</a:t>
            </a:r>
            <a:endParaRPr lang="bn-BD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8124C9-AC4E-2E17-DA56-41699B0AD11B}"/>
              </a:ext>
            </a:extLst>
          </p:cNvPr>
          <p:cNvGrpSpPr/>
          <p:nvPr/>
        </p:nvGrpSpPr>
        <p:grpSpPr>
          <a:xfrm rot="20858350">
            <a:off x="7638187" y="1672805"/>
            <a:ext cx="1777818" cy="369332"/>
            <a:chOff x="3056930" y="5201050"/>
            <a:chExt cx="1930054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157F0E-9CF7-5F54-4A1B-CC34DA7BBC3E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61EE43A-DCEC-3B80-362A-8C8AD52EE370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202D786-8B01-CB51-2B1F-044D9EE8B871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BA6AC3-A03A-42C6-F5BA-896B737D3D87}"/>
              </a:ext>
            </a:extLst>
          </p:cNvPr>
          <p:cNvGrpSpPr/>
          <p:nvPr/>
        </p:nvGrpSpPr>
        <p:grpSpPr>
          <a:xfrm rot="21057318">
            <a:off x="7701510" y="4919060"/>
            <a:ext cx="1777818" cy="369332"/>
            <a:chOff x="3056930" y="5201050"/>
            <a:chExt cx="1930054" cy="3693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6A8D76-E726-CF85-94DC-85C338D4C24B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FB36DF9-E4F8-733E-A9A8-9593992A5176}"/>
                </a:ext>
              </a:extLst>
            </p:cNvPr>
            <p:cNvCxnSpPr/>
            <p:nvPr/>
          </p:nvCxnSpPr>
          <p:spPr>
            <a:xfrm flipV="1">
              <a:off x="4318954" y="5385712"/>
              <a:ext cx="66803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CB4AB0F-9558-7C69-12E4-F863DDAE73B8}"/>
                </a:ext>
              </a:extLst>
            </p:cNvPr>
            <p:cNvCxnSpPr/>
            <p:nvPr/>
          </p:nvCxnSpPr>
          <p:spPr>
            <a:xfrm flipH="1" flipV="1">
              <a:off x="3056930" y="5399616"/>
              <a:ext cx="550143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7E5292-7C9C-8492-C161-47B869133CE1}"/>
              </a:ext>
            </a:extLst>
          </p:cNvPr>
          <p:cNvGrpSpPr/>
          <p:nvPr/>
        </p:nvGrpSpPr>
        <p:grpSpPr>
          <a:xfrm rot="14830929">
            <a:off x="8620637" y="3896701"/>
            <a:ext cx="1800000" cy="1800000"/>
            <a:chOff x="3254926" y="4458178"/>
            <a:chExt cx="1026010" cy="958197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AC0FCD46-7514-2D60-148E-C4D5B8C458DC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37A934B-BB8F-7CCC-2CD2-5C3F176068D4}"/>
                    </a:ext>
                  </a:extLst>
                </p:cNvPr>
                <p:cNvSpPr txBox="1"/>
                <p:nvPr/>
              </p:nvSpPr>
              <p:spPr>
                <a:xfrm>
                  <a:off x="3882616" y="4751660"/>
                  <a:ext cx="241028" cy="1638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১০০</m:t>
                            </m:r>
                          </m:e>
                          <m:sup>
                            <m:r>
                              <a:rPr lang="bn-IN" sz="20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37A934B-BB8F-7CCC-2CD2-5C3F176068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2616" y="4751660"/>
                  <a:ext cx="241028" cy="163839"/>
                </a:xfrm>
                <a:prstGeom prst="rect">
                  <a:avLst/>
                </a:prstGeom>
                <a:blipFill>
                  <a:blip r:embed="rId5"/>
                  <a:stretch>
                    <a:fillRect l="-6757" t="-9524" r="-8108" b="-8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55C86F-F16A-6246-F1DF-DEFCF7D73199}"/>
              </a:ext>
            </a:extLst>
          </p:cNvPr>
          <p:cNvGrpSpPr/>
          <p:nvPr/>
        </p:nvGrpSpPr>
        <p:grpSpPr>
          <a:xfrm rot="21007896">
            <a:off x="6114255" y="1521755"/>
            <a:ext cx="6192000" cy="4288910"/>
            <a:chOff x="-670059" y="-767307"/>
            <a:chExt cx="7430409" cy="5008453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607ABCA-2C5E-C752-0313-08618F5B4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70059" y="-767307"/>
              <a:ext cx="7430409" cy="385235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7502C2C-FDB9-670A-9082-85A4BF1D1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603648" y="278746"/>
              <a:ext cx="2926080" cy="39624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87505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12"/>
    </mc:Choice>
    <mc:Fallback xmlns="">
      <p:transition spd="slow" advTm="86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6465566" y="3334743"/>
            <a:ext cx="4707433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332301" y="1543155"/>
            <a:ext cx="4745967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13182239">
            <a:off x="4418364" y="2425303"/>
            <a:ext cx="2581055" cy="161708"/>
            <a:chOff x="2297101" y="5247216"/>
            <a:chExt cx="3287195" cy="276999"/>
          </a:xfrm>
        </p:grpSpPr>
        <p:sp>
          <p:nvSpPr>
            <p:cNvPr id="42" name="TextBox 41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943582" y="5378734"/>
            <a:ext cx="10826885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5F07E4F-5F02-5A9D-D07B-202B3765C693}"/>
              </a:ext>
            </a:extLst>
          </p:cNvPr>
          <p:cNvSpPr/>
          <p:nvPr/>
        </p:nvSpPr>
        <p:spPr>
          <a:xfrm>
            <a:off x="605370" y="2863593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চছ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0722E5-4CB1-E58B-7793-3DDB5E098639}"/>
              </a:ext>
            </a:extLst>
          </p:cNvPr>
          <p:cNvSpPr/>
          <p:nvPr/>
        </p:nvSpPr>
        <p:spPr>
          <a:xfrm>
            <a:off x="605369" y="3466555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77B9D58-3FAC-7008-9513-E69F1A7F1A6B}"/>
              </a:ext>
            </a:extLst>
          </p:cNvPr>
          <p:cNvSpPr/>
          <p:nvPr/>
        </p:nvSpPr>
        <p:spPr>
          <a:xfrm>
            <a:off x="1692463" y="2863593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৬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1E6763A-B349-DFB4-48EF-F04E3B1C1D3D}"/>
              </a:ext>
            </a:extLst>
          </p:cNvPr>
          <p:cNvSpPr/>
          <p:nvPr/>
        </p:nvSpPr>
        <p:spPr>
          <a:xfrm>
            <a:off x="1692462" y="346655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E97699-724B-B3C1-0975-C566E9F4941B}"/>
              </a:ext>
            </a:extLst>
          </p:cNvPr>
          <p:cNvSpPr/>
          <p:nvPr/>
        </p:nvSpPr>
        <p:spPr>
          <a:xfrm>
            <a:off x="1692462" y="404550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৮০● </a:t>
            </a:r>
            <a:endParaRPr lang="bn-BD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A54A9E6-F069-27F2-126B-C3EF3970F9FE}"/>
              </a:ext>
            </a:extLst>
          </p:cNvPr>
          <p:cNvSpPr/>
          <p:nvPr/>
        </p:nvSpPr>
        <p:spPr>
          <a:xfrm>
            <a:off x="1692462" y="4624453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১০০●</a:t>
            </a:r>
            <a:endParaRPr lang="bn-BD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2D57F39-89F7-E57F-CC92-20CC7948E9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t="42438" r="6243" b="24708"/>
          <a:stretch/>
        </p:blipFill>
        <p:spPr>
          <a:xfrm rot="10800000">
            <a:off x="486697" y="-1493903"/>
            <a:ext cx="8811078" cy="311838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5B31145D-1482-738C-BDAA-B2EBF505F519}"/>
              </a:ext>
            </a:extLst>
          </p:cNvPr>
          <p:cNvGrpSpPr/>
          <p:nvPr/>
        </p:nvGrpSpPr>
        <p:grpSpPr>
          <a:xfrm>
            <a:off x="3296707" y="833452"/>
            <a:ext cx="8647722" cy="3667308"/>
            <a:chOff x="3284815" y="729302"/>
            <a:chExt cx="8647722" cy="366730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7992334-58D5-329A-D4C0-D6476A0CFA71}"/>
                </a:ext>
              </a:extLst>
            </p:cNvPr>
            <p:cNvGrpSpPr/>
            <p:nvPr/>
          </p:nvGrpSpPr>
          <p:grpSpPr>
            <a:xfrm>
              <a:off x="3689965" y="861029"/>
              <a:ext cx="8242572" cy="2966314"/>
              <a:chOff x="3457189" y="1205110"/>
              <a:chExt cx="8242572" cy="296631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E3453E3-A94E-E940-0067-FF11848BA668}"/>
                  </a:ext>
                </a:extLst>
              </p:cNvPr>
              <p:cNvGrpSpPr/>
              <p:nvPr/>
            </p:nvGrpSpPr>
            <p:grpSpPr>
              <a:xfrm flipH="1">
                <a:off x="3898657" y="1853328"/>
                <a:ext cx="7124167" cy="1791145"/>
                <a:chOff x="2145379" y="1942841"/>
                <a:chExt cx="4980215" cy="1872084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54521D35-5C6D-5DD9-5650-E482BDF6BC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45379" y="1942841"/>
                  <a:ext cx="1568444" cy="182553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697BA19B-94A5-29AB-20D2-5BFC1E1B254D}"/>
                    </a:ext>
                  </a:extLst>
                </p:cNvPr>
                <p:cNvGrpSpPr/>
                <p:nvPr/>
              </p:nvGrpSpPr>
              <p:grpSpPr>
                <a:xfrm rot="10800000">
                  <a:off x="2165717" y="1948683"/>
                  <a:ext cx="4959877" cy="1851823"/>
                  <a:chOff x="1881867" y="2227947"/>
                  <a:chExt cx="4959877" cy="1851823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B3DA5E6B-3360-8ABF-7BF8-51D17F197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1881867" y="4050782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06615D9A-D494-3A4D-29D1-0B6565E2AA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3416906" y="2227947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8AC302B6-B58F-511B-69FA-8E7AF894EE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83754" y="1974150"/>
                  <a:ext cx="1539350" cy="1840775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82021234-98A8-C4B8-2020-8AD733D2CBD6}"/>
                  </a:ext>
                </a:extLst>
              </p:cNvPr>
              <p:cNvSpPr/>
              <p:nvPr/>
            </p:nvSpPr>
            <p:spPr>
              <a:xfrm>
                <a:off x="3457189" y="1205110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চ</a:t>
                </a:r>
                <a:endParaRPr lang="bn-BD" dirty="0"/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46E698E0-B0C9-96BF-8D58-199F1D54E75F}"/>
                  </a:ext>
                </a:extLst>
              </p:cNvPr>
              <p:cNvSpPr/>
              <p:nvPr/>
            </p:nvSpPr>
            <p:spPr>
              <a:xfrm>
                <a:off x="8720430" y="1458254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ছ</a:t>
                </a:r>
                <a:endParaRPr lang="bn-BD" dirty="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886494FA-9167-73FB-65D2-E8AF1D56B5ED}"/>
                  </a:ext>
                </a:extLst>
              </p:cNvPr>
              <p:cNvSpPr/>
              <p:nvPr/>
            </p:nvSpPr>
            <p:spPr>
              <a:xfrm>
                <a:off x="5399073" y="3603247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tx1"/>
                    </a:solidFill>
                  </a:rPr>
                  <a:t>ঝ</a:t>
                </a:r>
                <a:endParaRPr lang="bn-BD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85B19694-6E3A-FCD1-1B23-B701C1DC6074}"/>
                  </a:ext>
                </a:extLst>
              </p:cNvPr>
              <p:cNvSpPr/>
              <p:nvPr/>
            </p:nvSpPr>
            <p:spPr>
              <a:xfrm>
                <a:off x="11186403" y="3681501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জ</a:t>
                </a:r>
                <a:endParaRPr lang="bn-BD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F6CB39D-3CD7-80C5-8B46-47968CC2C783}"/>
                </a:ext>
              </a:extLst>
            </p:cNvPr>
            <p:cNvGrpSpPr/>
            <p:nvPr/>
          </p:nvGrpSpPr>
          <p:grpSpPr>
            <a:xfrm rot="2604908">
              <a:off x="3284815" y="729302"/>
              <a:ext cx="1800000" cy="1800000"/>
              <a:chOff x="3254926" y="4458178"/>
              <a:chExt cx="1026010" cy="958197"/>
            </a:xfrm>
          </p:grpSpPr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74E471B5-DD8D-B166-204B-EC48FAB3E7A0}"/>
                  </a:ext>
                </a:extLst>
              </p:cNvPr>
              <p:cNvSpPr/>
              <p:nvPr/>
            </p:nvSpPr>
            <p:spPr>
              <a:xfrm rot="1237139">
                <a:off x="3254926" y="4458178"/>
                <a:ext cx="1026010" cy="958197"/>
              </a:xfrm>
              <a:prstGeom prst="arc">
                <a:avLst>
                  <a:gd name="adj1" fmla="val 15717704"/>
                  <a:gd name="adj2" fmla="val 32955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0B25E13-75F4-3553-7497-0CF3930F9A41}"/>
                      </a:ext>
                    </a:extLst>
                  </p:cNvPr>
                  <p:cNvSpPr txBox="1"/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0B25E13-75F4-3553-7497-0CF3930F9A4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6494" r="-389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8937DB5-8B9C-2786-DA0A-9CB205AE087F}"/>
                </a:ext>
              </a:extLst>
            </p:cNvPr>
            <p:cNvGrpSpPr/>
            <p:nvPr/>
          </p:nvGrpSpPr>
          <p:grpSpPr>
            <a:xfrm rot="19245620">
              <a:off x="5371182" y="2596610"/>
              <a:ext cx="1800000" cy="1800000"/>
              <a:chOff x="3343712" y="4512735"/>
              <a:chExt cx="1026010" cy="958197"/>
            </a:xfrm>
          </p:grpSpPr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84D30308-FC5A-ACF4-B984-3D4E774A4B7A}"/>
                  </a:ext>
                </a:extLst>
              </p:cNvPr>
              <p:cNvSpPr/>
              <p:nvPr/>
            </p:nvSpPr>
            <p:spPr>
              <a:xfrm rot="1237139">
                <a:off x="3343712" y="4512735"/>
                <a:ext cx="1026010" cy="958197"/>
              </a:xfrm>
              <a:prstGeom prst="arc">
                <a:avLst>
                  <a:gd name="adj1" fmla="val 14332980"/>
                  <a:gd name="adj2" fmla="val 146827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8A5F22D2-A773-48E7-2C90-5B45689CBCEA}"/>
                      </a:ext>
                    </a:extLst>
                  </p:cNvPr>
                  <p:cNvSpPr txBox="1"/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bn-IN" sz="2000" b="1" i="1" smtClean="0">
                                  <a:latin typeface="Cambria Math" panose="02040503050406030204" pitchFamily="18" charset="0"/>
                                </a:rPr>
                                <m:t>১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8A5F22D2-A773-48E7-2C90-5B45689CBC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075" b="-537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777C03C-9D1E-5E33-A8A4-F59AFA8A80A0}"/>
              </a:ext>
            </a:extLst>
          </p:cNvPr>
          <p:cNvGrpSpPr/>
          <p:nvPr/>
        </p:nvGrpSpPr>
        <p:grpSpPr>
          <a:xfrm>
            <a:off x="605369" y="4045504"/>
            <a:ext cx="1070043" cy="489923"/>
            <a:chOff x="605369" y="4045504"/>
            <a:chExt cx="1070043" cy="48992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3B54D04-6DBC-EFBB-CE09-A3F6FF6A7C76}"/>
                </a:ext>
              </a:extLst>
            </p:cNvPr>
            <p:cNvSpPr/>
            <p:nvPr/>
          </p:nvSpPr>
          <p:spPr>
            <a:xfrm>
              <a:off x="605369" y="4045504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14BA193-7147-6322-3F3F-2B2F2E724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4972" y="4128540"/>
              <a:ext cx="885825" cy="32385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F00D0-1E90-0042-6824-BF7F403FC054}"/>
              </a:ext>
            </a:extLst>
          </p:cNvPr>
          <p:cNvGrpSpPr/>
          <p:nvPr/>
        </p:nvGrpSpPr>
        <p:grpSpPr>
          <a:xfrm>
            <a:off x="605369" y="4624453"/>
            <a:ext cx="1070043" cy="489923"/>
            <a:chOff x="605369" y="4624453"/>
            <a:chExt cx="1070043" cy="48992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83955E2-8C1C-AEF0-B477-639EF64972CD}"/>
                </a:ext>
              </a:extLst>
            </p:cNvPr>
            <p:cNvSpPr/>
            <p:nvPr/>
          </p:nvSpPr>
          <p:spPr>
            <a:xfrm>
              <a:off x="605369" y="4624453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3E7DC49-E6E4-3FA6-0A67-65BD5CF65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634" y="4678914"/>
              <a:ext cx="952500" cy="381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6773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8"/>
    </mc:Choice>
    <mc:Fallback xmlns="">
      <p:transition spd="slow" advTm="3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17969 0.2560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4" y="1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DF37D-3C29-FDA0-9573-9280D5EA3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74798FBD-3BC0-A75E-DB0C-5E0DA18EDD19}"/>
              </a:ext>
            </a:extLst>
          </p:cNvPr>
          <p:cNvGrpSpPr/>
          <p:nvPr/>
        </p:nvGrpSpPr>
        <p:grpSpPr>
          <a:xfrm>
            <a:off x="6465566" y="3334743"/>
            <a:ext cx="4707433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A0C0E9-8F40-FE0D-55DD-DBD8008C91DD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A9AD87A-D2B5-9082-61F1-D5FBA535221F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2A385F8-D15D-8B7D-1BC4-E8FFA1255B3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B870BF-1CA5-C76C-2721-3DD5329EFD17}"/>
              </a:ext>
            </a:extLst>
          </p:cNvPr>
          <p:cNvGrpSpPr/>
          <p:nvPr/>
        </p:nvGrpSpPr>
        <p:grpSpPr>
          <a:xfrm>
            <a:off x="4332301" y="1543155"/>
            <a:ext cx="4745967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3B8FE1-DD7D-6747-1204-1E9FDDD88603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FE7CC4D-B95D-E8E0-B7B6-E668845FF383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F7A7BDD-AB80-1A14-9385-AED2C73CFE4D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20FD9A-4EA3-DEA0-66B0-29A83F03AFE6}"/>
              </a:ext>
            </a:extLst>
          </p:cNvPr>
          <p:cNvGrpSpPr/>
          <p:nvPr/>
        </p:nvGrpSpPr>
        <p:grpSpPr>
          <a:xfrm rot="13186121">
            <a:off x="9097502" y="2035864"/>
            <a:ext cx="2820358" cy="369332"/>
            <a:chOff x="2297101" y="5201050"/>
            <a:chExt cx="3287195" cy="3693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4D188A-DDEF-E8EC-2099-4732DF5FB7B6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6A4B746-A8E3-A832-08E6-CAD65F40197F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8A8F04B8-37A4-3F7D-4878-907450E48A6D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17D9E43-159B-922D-EE3C-F31A95972F3B}"/>
              </a:ext>
            </a:extLst>
          </p:cNvPr>
          <p:cNvGrpSpPr/>
          <p:nvPr/>
        </p:nvGrpSpPr>
        <p:grpSpPr>
          <a:xfrm rot="13138600">
            <a:off x="4284675" y="2372531"/>
            <a:ext cx="2581055" cy="161708"/>
            <a:chOff x="2297101" y="5247216"/>
            <a:chExt cx="328719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0290120-6245-F62F-59AB-2056C7009885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3370D6E-7DC0-957F-EC90-115559A45702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44B6F04-ED6E-CD33-8228-7FAA62750C1A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A80436C-6068-F37E-A5E4-3EFA2233F940}"/>
              </a:ext>
            </a:extLst>
          </p:cNvPr>
          <p:cNvSpPr/>
          <p:nvPr/>
        </p:nvSpPr>
        <p:spPr>
          <a:xfrm>
            <a:off x="943582" y="5378734"/>
            <a:ext cx="10826885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97456C-A244-14B9-A4CC-B82704DC0C71}"/>
              </a:ext>
            </a:extLst>
          </p:cNvPr>
          <p:cNvSpPr/>
          <p:nvPr/>
        </p:nvSpPr>
        <p:spPr>
          <a:xfrm>
            <a:off x="605370" y="2863593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চছ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AA27817-7BB0-BBDE-EEF9-C6C926C5A35F}"/>
              </a:ext>
            </a:extLst>
          </p:cNvPr>
          <p:cNvSpPr/>
          <p:nvPr/>
        </p:nvSpPr>
        <p:spPr>
          <a:xfrm>
            <a:off x="605369" y="3466555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5943C22-B20A-56C2-F505-0542E69CD25A}"/>
              </a:ext>
            </a:extLst>
          </p:cNvPr>
          <p:cNvSpPr/>
          <p:nvPr/>
        </p:nvSpPr>
        <p:spPr>
          <a:xfrm>
            <a:off x="1692463" y="2863593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৬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2737FC8-A72D-2F05-BB18-436B0FCDAC74}"/>
              </a:ext>
            </a:extLst>
          </p:cNvPr>
          <p:cNvSpPr/>
          <p:nvPr/>
        </p:nvSpPr>
        <p:spPr>
          <a:xfrm>
            <a:off x="1692462" y="346655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৩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571530D-CBEB-1503-798B-E7205FDDE19E}"/>
              </a:ext>
            </a:extLst>
          </p:cNvPr>
          <p:cNvSpPr/>
          <p:nvPr/>
        </p:nvSpPr>
        <p:spPr>
          <a:xfrm>
            <a:off x="1692462" y="404550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৮০● </a:t>
            </a:r>
            <a:endParaRPr lang="bn-BD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FB465AF-14FA-02E2-044D-B0192DF49E4F}"/>
              </a:ext>
            </a:extLst>
          </p:cNvPr>
          <p:cNvSpPr/>
          <p:nvPr/>
        </p:nvSpPr>
        <p:spPr>
          <a:xfrm>
            <a:off x="1692462" y="4624453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১০০●</a:t>
            </a:r>
            <a:endParaRPr lang="bn-BD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3014483-A740-DA14-562B-34A02FC140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6" t="42438" r="6243" b="24708"/>
          <a:stretch/>
        </p:blipFill>
        <p:spPr>
          <a:xfrm rot="2353094">
            <a:off x="1766348" y="4317271"/>
            <a:ext cx="10215515" cy="311838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B998BF6-1DEF-8527-FD17-D7DB9E9F5731}"/>
              </a:ext>
            </a:extLst>
          </p:cNvPr>
          <p:cNvGrpSpPr/>
          <p:nvPr/>
        </p:nvGrpSpPr>
        <p:grpSpPr>
          <a:xfrm>
            <a:off x="3296707" y="833452"/>
            <a:ext cx="8647722" cy="3667308"/>
            <a:chOff x="3284815" y="729302"/>
            <a:chExt cx="8647722" cy="366730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D244444-6189-11AF-BB35-95015146A466}"/>
                </a:ext>
              </a:extLst>
            </p:cNvPr>
            <p:cNvGrpSpPr/>
            <p:nvPr/>
          </p:nvGrpSpPr>
          <p:grpSpPr>
            <a:xfrm>
              <a:off x="3689965" y="861029"/>
              <a:ext cx="8242572" cy="2966314"/>
              <a:chOff x="3457189" y="1205110"/>
              <a:chExt cx="8242572" cy="296631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2F9EED-F186-E227-62F5-843F81623134}"/>
                  </a:ext>
                </a:extLst>
              </p:cNvPr>
              <p:cNvGrpSpPr/>
              <p:nvPr/>
            </p:nvGrpSpPr>
            <p:grpSpPr>
              <a:xfrm flipH="1">
                <a:off x="3898657" y="1853328"/>
                <a:ext cx="7124167" cy="1791145"/>
                <a:chOff x="2145379" y="1942841"/>
                <a:chExt cx="4980215" cy="1872084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FFFEC2A6-F3B0-804A-9618-2A775191A3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45379" y="1942841"/>
                  <a:ext cx="1568444" cy="182553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4DAC32B-53AB-6484-CFDC-8AC28F15A871}"/>
                    </a:ext>
                  </a:extLst>
                </p:cNvPr>
                <p:cNvGrpSpPr/>
                <p:nvPr/>
              </p:nvGrpSpPr>
              <p:grpSpPr>
                <a:xfrm rot="10800000">
                  <a:off x="2165716" y="1948683"/>
                  <a:ext cx="4959878" cy="1841655"/>
                  <a:chOff x="1881867" y="2238115"/>
                  <a:chExt cx="4959878" cy="1841655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CD623C83-2543-7040-E3BE-1A8C4C8292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1881867" y="4050782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F3BDF115-025E-40EE-A30F-41BC0C9DCA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3416907" y="2238115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0115447D-2593-833D-B24D-DF21BC33CE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76953" y="1974150"/>
                  <a:ext cx="1539350" cy="1840775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D5B7C1FD-018B-4B44-95A9-50DCE2EE9EC1}"/>
                  </a:ext>
                </a:extLst>
              </p:cNvPr>
              <p:cNvSpPr/>
              <p:nvPr/>
            </p:nvSpPr>
            <p:spPr>
              <a:xfrm>
                <a:off x="3457189" y="1205110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চ</a:t>
                </a:r>
                <a:endParaRPr lang="bn-BD" dirty="0"/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7D99844F-8CEF-E186-9BF4-D409E316F77B}"/>
                  </a:ext>
                </a:extLst>
              </p:cNvPr>
              <p:cNvSpPr/>
              <p:nvPr/>
            </p:nvSpPr>
            <p:spPr>
              <a:xfrm>
                <a:off x="8720430" y="1458254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ছ</a:t>
                </a:r>
                <a:endParaRPr lang="bn-BD" dirty="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BA86AA19-D5D3-03AE-CC4D-691E210EEB80}"/>
                  </a:ext>
                </a:extLst>
              </p:cNvPr>
              <p:cNvSpPr/>
              <p:nvPr/>
            </p:nvSpPr>
            <p:spPr>
              <a:xfrm>
                <a:off x="5399073" y="3603247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tx1"/>
                    </a:solidFill>
                  </a:rPr>
                  <a:t>ঝ</a:t>
                </a:r>
                <a:endParaRPr lang="bn-BD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EF4243D7-D1F5-8F7A-6C69-76CC0A573111}"/>
                  </a:ext>
                </a:extLst>
              </p:cNvPr>
              <p:cNvSpPr/>
              <p:nvPr/>
            </p:nvSpPr>
            <p:spPr>
              <a:xfrm>
                <a:off x="11186403" y="3681501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জ</a:t>
                </a:r>
                <a:endParaRPr lang="bn-BD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C5A1E9E-C5FE-B9A5-4B9E-AFACAB2D223F}"/>
                </a:ext>
              </a:extLst>
            </p:cNvPr>
            <p:cNvGrpSpPr/>
            <p:nvPr/>
          </p:nvGrpSpPr>
          <p:grpSpPr>
            <a:xfrm rot="2604908">
              <a:off x="3284815" y="729302"/>
              <a:ext cx="1800000" cy="1800000"/>
              <a:chOff x="3254926" y="4458178"/>
              <a:chExt cx="1026010" cy="958197"/>
            </a:xfrm>
          </p:grpSpPr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23522C8B-4EBE-A7FB-C4CA-381C6F277BF2}"/>
                  </a:ext>
                </a:extLst>
              </p:cNvPr>
              <p:cNvSpPr/>
              <p:nvPr/>
            </p:nvSpPr>
            <p:spPr>
              <a:xfrm rot="1237139">
                <a:off x="3254926" y="4458178"/>
                <a:ext cx="1026010" cy="958197"/>
              </a:xfrm>
              <a:prstGeom prst="arc">
                <a:avLst>
                  <a:gd name="adj1" fmla="val 15717704"/>
                  <a:gd name="adj2" fmla="val 32955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F5E039FF-ECC1-0300-F5ED-4A85FAA704B7}"/>
                      </a:ext>
                    </a:extLst>
                  </p:cNvPr>
                  <p:cNvSpPr txBox="1"/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F5E039FF-ECC1-0300-F5ED-4A85FAA704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6494" r="-389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5C1205E-6D72-E8F1-CB97-AA5CF65ACBA0}"/>
                </a:ext>
              </a:extLst>
            </p:cNvPr>
            <p:cNvGrpSpPr/>
            <p:nvPr/>
          </p:nvGrpSpPr>
          <p:grpSpPr>
            <a:xfrm rot="19245620">
              <a:off x="5371182" y="2596610"/>
              <a:ext cx="1800000" cy="1800000"/>
              <a:chOff x="3343712" y="4512735"/>
              <a:chExt cx="1026010" cy="958197"/>
            </a:xfrm>
          </p:grpSpPr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64ABB293-1E45-7EEB-8283-505E9097910B}"/>
                  </a:ext>
                </a:extLst>
              </p:cNvPr>
              <p:cNvSpPr/>
              <p:nvPr/>
            </p:nvSpPr>
            <p:spPr>
              <a:xfrm rot="1237139">
                <a:off x="3343712" y="4512735"/>
                <a:ext cx="1026010" cy="958197"/>
              </a:xfrm>
              <a:prstGeom prst="arc">
                <a:avLst>
                  <a:gd name="adj1" fmla="val 14332980"/>
                  <a:gd name="adj2" fmla="val 146827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DE275627-FFD5-2275-E1E6-EF560C963601}"/>
                      </a:ext>
                    </a:extLst>
                  </p:cNvPr>
                  <p:cNvSpPr txBox="1"/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bn-IN" sz="2000" b="1" i="1" smtClean="0">
                                  <a:latin typeface="Cambria Math" panose="02040503050406030204" pitchFamily="18" charset="0"/>
                                </a:rPr>
                                <m:t>১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DE275627-FFD5-2275-E1E6-EF560C96360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075" b="-537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05E99D5-B2B0-4A24-2683-5090ABF122A4}"/>
              </a:ext>
            </a:extLst>
          </p:cNvPr>
          <p:cNvGrpSpPr/>
          <p:nvPr/>
        </p:nvGrpSpPr>
        <p:grpSpPr>
          <a:xfrm>
            <a:off x="605369" y="4045504"/>
            <a:ext cx="1070043" cy="489923"/>
            <a:chOff x="605369" y="4045504"/>
            <a:chExt cx="1070043" cy="48992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44F630B-A615-DFE0-04B1-17554F7FE1ED}"/>
                </a:ext>
              </a:extLst>
            </p:cNvPr>
            <p:cNvSpPr/>
            <p:nvPr/>
          </p:nvSpPr>
          <p:spPr>
            <a:xfrm>
              <a:off x="605369" y="4045504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D3A2AF-323E-C6CD-365E-D99EC5DE0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4972" y="4128540"/>
              <a:ext cx="885825" cy="32385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7CCC3A6-5102-7455-71A1-8B821F204CAD}"/>
              </a:ext>
            </a:extLst>
          </p:cNvPr>
          <p:cNvGrpSpPr/>
          <p:nvPr/>
        </p:nvGrpSpPr>
        <p:grpSpPr>
          <a:xfrm>
            <a:off x="605369" y="4624453"/>
            <a:ext cx="1070043" cy="489923"/>
            <a:chOff x="605369" y="4624453"/>
            <a:chExt cx="1070043" cy="48992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DB5CB7E-D028-16A6-CD25-619628E132E2}"/>
                </a:ext>
              </a:extLst>
            </p:cNvPr>
            <p:cNvSpPr/>
            <p:nvPr/>
          </p:nvSpPr>
          <p:spPr>
            <a:xfrm>
              <a:off x="605369" y="4624453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F66CAA-3CF5-3601-D7DC-3DB6158ED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634" y="4678914"/>
              <a:ext cx="952500" cy="381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824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8"/>
    </mc:Choice>
    <mc:Fallback xmlns="">
      <p:transition spd="slow" advTm="3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0.40521 -0.0057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60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C37A2-C7EB-C918-68C3-2857B3DAE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FFF6F64-042F-DE41-B213-453190111BAF}"/>
              </a:ext>
            </a:extLst>
          </p:cNvPr>
          <p:cNvGrpSpPr/>
          <p:nvPr/>
        </p:nvGrpSpPr>
        <p:grpSpPr>
          <a:xfrm>
            <a:off x="6465566" y="3334743"/>
            <a:ext cx="4707433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CE070-4F37-73C2-3621-5001E8461D77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198DD03-9523-86BA-6B51-67D12056EA1D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29E7938-EBFD-7A00-3904-CAD6603CD9C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CBA0E8-1717-E40B-1BAA-563061D359D3}"/>
              </a:ext>
            </a:extLst>
          </p:cNvPr>
          <p:cNvGrpSpPr/>
          <p:nvPr/>
        </p:nvGrpSpPr>
        <p:grpSpPr>
          <a:xfrm>
            <a:off x="4332301" y="1543155"/>
            <a:ext cx="4745967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CFCC03-6E0A-BB73-E0E2-7ED1E0C515EB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EC33D3B-8561-CD0F-0379-7DDE25D2BE00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FF145C4-B9C1-20D0-44B2-7212A2FD7C31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13100D-B725-A674-BDD0-CFD36D09DB30}"/>
              </a:ext>
            </a:extLst>
          </p:cNvPr>
          <p:cNvGrpSpPr/>
          <p:nvPr/>
        </p:nvGrpSpPr>
        <p:grpSpPr>
          <a:xfrm rot="13133379">
            <a:off x="9064011" y="2119495"/>
            <a:ext cx="2820358" cy="369332"/>
            <a:chOff x="2297101" y="5201050"/>
            <a:chExt cx="3287195" cy="3693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4A5BDC-E161-A844-95D8-F29D8CF2F90D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15717BA-2BDD-D448-88F1-EBC521F4F9FA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EE317C90-1A58-9E82-713B-36712CF2B850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B5B43D0-12FD-6050-44CE-114DD21C23C0}"/>
              </a:ext>
            </a:extLst>
          </p:cNvPr>
          <p:cNvGrpSpPr/>
          <p:nvPr/>
        </p:nvGrpSpPr>
        <p:grpSpPr>
          <a:xfrm rot="13100183">
            <a:off x="4383470" y="2465750"/>
            <a:ext cx="2581055" cy="161708"/>
            <a:chOff x="2297101" y="5247216"/>
            <a:chExt cx="328719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E34CBC-3CA4-8E49-9567-6A3529640CB9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C6DA79A-36DB-2301-1C26-0D4662190381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5C452BE-ED91-AE0D-9075-7D7B009E4A87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848318D2-685F-46AA-F266-B3DDF42A6770}"/>
              </a:ext>
            </a:extLst>
          </p:cNvPr>
          <p:cNvSpPr/>
          <p:nvPr/>
        </p:nvSpPr>
        <p:spPr>
          <a:xfrm>
            <a:off x="943582" y="5378734"/>
            <a:ext cx="10826885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9499EC8-79E9-822D-2798-E069CB10AF0C}"/>
              </a:ext>
            </a:extLst>
          </p:cNvPr>
          <p:cNvSpPr/>
          <p:nvPr/>
        </p:nvSpPr>
        <p:spPr>
          <a:xfrm>
            <a:off x="605370" y="2863593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চছ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49D374-5D1D-7C30-3836-065E7FDD3147}"/>
              </a:ext>
            </a:extLst>
          </p:cNvPr>
          <p:cNvSpPr/>
          <p:nvPr/>
        </p:nvSpPr>
        <p:spPr>
          <a:xfrm>
            <a:off x="605369" y="3466555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খগ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DBD309-D997-A3B0-6A43-45C63976ED6E}"/>
              </a:ext>
            </a:extLst>
          </p:cNvPr>
          <p:cNvSpPr/>
          <p:nvPr/>
        </p:nvSpPr>
        <p:spPr>
          <a:xfrm>
            <a:off x="1692463" y="2863593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৬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381F66-B97D-9DFB-782F-BFF108D4F9CF}"/>
              </a:ext>
            </a:extLst>
          </p:cNvPr>
          <p:cNvSpPr/>
          <p:nvPr/>
        </p:nvSpPr>
        <p:spPr>
          <a:xfrm>
            <a:off x="1692462" y="346655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৪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4B1CC27-AA61-FE2A-A645-59B7DFF2241A}"/>
              </a:ext>
            </a:extLst>
          </p:cNvPr>
          <p:cNvSpPr/>
          <p:nvPr/>
        </p:nvSpPr>
        <p:spPr>
          <a:xfrm>
            <a:off x="1692462" y="404550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 </a:t>
            </a:r>
            <a:endParaRPr lang="bn-BD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D3622D2-F173-88F1-C32E-37FB08FB946C}"/>
              </a:ext>
            </a:extLst>
          </p:cNvPr>
          <p:cNvSpPr/>
          <p:nvPr/>
        </p:nvSpPr>
        <p:spPr>
          <a:xfrm>
            <a:off x="1692462" y="4624453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</a:t>
            </a:r>
            <a:endParaRPr lang="bn-BD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E14CC8A-8892-85F4-E2AF-52A85AE9C331}"/>
              </a:ext>
            </a:extLst>
          </p:cNvPr>
          <p:cNvGrpSpPr/>
          <p:nvPr/>
        </p:nvGrpSpPr>
        <p:grpSpPr>
          <a:xfrm>
            <a:off x="3296707" y="833452"/>
            <a:ext cx="8647722" cy="3667308"/>
            <a:chOff x="3284815" y="729302"/>
            <a:chExt cx="8647722" cy="366730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30C1EFF-B793-9E5F-F387-6A9554D36123}"/>
                </a:ext>
              </a:extLst>
            </p:cNvPr>
            <p:cNvGrpSpPr/>
            <p:nvPr/>
          </p:nvGrpSpPr>
          <p:grpSpPr>
            <a:xfrm>
              <a:off x="3689965" y="861029"/>
              <a:ext cx="8242572" cy="2966314"/>
              <a:chOff x="3457189" y="1205110"/>
              <a:chExt cx="8242572" cy="296631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083B59F-16E7-D04F-CE1C-D1437DC690F3}"/>
                  </a:ext>
                </a:extLst>
              </p:cNvPr>
              <p:cNvGrpSpPr/>
              <p:nvPr/>
            </p:nvGrpSpPr>
            <p:grpSpPr>
              <a:xfrm flipH="1">
                <a:off x="3898657" y="1853328"/>
                <a:ext cx="7124167" cy="1791145"/>
                <a:chOff x="2145379" y="1942841"/>
                <a:chExt cx="4980215" cy="1872084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06D09E0C-D8AD-03A2-FBFA-70BBB86BE0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145379" y="1942841"/>
                  <a:ext cx="1568444" cy="182553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5FA848F0-C3E6-849B-824D-0006966DFDFE}"/>
                    </a:ext>
                  </a:extLst>
                </p:cNvPr>
                <p:cNvGrpSpPr/>
                <p:nvPr/>
              </p:nvGrpSpPr>
              <p:grpSpPr>
                <a:xfrm rot="10800000">
                  <a:off x="2165716" y="1948683"/>
                  <a:ext cx="4959878" cy="1851823"/>
                  <a:chOff x="1881867" y="2227947"/>
                  <a:chExt cx="4959878" cy="1851823"/>
                </a:xfrm>
              </p:grpSpPr>
              <p:cxnSp>
                <p:nvCxnSpPr>
                  <p:cNvPr id="57" name="Straight Connector 56">
                    <a:extLst>
                      <a:ext uri="{FF2B5EF4-FFF2-40B4-BE49-F238E27FC236}">
                        <a16:creationId xmlns:a16="http://schemas.microsoft.com/office/drawing/2014/main" id="{D7F4AFD0-28F4-5A34-AC2E-C5461469C91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1881867" y="4050782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21DF7731-B658-31F5-5A36-AF7904B987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H="1" flipV="1">
                    <a:off x="3416907" y="2227947"/>
                    <a:ext cx="3424838" cy="28988"/>
                  </a:xfrm>
                  <a:prstGeom prst="line">
                    <a:avLst/>
                  </a:prstGeom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708CD8B9-37AA-9258-3497-D4A73364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83754" y="1974150"/>
                  <a:ext cx="1539350" cy="1840775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939CF551-8344-B679-5B42-87C72093A804}"/>
                  </a:ext>
                </a:extLst>
              </p:cNvPr>
              <p:cNvSpPr/>
              <p:nvPr/>
            </p:nvSpPr>
            <p:spPr>
              <a:xfrm>
                <a:off x="3457189" y="1205110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চ</a:t>
                </a:r>
                <a:endParaRPr lang="bn-BD" dirty="0"/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2CB27AFA-0ABC-DB41-FA2D-53E802AF6A0D}"/>
                  </a:ext>
                </a:extLst>
              </p:cNvPr>
              <p:cNvSpPr/>
              <p:nvPr/>
            </p:nvSpPr>
            <p:spPr>
              <a:xfrm>
                <a:off x="8720430" y="1458254"/>
                <a:ext cx="486383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ছ</a:t>
                </a:r>
                <a:endParaRPr lang="bn-BD" dirty="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AC8592D8-89E4-62F9-38EC-34F7239C2A56}"/>
                  </a:ext>
                </a:extLst>
              </p:cNvPr>
              <p:cNvSpPr/>
              <p:nvPr/>
            </p:nvSpPr>
            <p:spPr>
              <a:xfrm>
                <a:off x="5399073" y="3603247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tx1"/>
                    </a:solidFill>
                  </a:rPr>
                  <a:t>ঝ</a:t>
                </a:r>
                <a:endParaRPr lang="bn-BD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12251D2D-4F8C-DB7B-0F16-BA20156B9CFE}"/>
                  </a:ext>
                </a:extLst>
              </p:cNvPr>
              <p:cNvSpPr/>
              <p:nvPr/>
            </p:nvSpPr>
            <p:spPr>
              <a:xfrm>
                <a:off x="11186403" y="3681501"/>
                <a:ext cx="513358" cy="489923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জ</a:t>
                </a:r>
                <a:endParaRPr lang="bn-BD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0037DA8-5B2C-C5FE-6216-690CF2BD0A87}"/>
                </a:ext>
              </a:extLst>
            </p:cNvPr>
            <p:cNvGrpSpPr/>
            <p:nvPr/>
          </p:nvGrpSpPr>
          <p:grpSpPr>
            <a:xfrm rot="2604908">
              <a:off x="3284815" y="729302"/>
              <a:ext cx="1800000" cy="1800000"/>
              <a:chOff x="3254926" y="4458178"/>
              <a:chExt cx="1026010" cy="958197"/>
            </a:xfrm>
          </p:grpSpPr>
          <p:sp>
            <p:nvSpPr>
              <p:cNvPr id="62" name="Arc 61">
                <a:extLst>
                  <a:ext uri="{FF2B5EF4-FFF2-40B4-BE49-F238E27FC236}">
                    <a16:creationId xmlns:a16="http://schemas.microsoft.com/office/drawing/2014/main" id="{361D5DC0-CFC0-52EC-DDDD-B102F5973C1A}"/>
                  </a:ext>
                </a:extLst>
              </p:cNvPr>
              <p:cNvSpPr/>
              <p:nvPr/>
            </p:nvSpPr>
            <p:spPr>
              <a:xfrm rot="1237139">
                <a:off x="3254926" y="4458178"/>
                <a:ext cx="1026010" cy="958197"/>
              </a:xfrm>
              <a:prstGeom prst="arc">
                <a:avLst>
                  <a:gd name="adj1" fmla="val 15717704"/>
                  <a:gd name="adj2" fmla="val 32955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EE0A3B1C-1364-9570-EB7B-F0EA931A1F6C}"/>
                      </a:ext>
                    </a:extLst>
                  </p:cNvPr>
                  <p:cNvSpPr txBox="1"/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EE0A3B1C-1364-9570-EB7B-F0EA931A1F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18533" y="4758215"/>
                    <a:ext cx="213774" cy="14745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6494" r="-389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83653A1-A32A-2906-6BDE-57EDD6AE9F86}"/>
                </a:ext>
              </a:extLst>
            </p:cNvPr>
            <p:cNvGrpSpPr/>
            <p:nvPr/>
          </p:nvGrpSpPr>
          <p:grpSpPr>
            <a:xfrm rot="19245620">
              <a:off x="5371182" y="2596610"/>
              <a:ext cx="1800000" cy="1800000"/>
              <a:chOff x="3343712" y="4512735"/>
              <a:chExt cx="1026010" cy="958197"/>
            </a:xfrm>
          </p:grpSpPr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12E1C385-9583-C0CC-E947-0EEA2D08DE2C}"/>
                  </a:ext>
                </a:extLst>
              </p:cNvPr>
              <p:cNvSpPr/>
              <p:nvPr/>
            </p:nvSpPr>
            <p:spPr>
              <a:xfrm rot="1237139">
                <a:off x="3343712" y="4512735"/>
                <a:ext cx="1026010" cy="958197"/>
              </a:xfrm>
              <a:prstGeom prst="arc">
                <a:avLst>
                  <a:gd name="adj1" fmla="val 14332980"/>
                  <a:gd name="adj2" fmla="val 1468277"/>
                </a:avLst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B4B92D10-9161-119F-F778-F730675808D2}"/>
                      </a:ext>
                    </a:extLst>
                  </p:cNvPr>
                  <p:cNvSpPr txBox="1"/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GB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bn-IN" sz="2000" b="1" i="1" smtClean="0">
                                  <a:latin typeface="Cambria Math" panose="02040503050406030204" pitchFamily="18" charset="0"/>
                                </a:rPr>
                                <m:t>১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৪</m:t>
                              </m:r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e>
                            <m:sup>
                              <m:r>
                                <a:rPr lang="bn-IN" sz="2000" b="1" i="1">
                                  <a:latin typeface="Cambria Math" panose="02040503050406030204" pitchFamily="18" charset="0"/>
                                </a:rPr>
                                <m:t>০</m:t>
                              </m:r>
                            </m:sup>
                          </m:sSup>
                        </m:oMath>
                      </m:oMathPara>
                    </a14:m>
                    <a:endParaRPr lang="en-GB" sz="20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B4B92D10-9161-119F-F778-F730675808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84061" y="4791479"/>
                    <a:ext cx="294803" cy="16383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075" b="-5376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bn-BD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82D1F07-0A3B-8230-0534-AB4CD308C702}"/>
              </a:ext>
            </a:extLst>
          </p:cNvPr>
          <p:cNvGrpSpPr/>
          <p:nvPr/>
        </p:nvGrpSpPr>
        <p:grpSpPr>
          <a:xfrm>
            <a:off x="605369" y="4045504"/>
            <a:ext cx="1070043" cy="489923"/>
            <a:chOff x="605369" y="4045504"/>
            <a:chExt cx="1070043" cy="48992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30C3416-6CFA-4A28-C648-7F8D3B418196}"/>
                </a:ext>
              </a:extLst>
            </p:cNvPr>
            <p:cNvSpPr/>
            <p:nvPr/>
          </p:nvSpPr>
          <p:spPr>
            <a:xfrm>
              <a:off x="605369" y="4045504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06C4417-2063-F06B-DA5F-F7C63EE08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4972" y="4128540"/>
              <a:ext cx="885825" cy="32385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1FC5BB2-40C9-1D69-2AA1-5ECF3CE771AD}"/>
              </a:ext>
            </a:extLst>
          </p:cNvPr>
          <p:cNvGrpSpPr/>
          <p:nvPr/>
        </p:nvGrpSpPr>
        <p:grpSpPr>
          <a:xfrm>
            <a:off x="605369" y="4624453"/>
            <a:ext cx="1070043" cy="489923"/>
            <a:chOff x="605369" y="4624453"/>
            <a:chExt cx="1070043" cy="48992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1C0426A-554F-F406-4687-C6437C51302E}"/>
                </a:ext>
              </a:extLst>
            </p:cNvPr>
            <p:cNvSpPr/>
            <p:nvPr/>
          </p:nvSpPr>
          <p:spPr>
            <a:xfrm>
              <a:off x="605369" y="4624453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2F6B1D-7A54-7E3A-D7E1-7AB408050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1634" y="4678914"/>
              <a:ext cx="952500" cy="381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988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8"/>
    </mc:Choice>
    <mc:Fallback xmlns="">
      <p:transition spd="slow" advTm="3516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8239C-DA45-342E-E0C6-71E32065B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F0DA4AA-2F6B-9CDF-174E-2EC2867746F0}"/>
              </a:ext>
            </a:extLst>
          </p:cNvPr>
          <p:cNvGrpSpPr/>
          <p:nvPr/>
        </p:nvGrpSpPr>
        <p:grpSpPr>
          <a:xfrm>
            <a:off x="5912431" y="3771812"/>
            <a:ext cx="4707433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A7579D4-12A8-E8C8-C7FF-1F6EA45C7B81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7C39F5C-108B-CC04-E1E6-3B7CBE52D1A2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A65822D-5277-E825-1758-C7B9E010C9FC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1AAE84-685C-BFDB-35F5-EEA78D36110D}"/>
              </a:ext>
            </a:extLst>
          </p:cNvPr>
          <p:cNvGrpSpPr/>
          <p:nvPr/>
        </p:nvGrpSpPr>
        <p:grpSpPr>
          <a:xfrm>
            <a:off x="4349016" y="1972782"/>
            <a:ext cx="4745967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1B1C07-9569-FEFA-D836-90A184059529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3895591-1CA6-0E87-BD06-663D20338A6B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3A175CD-C374-5A1C-D08F-664823120CA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DF34B6-005F-489C-A6A8-AD5E93D6E466}"/>
              </a:ext>
            </a:extLst>
          </p:cNvPr>
          <p:cNvGrpSpPr/>
          <p:nvPr/>
        </p:nvGrpSpPr>
        <p:grpSpPr>
          <a:xfrm rot="13091598">
            <a:off x="8831607" y="2197273"/>
            <a:ext cx="2820358" cy="369332"/>
            <a:chOff x="2297101" y="5201050"/>
            <a:chExt cx="3287195" cy="3693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F74036E-4558-0C76-FC0A-3D282469E206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5C0573E-0B32-8EF5-C005-FF9B04778353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C5022F0-B523-7884-F771-57E68BF06AE6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5EE68F-8E09-0132-7E73-00F7133AD7C3}"/>
              </a:ext>
            </a:extLst>
          </p:cNvPr>
          <p:cNvGrpSpPr/>
          <p:nvPr/>
        </p:nvGrpSpPr>
        <p:grpSpPr>
          <a:xfrm rot="13292706">
            <a:off x="4299495" y="2665601"/>
            <a:ext cx="2820358" cy="276999"/>
            <a:chOff x="2297101" y="5247216"/>
            <a:chExt cx="328719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133EE83-1BA4-1CA5-12AE-FA0E1F2AB079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1960529-BC4D-6F93-40C5-C3B470D4E2CC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A4AEF5B-7AD1-D550-0048-F085CC7B9535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4B41583-BECD-9817-D6EF-5063252AEA55}"/>
              </a:ext>
            </a:extLst>
          </p:cNvPr>
          <p:cNvGrpSpPr/>
          <p:nvPr/>
        </p:nvGrpSpPr>
        <p:grpSpPr>
          <a:xfrm>
            <a:off x="3457189" y="1205110"/>
            <a:ext cx="8242572" cy="2966314"/>
            <a:chOff x="3457189" y="1205110"/>
            <a:chExt cx="8242572" cy="296631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1E2E12F-C49F-3600-1DF1-E3F08296A6EA}"/>
                </a:ext>
              </a:extLst>
            </p:cNvPr>
            <p:cNvGrpSpPr/>
            <p:nvPr/>
          </p:nvGrpSpPr>
          <p:grpSpPr>
            <a:xfrm flipH="1">
              <a:off x="3898657" y="1853327"/>
              <a:ext cx="7124167" cy="1762120"/>
              <a:chOff x="2145379" y="1942841"/>
              <a:chExt cx="4980215" cy="184174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5F1BB3D-1F7F-2609-990F-858C6CCE999A}"/>
                  </a:ext>
                </a:extLst>
              </p:cNvPr>
              <p:cNvGrpSpPr/>
              <p:nvPr/>
            </p:nvGrpSpPr>
            <p:grpSpPr>
              <a:xfrm>
                <a:off x="2145379" y="1942841"/>
                <a:ext cx="3614057" cy="1841749"/>
                <a:chOff x="1881868" y="1660620"/>
                <a:chExt cx="3614057" cy="1841749"/>
              </a:xfrm>
            </p:grpSpPr>
            <p:cxnSp>
              <p:nvCxnSpPr>
                <p:cNvPr id="3" name="Straight Connector 2">
                  <a:extLst>
                    <a:ext uri="{FF2B5EF4-FFF2-40B4-BE49-F238E27FC236}">
                      <a16:creationId xmlns:a16="http://schemas.microsoft.com/office/drawing/2014/main" id="{56EE1D0C-21E3-F5DB-3BEC-4D925A3B2E13}"/>
                    </a:ext>
                  </a:extLst>
                </p:cNvPr>
                <p:cNvCxnSpPr/>
                <p:nvPr/>
              </p:nvCxnSpPr>
              <p:spPr>
                <a:xfrm flipV="1">
                  <a:off x="1881868" y="3499712"/>
                  <a:ext cx="3614057" cy="2657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7A2729D7-C2B1-9E1D-623A-D7B0E4C4A4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81868" y="1660620"/>
                  <a:ext cx="1568444" cy="182553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6507A0E-2884-1B5F-ABE1-AE9255BEA3E7}"/>
                  </a:ext>
                </a:extLst>
              </p:cNvPr>
              <p:cNvGrpSpPr/>
              <p:nvPr/>
            </p:nvGrpSpPr>
            <p:grpSpPr>
              <a:xfrm rot="10800000">
                <a:off x="3700756" y="1948683"/>
                <a:ext cx="3424838" cy="1833250"/>
                <a:chOff x="1881867" y="2246520"/>
                <a:chExt cx="3424838" cy="1833250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62496223-861F-DBEB-6D21-A0C2DD90AF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 flipV="1">
                  <a:off x="1881867" y="4050782"/>
                  <a:ext cx="3424838" cy="289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F052EF36-F664-5FDD-E2C0-FEE0F0FF01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1881870" y="2246520"/>
                  <a:ext cx="1366155" cy="1797939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B5621C7-4C5E-6DA1-0646-15B8E734A16F}"/>
                </a:ext>
              </a:extLst>
            </p:cNvPr>
            <p:cNvSpPr/>
            <p:nvPr/>
          </p:nvSpPr>
          <p:spPr>
            <a:xfrm>
              <a:off x="3457189" y="1205110"/>
              <a:ext cx="486383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চ</a:t>
              </a:r>
              <a:endParaRPr lang="bn-BD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F0FAC0A-7B40-0EDD-0E28-BEADB9F5B4ED}"/>
                </a:ext>
              </a:extLst>
            </p:cNvPr>
            <p:cNvSpPr/>
            <p:nvPr/>
          </p:nvSpPr>
          <p:spPr>
            <a:xfrm>
              <a:off x="8720430" y="1458254"/>
              <a:ext cx="486383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ছ</a:t>
              </a:r>
              <a:endParaRPr lang="bn-BD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9B399B2-5201-AB2C-16CA-BCC628CCF4E2}"/>
                </a:ext>
              </a:extLst>
            </p:cNvPr>
            <p:cNvSpPr/>
            <p:nvPr/>
          </p:nvSpPr>
          <p:spPr>
            <a:xfrm>
              <a:off x="5399073" y="3603247"/>
              <a:ext cx="513358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1"/>
                  </a:solidFill>
                </a:rPr>
                <a:t>ঝ</a:t>
              </a:r>
              <a:endParaRPr lang="bn-BD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77DA860-01BB-5C64-F2FA-FD90A67E437D}"/>
                </a:ext>
              </a:extLst>
            </p:cNvPr>
            <p:cNvSpPr/>
            <p:nvPr/>
          </p:nvSpPr>
          <p:spPr>
            <a:xfrm>
              <a:off x="11186403" y="3681501"/>
              <a:ext cx="513358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জ</a:t>
              </a:r>
              <a:endParaRPr lang="bn-BD" dirty="0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F2409E-9340-9A7F-C8AA-024E5123B998}"/>
              </a:ext>
            </a:extLst>
          </p:cNvPr>
          <p:cNvSpPr/>
          <p:nvPr/>
        </p:nvSpPr>
        <p:spPr>
          <a:xfrm>
            <a:off x="605370" y="2863593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চছ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6E5B201-E91B-6137-13AC-22295FDD3BB4}"/>
              </a:ext>
            </a:extLst>
          </p:cNvPr>
          <p:cNvSpPr/>
          <p:nvPr/>
        </p:nvSpPr>
        <p:spPr>
          <a:xfrm>
            <a:off x="605369" y="3466555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ছজ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A497052-6C74-D859-7438-BA15B5E20DF0}"/>
              </a:ext>
            </a:extLst>
          </p:cNvPr>
          <p:cNvSpPr/>
          <p:nvPr/>
        </p:nvSpPr>
        <p:spPr>
          <a:xfrm>
            <a:off x="1692463" y="2863593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৬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C56C42-ABEE-E5D9-0D34-5567B2A75F46}"/>
              </a:ext>
            </a:extLst>
          </p:cNvPr>
          <p:cNvGrpSpPr/>
          <p:nvPr/>
        </p:nvGrpSpPr>
        <p:grpSpPr>
          <a:xfrm rot="2604908">
            <a:off x="3132322" y="1085983"/>
            <a:ext cx="1800000" cy="1800000"/>
            <a:chOff x="3254926" y="4458178"/>
            <a:chExt cx="1026010" cy="958197"/>
          </a:xfrm>
        </p:grpSpPr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0D134E56-FC0D-4116-AD85-C9BEDE79F139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5717704"/>
                <a:gd name="adj2" fmla="val 32955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C87A1A3-CEAC-0D09-17C6-5A37E273FF2E}"/>
                    </a:ext>
                  </a:extLst>
                </p:cNvPr>
                <p:cNvSpPr txBox="1"/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9C87A1A3-CEAC-0D09-17C6-5A37E273FF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blipFill>
                  <a:blip r:embed="rId5"/>
                  <a:stretch>
                    <a:fillRect l="-6494" r="-389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4A28F6F-476A-4CAB-DC6A-7467C9B3EF34}"/>
              </a:ext>
            </a:extLst>
          </p:cNvPr>
          <p:cNvSpPr/>
          <p:nvPr/>
        </p:nvSpPr>
        <p:spPr>
          <a:xfrm>
            <a:off x="1692462" y="346655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৩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F5AB882-3680-B69B-629E-75B862FADC57}"/>
              </a:ext>
            </a:extLst>
          </p:cNvPr>
          <p:cNvSpPr/>
          <p:nvPr/>
        </p:nvSpPr>
        <p:spPr>
          <a:xfrm>
            <a:off x="1692462" y="404550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১৪০● </a:t>
            </a:r>
            <a:endParaRPr lang="bn-BD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646E559-073A-D6F2-B730-B5D098C638EF}"/>
              </a:ext>
            </a:extLst>
          </p:cNvPr>
          <p:cNvSpPr/>
          <p:nvPr/>
        </p:nvSpPr>
        <p:spPr>
          <a:xfrm>
            <a:off x="1692462" y="4624453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●</a:t>
            </a:r>
            <a:endParaRPr lang="bn-BD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25BDB1-6B8B-B90E-5AB0-838A56F57F5F}"/>
              </a:ext>
            </a:extLst>
          </p:cNvPr>
          <p:cNvGrpSpPr/>
          <p:nvPr/>
        </p:nvGrpSpPr>
        <p:grpSpPr>
          <a:xfrm rot="10800000">
            <a:off x="5582455" y="1243824"/>
            <a:ext cx="6480000" cy="3600000"/>
            <a:chOff x="-608494" y="-382011"/>
            <a:chExt cx="7430409" cy="44562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7BE98A-C83F-FBED-71ED-8E6C0E4E4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8494" y="-382011"/>
              <a:ext cx="7430409" cy="385235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865C5AB-9BA2-8B6D-407F-348E1A043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563939" y="111793"/>
              <a:ext cx="2926080" cy="39624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8E012A-FC82-0874-BBC2-868AE28EDDDC}"/>
              </a:ext>
            </a:extLst>
          </p:cNvPr>
          <p:cNvGrpSpPr/>
          <p:nvPr/>
        </p:nvGrpSpPr>
        <p:grpSpPr>
          <a:xfrm rot="19245620">
            <a:off x="4849989" y="3022789"/>
            <a:ext cx="1800000" cy="1800000"/>
            <a:chOff x="3254926" y="4458178"/>
            <a:chExt cx="1026010" cy="958197"/>
          </a:xfrm>
        </p:grpSpPr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D2652807-EE89-2607-03FA-E4A12A9895E6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2805E45-C93C-1EDC-53C5-A1306CA4AD61}"/>
                    </a:ext>
                  </a:extLst>
                </p:cNvPr>
                <p:cNvSpPr txBox="1"/>
                <p:nvPr/>
              </p:nvSpPr>
              <p:spPr>
                <a:xfrm>
                  <a:off x="3905203" y="4716303"/>
                  <a:ext cx="294803" cy="1638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2000" b="1" i="1" smtClean="0">
                                <a:latin typeface="Cambria Math" panose="02040503050406030204" pitchFamily="18" charset="0"/>
                              </a:rPr>
                              <m:t>১</m:t>
                            </m:r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sz="20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20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2805E45-C93C-1EDC-53C5-A1306CA4AD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03" y="4716303"/>
                  <a:ext cx="294803" cy="163839"/>
                </a:xfrm>
                <a:prstGeom prst="rect">
                  <a:avLst/>
                </a:prstGeom>
                <a:blipFill>
                  <a:blip r:embed="rId9"/>
                  <a:stretch>
                    <a:fillRect t="-1075" b="-537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DDE1411-5A95-571C-E6D3-9DE6CC4BF8C1}"/>
              </a:ext>
            </a:extLst>
          </p:cNvPr>
          <p:cNvGrpSpPr/>
          <p:nvPr/>
        </p:nvGrpSpPr>
        <p:grpSpPr>
          <a:xfrm rot="8270114">
            <a:off x="7915961" y="861717"/>
            <a:ext cx="1800000" cy="1800000"/>
            <a:chOff x="3254926" y="4458178"/>
            <a:chExt cx="1026010" cy="958197"/>
          </a:xfrm>
        </p:grpSpPr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E00C2C97-3757-ED60-5362-4D1C34707EE3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087183E-6552-6AD7-99F0-3E47912C996B}"/>
                    </a:ext>
                  </a:extLst>
                </p:cNvPr>
                <p:cNvSpPr txBox="1"/>
                <p:nvPr/>
              </p:nvSpPr>
              <p:spPr>
                <a:xfrm>
                  <a:off x="3818336" y="4717255"/>
                  <a:ext cx="414171" cy="229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2800" b="1" i="1" smtClean="0">
                                <a:latin typeface="Cambria Math" panose="02040503050406030204" pitchFamily="18" charset="0"/>
                              </a:rPr>
                              <m:t>১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sz="28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28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1087183E-6552-6AD7-99F0-3E47912C99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336" y="4717255"/>
                  <a:ext cx="414171" cy="2293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58E83BD-3BF2-DA13-4FF9-47CB51537B29}"/>
              </a:ext>
            </a:extLst>
          </p:cNvPr>
          <p:cNvGrpSpPr/>
          <p:nvPr/>
        </p:nvGrpSpPr>
        <p:grpSpPr>
          <a:xfrm>
            <a:off x="605369" y="4045504"/>
            <a:ext cx="1070043" cy="489923"/>
            <a:chOff x="605369" y="4045504"/>
            <a:chExt cx="1070043" cy="48992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280D8EB-01A7-1073-E66D-3ADC28A6FEE9}"/>
                </a:ext>
              </a:extLst>
            </p:cNvPr>
            <p:cNvSpPr/>
            <p:nvPr/>
          </p:nvSpPr>
          <p:spPr>
            <a:xfrm>
              <a:off x="605369" y="4045504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90A25414-0AAB-9F55-B157-272DE0D50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4972" y="4128540"/>
              <a:ext cx="885825" cy="32385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DFF1D75-2F90-E750-5947-7AAF2BFB99A2}"/>
              </a:ext>
            </a:extLst>
          </p:cNvPr>
          <p:cNvGrpSpPr/>
          <p:nvPr/>
        </p:nvGrpSpPr>
        <p:grpSpPr>
          <a:xfrm>
            <a:off x="605369" y="4624453"/>
            <a:ext cx="1070043" cy="489923"/>
            <a:chOff x="605369" y="4624453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AC70081-9645-F599-07D3-4533081A40A5}"/>
                </a:ext>
              </a:extLst>
            </p:cNvPr>
            <p:cNvSpPr/>
            <p:nvPr/>
          </p:nvSpPr>
          <p:spPr>
            <a:xfrm>
              <a:off x="605369" y="4624453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3E9A339F-C47C-EED4-D686-396FE367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51634" y="4678914"/>
              <a:ext cx="952500" cy="381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1155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8"/>
    </mc:Choice>
    <mc:Fallback xmlns="">
      <p:transition spd="slow" advTm="3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D87B9-2EE8-8B92-32E6-B8FF8BD3A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3B1F638-1B0F-1861-5148-180DD41BE14D}"/>
              </a:ext>
            </a:extLst>
          </p:cNvPr>
          <p:cNvGrpSpPr/>
          <p:nvPr/>
        </p:nvGrpSpPr>
        <p:grpSpPr>
          <a:xfrm>
            <a:off x="5912431" y="3771812"/>
            <a:ext cx="4707433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23DFAC-14F3-265B-FF5A-64A232F14BA7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BAEB7FF-810E-8EA0-DD77-2789EC7804EC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7399A37-99C9-F4B0-1A3A-00DB02AAFBD9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58C248-A0A5-DF9C-2A2C-E48B5D7FBA57}"/>
              </a:ext>
            </a:extLst>
          </p:cNvPr>
          <p:cNvGrpSpPr/>
          <p:nvPr/>
        </p:nvGrpSpPr>
        <p:grpSpPr>
          <a:xfrm>
            <a:off x="4349016" y="1972782"/>
            <a:ext cx="4745967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921004-BD43-C08B-BE74-3BF447DB5263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D4570CE-5B32-A688-DEC2-88CC28CB1BDF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B5E8F8C-28B9-7BEA-B406-58E193799DF8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E60693-3287-0B91-6A1F-EC5A34ACE2D2}"/>
              </a:ext>
            </a:extLst>
          </p:cNvPr>
          <p:cNvGrpSpPr/>
          <p:nvPr/>
        </p:nvGrpSpPr>
        <p:grpSpPr>
          <a:xfrm rot="13091598">
            <a:off x="8831607" y="2197273"/>
            <a:ext cx="2820358" cy="369332"/>
            <a:chOff x="2297101" y="5201050"/>
            <a:chExt cx="3287195" cy="3693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F5F324-A90F-4296-0942-F97E052D3729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9E2899B-7ECA-7239-C854-F3F4DBFEEEFF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7AC57A9-934D-DCF1-3268-3DBDE36405A5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7380323-CF95-E031-2393-50ED3FE0B092}"/>
              </a:ext>
            </a:extLst>
          </p:cNvPr>
          <p:cNvGrpSpPr/>
          <p:nvPr/>
        </p:nvGrpSpPr>
        <p:grpSpPr>
          <a:xfrm rot="13292706">
            <a:off x="4299495" y="2665601"/>
            <a:ext cx="2820358" cy="276999"/>
            <a:chOff x="2297101" y="5247216"/>
            <a:chExt cx="328719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2E49E2-331A-F89C-E28D-724DB47AA0DD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7646B50-8F5C-ECE7-FDDC-D0BF3690922A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8BFEF07-916E-EB9E-98E9-93DCDB3E3BC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63AFCD-84B3-E210-B0F5-BEE2CE386369}"/>
              </a:ext>
            </a:extLst>
          </p:cNvPr>
          <p:cNvGrpSpPr/>
          <p:nvPr/>
        </p:nvGrpSpPr>
        <p:grpSpPr>
          <a:xfrm>
            <a:off x="3457189" y="1205110"/>
            <a:ext cx="8242572" cy="2966314"/>
            <a:chOff x="3457189" y="1205110"/>
            <a:chExt cx="8242572" cy="296631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F784516-4627-CDBD-DBC9-5AB880A5C8C9}"/>
                </a:ext>
              </a:extLst>
            </p:cNvPr>
            <p:cNvGrpSpPr/>
            <p:nvPr/>
          </p:nvGrpSpPr>
          <p:grpSpPr>
            <a:xfrm flipH="1">
              <a:off x="3898657" y="1853327"/>
              <a:ext cx="7124167" cy="1762120"/>
              <a:chOff x="2145379" y="1942841"/>
              <a:chExt cx="4980215" cy="1841749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4066D79-175B-89E4-45F6-DF81B5C6A885}"/>
                  </a:ext>
                </a:extLst>
              </p:cNvPr>
              <p:cNvGrpSpPr/>
              <p:nvPr/>
            </p:nvGrpSpPr>
            <p:grpSpPr>
              <a:xfrm>
                <a:off x="2145379" y="1942841"/>
                <a:ext cx="3614057" cy="1841749"/>
                <a:chOff x="1881868" y="1660620"/>
                <a:chExt cx="3614057" cy="1841749"/>
              </a:xfrm>
            </p:grpSpPr>
            <p:cxnSp>
              <p:nvCxnSpPr>
                <p:cNvPr id="3" name="Straight Connector 2">
                  <a:extLst>
                    <a:ext uri="{FF2B5EF4-FFF2-40B4-BE49-F238E27FC236}">
                      <a16:creationId xmlns:a16="http://schemas.microsoft.com/office/drawing/2014/main" id="{05B13172-7E82-3D14-1063-DA31FB2D3432}"/>
                    </a:ext>
                  </a:extLst>
                </p:cNvPr>
                <p:cNvCxnSpPr/>
                <p:nvPr/>
              </p:nvCxnSpPr>
              <p:spPr>
                <a:xfrm flipV="1">
                  <a:off x="1881868" y="3499712"/>
                  <a:ext cx="3614057" cy="2657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01980E64-7B3B-6756-9BC1-83878676A1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81868" y="1660620"/>
                  <a:ext cx="1568444" cy="182553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1E94DEC-B8B2-2B86-2C5D-A063E833D9A0}"/>
                  </a:ext>
                </a:extLst>
              </p:cNvPr>
              <p:cNvGrpSpPr/>
              <p:nvPr/>
            </p:nvGrpSpPr>
            <p:grpSpPr>
              <a:xfrm rot="10800000">
                <a:off x="3700756" y="1948683"/>
                <a:ext cx="3424838" cy="1833250"/>
                <a:chOff x="1881867" y="2246520"/>
                <a:chExt cx="3424838" cy="1833250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4EBFBC7-EA4D-60CF-3511-8282F3FE0B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 flipV="1">
                  <a:off x="1881867" y="4050782"/>
                  <a:ext cx="3424838" cy="289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002747EE-45C0-4A2A-C46D-7B149DFCC9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1881870" y="2246520"/>
                  <a:ext cx="1366155" cy="1797939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8490FDD-BAAB-0FA3-370D-ECA382B144EB}"/>
                </a:ext>
              </a:extLst>
            </p:cNvPr>
            <p:cNvSpPr/>
            <p:nvPr/>
          </p:nvSpPr>
          <p:spPr>
            <a:xfrm>
              <a:off x="3457189" y="1205110"/>
              <a:ext cx="486383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চ</a:t>
              </a:r>
              <a:endParaRPr lang="bn-BD" dirty="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5845558-0172-8253-7227-00A187E4C188}"/>
                </a:ext>
              </a:extLst>
            </p:cNvPr>
            <p:cNvSpPr/>
            <p:nvPr/>
          </p:nvSpPr>
          <p:spPr>
            <a:xfrm>
              <a:off x="8720430" y="1458254"/>
              <a:ext cx="486383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ছ</a:t>
              </a:r>
              <a:endParaRPr lang="bn-BD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5F47B38-63A3-A283-3BD8-49952491C3A5}"/>
                </a:ext>
              </a:extLst>
            </p:cNvPr>
            <p:cNvSpPr/>
            <p:nvPr/>
          </p:nvSpPr>
          <p:spPr>
            <a:xfrm>
              <a:off x="5399073" y="3603247"/>
              <a:ext cx="513358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1"/>
                  </a:solidFill>
                </a:rPr>
                <a:t>ঝ</a:t>
              </a:r>
              <a:endParaRPr lang="bn-BD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DA45111-CE5A-1345-2B83-A25B8EB40FF2}"/>
                </a:ext>
              </a:extLst>
            </p:cNvPr>
            <p:cNvSpPr/>
            <p:nvPr/>
          </p:nvSpPr>
          <p:spPr>
            <a:xfrm>
              <a:off x="11186403" y="3681501"/>
              <a:ext cx="513358" cy="48992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জ</a:t>
              </a:r>
              <a:endParaRPr lang="bn-BD" dirty="0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A03566C-7237-A28A-AFC0-10690658A872}"/>
              </a:ext>
            </a:extLst>
          </p:cNvPr>
          <p:cNvSpPr/>
          <p:nvPr/>
        </p:nvSpPr>
        <p:spPr>
          <a:xfrm>
            <a:off x="605370" y="2863593"/>
            <a:ext cx="1070042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চছ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3E21D51-FC10-69D5-25F8-7A0C5EDC39F0}"/>
              </a:ext>
            </a:extLst>
          </p:cNvPr>
          <p:cNvSpPr/>
          <p:nvPr/>
        </p:nvSpPr>
        <p:spPr>
          <a:xfrm>
            <a:off x="605369" y="3466555"/>
            <a:ext cx="1070043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ছজ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</a:t>
            </a:r>
            <a:endParaRPr lang="bn-BD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E818A04-D69A-FA5A-1AF3-AA56C0BC72F6}"/>
              </a:ext>
            </a:extLst>
          </p:cNvPr>
          <p:cNvSpPr/>
          <p:nvPr/>
        </p:nvSpPr>
        <p:spPr>
          <a:xfrm>
            <a:off x="1692463" y="2863593"/>
            <a:ext cx="1355790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৬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sz="3600" b="1" dirty="0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D102F4-D2CE-812E-8FB7-74859688A99F}"/>
              </a:ext>
            </a:extLst>
          </p:cNvPr>
          <p:cNvGrpSpPr/>
          <p:nvPr/>
        </p:nvGrpSpPr>
        <p:grpSpPr>
          <a:xfrm rot="2604908">
            <a:off x="3132322" y="1085983"/>
            <a:ext cx="1800000" cy="1800000"/>
            <a:chOff x="3254926" y="4458178"/>
            <a:chExt cx="1026010" cy="958197"/>
          </a:xfrm>
        </p:grpSpPr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EC581019-4F8A-A21A-04B4-5C17C2342FC7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5717704"/>
                <a:gd name="adj2" fmla="val 32955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CC4D283-8004-73B1-ADB9-503D1E960BC9}"/>
                    </a:ext>
                  </a:extLst>
                </p:cNvPr>
                <p:cNvSpPr txBox="1"/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CC4D283-8004-73B1-ADB9-503D1E960B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blipFill>
                  <a:blip r:embed="rId3"/>
                  <a:stretch>
                    <a:fillRect l="-6494" r="-389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303D412-0268-0467-93F9-42B6AE94CCE6}"/>
              </a:ext>
            </a:extLst>
          </p:cNvPr>
          <p:cNvSpPr/>
          <p:nvPr/>
        </p:nvSpPr>
        <p:spPr>
          <a:xfrm>
            <a:off x="1692462" y="3466555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৩ </a:t>
            </a:r>
            <a:r>
              <a:rPr lang="en-US" sz="3600" b="1" dirty="0" err="1">
                <a:solidFill>
                  <a:schemeClr val="tx1"/>
                </a:solidFill>
              </a:rPr>
              <a:t>সেমি</a:t>
            </a:r>
            <a:endParaRPr lang="bn-BD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C4E6FD8-3138-360E-C9C8-A2FFBA01C56B}"/>
              </a:ext>
            </a:extLst>
          </p:cNvPr>
          <p:cNvSpPr/>
          <p:nvPr/>
        </p:nvSpPr>
        <p:spPr>
          <a:xfrm>
            <a:off x="1692462" y="4045504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১৪০● </a:t>
            </a:r>
            <a:endParaRPr lang="bn-BD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76D87C3C-EF4D-9B0B-182E-9D6D4A9FA718}"/>
              </a:ext>
            </a:extLst>
          </p:cNvPr>
          <p:cNvSpPr/>
          <p:nvPr/>
        </p:nvSpPr>
        <p:spPr>
          <a:xfrm>
            <a:off x="1692462" y="4624453"/>
            <a:ext cx="1355791" cy="48992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৪০●</a:t>
            </a:r>
            <a:endParaRPr lang="bn-BD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33DA11-A5DC-1C5A-6699-D19592E57B97}"/>
              </a:ext>
            </a:extLst>
          </p:cNvPr>
          <p:cNvGrpSpPr/>
          <p:nvPr/>
        </p:nvGrpSpPr>
        <p:grpSpPr>
          <a:xfrm>
            <a:off x="7761996" y="607677"/>
            <a:ext cx="6480000" cy="3600000"/>
            <a:chOff x="-608494" y="-382011"/>
            <a:chExt cx="7430409" cy="44562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3E2E21-F6AB-8C5E-4D55-0ED4AC1F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8494" y="-382011"/>
              <a:ext cx="7430409" cy="385235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0199C36-FFB1-3F95-D941-E34FBE93D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563939" y="111793"/>
              <a:ext cx="2926080" cy="396240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F9AC67C-BD8C-55F2-FF64-4C250E872BD7}"/>
              </a:ext>
            </a:extLst>
          </p:cNvPr>
          <p:cNvGrpSpPr/>
          <p:nvPr/>
        </p:nvGrpSpPr>
        <p:grpSpPr>
          <a:xfrm rot="19245620">
            <a:off x="4849989" y="3022789"/>
            <a:ext cx="1800000" cy="1800000"/>
            <a:chOff x="3254926" y="4458178"/>
            <a:chExt cx="1026010" cy="958197"/>
          </a:xfrm>
        </p:grpSpPr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B13376FA-7A88-5D82-EFBB-DF64A191833B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8549A00-1C8A-1F57-DBBF-BACB772B4E36}"/>
                    </a:ext>
                  </a:extLst>
                </p:cNvPr>
                <p:cNvSpPr txBox="1"/>
                <p:nvPr/>
              </p:nvSpPr>
              <p:spPr>
                <a:xfrm>
                  <a:off x="3905203" y="4716303"/>
                  <a:ext cx="294803" cy="1638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0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2000" b="1" i="1" smtClean="0">
                                <a:latin typeface="Cambria Math" panose="02040503050406030204" pitchFamily="18" charset="0"/>
                              </a:rPr>
                              <m:t>১</m:t>
                            </m:r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sz="20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20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58549A00-1C8A-1F57-DBBF-BACB772B4E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03" y="4716303"/>
                  <a:ext cx="294803" cy="163839"/>
                </a:xfrm>
                <a:prstGeom prst="rect">
                  <a:avLst/>
                </a:prstGeom>
                <a:blipFill>
                  <a:blip r:embed="rId7"/>
                  <a:stretch>
                    <a:fillRect t="-1075" b="-537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2FE1921-5356-4C48-ABD9-3AD80D8A509E}"/>
              </a:ext>
            </a:extLst>
          </p:cNvPr>
          <p:cNvGrpSpPr/>
          <p:nvPr/>
        </p:nvGrpSpPr>
        <p:grpSpPr>
          <a:xfrm rot="8270114">
            <a:off x="7915961" y="861717"/>
            <a:ext cx="1800000" cy="1800000"/>
            <a:chOff x="3254926" y="4458178"/>
            <a:chExt cx="1026010" cy="958197"/>
          </a:xfrm>
        </p:grpSpPr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7A2CB5A9-BC8C-54BD-01B0-50764D52B1F8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F6AF098-FD16-F59D-F399-28D4B42F0450}"/>
                    </a:ext>
                  </a:extLst>
                </p:cNvPr>
                <p:cNvSpPr txBox="1"/>
                <p:nvPr/>
              </p:nvSpPr>
              <p:spPr>
                <a:xfrm>
                  <a:off x="3818336" y="4717255"/>
                  <a:ext cx="414171" cy="2293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2800" b="1" i="1" smtClean="0">
                                <a:latin typeface="Cambria Math" panose="02040503050406030204" pitchFamily="18" charset="0"/>
                              </a:rPr>
                              <m:t>১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sz="28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2800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F6AF098-FD16-F59D-F399-28D4B42F04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8336" y="4717255"/>
                  <a:ext cx="414171" cy="22937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E046C8E-CF9D-7E5A-E937-53235098305B}"/>
              </a:ext>
            </a:extLst>
          </p:cNvPr>
          <p:cNvGrpSpPr/>
          <p:nvPr/>
        </p:nvGrpSpPr>
        <p:grpSpPr>
          <a:xfrm>
            <a:off x="605369" y="4045504"/>
            <a:ext cx="1070043" cy="489923"/>
            <a:chOff x="605369" y="4045504"/>
            <a:chExt cx="1070043" cy="48992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0005F0F-F742-5AA4-4538-3FE4F4FB4AE9}"/>
                </a:ext>
              </a:extLst>
            </p:cNvPr>
            <p:cNvSpPr/>
            <p:nvPr/>
          </p:nvSpPr>
          <p:spPr>
            <a:xfrm>
              <a:off x="605369" y="4045504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BA94CAF1-CF28-DA06-D1EB-33058394A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4972" y="4128540"/>
              <a:ext cx="885825" cy="32385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B3FFE53-7628-3195-3613-CE6B76285CE9}"/>
              </a:ext>
            </a:extLst>
          </p:cNvPr>
          <p:cNvGrpSpPr/>
          <p:nvPr/>
        </p:nvGrpSpPr>
        <p:grpSpPr>
          <a:xfrm>
            <a:off x="605369" y="4624453"/>
            <a:ext cx="1070043" cy="489923"/>
            <a:chOff x="605369" y="4624453"/>
            <a:chExt cx="1070043" cy="4899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28E6121-D93A-B966-0020-864A596DE117}"/>
                </a:ext>
              </a:extLst>
            </p:cNvPr>
            <p:cNvSpPr/>
            <p:nvPr/>
          </p:nvSpPr>
          <p:spPr>
            <a:xfrm>
              <a:off x="605369" y="4624453"/>
              <a:ext cx="1070043" cy="48992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endParaRPr lang="bn-BD" dirty="0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E2EF1D3A-088D-2878-97C9-067115C3D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1634" y="4678914"/>
              <a:ext cx="952500" cy="381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A22BD6B-384A-9883-BB16-0F44DB2800D1}"/>
              </a:ext>
            </a:extLst>
          </p:cNvPr>
          <p:cNvGrpSpPr/>
          <p:nvPr/>
        </p:nvGrpSpPr>
        <p:grpSpPr>
          <a:xfrm rot="14175254">
            <a:off x="10003432" y="2781500"/>
            <a:ext cx="1800000" cy="1800000"/>
            <a:chOff x="3254926" y="4458178"/>
            <a:chExt cx="1026010" cy="958197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6AE051C7-5C22-BD2C-D6D6-A3F036608D90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5717704"/>
                <a:gd name="adj2" fmla="val 32955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450628E-3A2A-5534-DE0A-1BDBD40780CF}"/>
                    </a:ext>
                  </a:extLst>
                </p:cNvPr>
                <p:cNvSpPr txBox="1"/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৪</m:t>
                            </m:r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b="1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450628E-3A2A-5534-DE0A-1BDBD40780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533" y="4758215"/>
                  <a:ext cx="213774" cy="147455"/>
                </a:xfrm>
                <a:prstGeom prst="rect">
                  <a:avLst/>
                </a:prstGeom>
                <a:blipFill>
                  <a:blip r:embed="rId11"/>
                  <a:stretch>
                    <a:fillRect l="-2740" r="-54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418283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8"/>
    </mc:Choice>
    <mc:Fallback xmlns="">
      <p:transition spd="slow" advTm="35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39EEB-5DDD-31E3-1661-3396E435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D93840-BDE0-0F66-E5CA-F11B9CD6E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16</a:t>
            </a:fld>
            <a:endParaRPr lang="bn-B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668EF4-677E-5B46-0045-950E60513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55" y="0"/>
            <a:ext cx="7731868" cy="637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9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129629" y="1048088"/>
            <a:ext cx="4712621" cy="2256552"/>
            <a:chOff x="2145379" y="1977671"/>
            <a:chExt cx="4980214" cy="2355332"/>
          </a:xfrm>
        </p:grpSpPr>
        <p:grpSp>
          <p:nvGrpSpPr>
            <p:cNvPr id="16" name="Group 15"/>
            <p:cNvGrpSpPr/>
            <p:nvPr/>
          </p:nvGrpSpPr>
          <p:grpSpPr>
            <a:xfrm>
              <a:off x="2145379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rot="10800000">
              <a:off x="3511536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3195965" y="3437765"/>
            <a:ext cx="3287195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425027" y="600501"/>
            <a:ext cx="3287195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7996585">
            <a:off x="5936873" y="2082685"/>
            <a:ext cx="2820358" cy="369332"/>
            <a:chOff x="2297101" y="5201050"/>
            <a:chExt cx="3287195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17996585">
            <a:off x="2157211" y="2006024"/>
            <a:ext cx="2820358" cy="276999"/>
            <a:chOff x="2297101" y="5247216"/>
            <a:chExt cx="3287195" cy="276999"/>
          </a:xfrm>
        </p:grpSpPr>
        <p:sp>
          <p:nvSpPr>
            <p:cNvPr id="42" name="TextBox 41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 rot="15333678">
            <a:off x="5843644" y="2424734"/>
            <a:ext cx="1800000" cy="1800000"/>
            <a:chOff x="3254926" y="4458178"/>
            <a:chExt cx="1026010" cy="958197"/>
          </a:xfrm>
        </p:grpSpPr>
        <p:sp>
          <p:nvSpPr>
            <p:cNvPr id="45" name="Arc 44"/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b="0" i="1" smtClean="0">
                                <a:latin typeface="Cambria Math" panose="02040503050406030204" pitchFamily="18" charset="0"/>
                              </a:rPr>
                              <m:t>১২</m:t>
                            </m:r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blipFill>
                  <a:blip r:embed="rId5"/>
                  <a:stretch>
                    <a:fillRect l="-1961" t="-1316" r="-11765" b="-65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/>
          <p:cNvGrpSpPr/>
          <p:nvPr/>
        </p:nvGrpSpPr>
        <p:grpSpPr>
          <a:xfrm>
            <a:off x="-553474" y="-402009"/>
            <a:ext cx="7430409" cy="5062579"/>
            <a:chOff x="-1162971" y="-988386"/>
            <a:chExt cx="7430409" cy="506257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2971" y="-988386"/>
              <a:ext cx="7430409" cy="385235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563939" y="111793"/>
              <a:ext cx="2926080" cy="3962400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2875311" y="4752124"/>
            <a:ext cx="7562298" cy="177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798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91"/>
    </mc:Choice>
    <mc:Fallback xmlns="">
      <p:transition spd="slow" advTm="16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59873-17EA-6D3F-D077-6990237D0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8B5A39DF-672B-5BA1-8CE9-5C7770535DEF}"/>
              </a:ext>
            </a:extLst>
          </p:cNvPr>
          <p:cNvGrpSpPr/>
          <p:nvPr/>
        </p:nvGrpSpPr>
        <p:grpSpPr>
          <a:xfrm>
            <a:off x="3129629" y="1048088"/>
            <a:ext cx="4712621" cy="2256552"/>
            <a:chOff x="2145379" y="1977671"/>
            <a:chExt cx="4980214" cy="235533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5CAD03B-ED41-22EC-650A-EB70210128D4}"/>
                </a:ext>
              </a:extLst>
            </p:cNvPr>
            <p:cNvGrpSpPr/>
            <p:nvPr/>
          </p:nvGrpSpPr>
          <p:grpSpPr>
            <a:xfrm>
              <a:off x="2145379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4497D595-B3BE-ADFE-70EE-58B064E825B7}"/>
                  </a:ext>
                </a:extLst>
              </p:cNvPr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30683B8B-3DDF-0EB3-E0C8-BB01FBA16481}"/>
                  </a:ext>
                </a:extLst>
              </p:cNvPr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737D8B-64B4-D4BB-7866-E3FFD59CB9E1}"/>
                </a:ext>
              </a:extLst>
            </p:cNvPr>
            <p:cNvGrpSpPr/>
            <p:nvPr/>
          </p:nvGrpSpPr>
          <p:grpSpPr>
            <a:xfrm rot="10800000">
              <a:off x="3511536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2E150859-6CC7-570E-16A6-CC0EAFB2EADB}"/>
                  </a:ext>
                </a:extLst>
              </p:cNvPr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793C7AA-5E4B-E9ED-A1D2-8DB82D3725C8}"/>
                  </a:ext>
                </a:extLst>
              </p:cNvPr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7D1C3A5-32AB-6BB7-8093-0D79CC0115DB}"/>
              </a:ext>
            </a:extLst>
          </p:cNvPr>
          <p:cNvGrpSpPr/>
          <p:nvPr/>
        </p:nvGrpSpPr>
        <p:grpSpPr>
          <a:xfrm>
            <a:off x="3195965" y="3437765"/>
            <a:ext cx="3287195" cy="369332"/>
            <a:chOff x="2297101" y="5201050"/>
            <a:chExt cx="3287195" cy="3693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484EB2-309D-8DBD-56F3-286602518012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85C31B0-4BEC-4B53-9AA3-568F55C92ADB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0328FCD-5137-FFA1-1560-A517BCC642FA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395531-8879-FA10-4841-70E7676B3305}"/>
              </a:ext>
            </a:extLst>
          </p:cNvPr>
          <p:cNvGrpSpPr/>
          <p:nvPr/>
        </p:nvGrpSpPr>
        <p:grpSpPr>
          <a:xfrm>
            <a:off x="4425027" y="600501"/>
            <a:ext cx="3287195" cy="369332"/>
            <a:chOff x="2297101" y="5201050"/>
            <a:chExt cx="328719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6AF88E-3A4C-D49E-AA29-AEB65BBB068E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8EA18AA-08DC-306E-286A-08975E6CF177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C484729-134D-0300-88EE-6E678036C024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1A55B9-C843-C093-745A-93F70F9F47B4}"/>
              </a:ext>
            </a:extLst>
          </p:cNvPr>
          <p:cNvGrpSpPr/>
          <p:nvPr/>
        </p:nvGrpSpPr>
        <p:grpSpPr>
          <a:xfrm rot="17996585">
            <a:off x="5936873" y="2082685"/>
            <a:ext cx="2820358" cy="369332"/>
            <a:chOff x="2297101" y="5201050"/>
            <a:chExt cx="3287195" cy="3693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1F1BA4-6E96-5AF1-6028-1ACEADDAC675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5037578-BCF5-2EA7-47FD-2F6CAD3C124D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09A9050-4579-601A-1214-318D881067EB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20C43A-1BD4-0672-D47B-79D68EBA7A43}"/>
              </a:ext>
            </a:extLst>
          </p:cNvPr>
          <p:cNvGrpSpPr/>
          <p:nvPr/>
        </p:nvGrpSpPr>
        <p:grpSpPr>
          <a:xfrm rot="17996585">
            <a:off x="2157211" y="2006024"/>
            <a:ext cx="2820358" cy="276999"/>
            <a:chOff x="2297101" y="5247216"/>
            <a:chExt cx="3287195" cy="27699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461305D-5589-9A24-1C58-3091031195BC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6AC3796-E0FA-7D6F-CADB-F0185A6F7CDA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EEA4EB5-0F03-A88D-FC9B-2CD1B5DD01F7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C7BCB7C-A7F7-E7DF-E4A6-BBCFC1981700}"/>
              </a:ext>
            </a:extLst>
          </p:cNvPr>
          <p:cNvGrpSpPr/>
          <p:nvPr/>
        </p:nvGrpSpPr>
        <p:grpSpPr>
          <a:xfrm rot="15333678">
            <a:off x="5843644" y="2424734"/>
            <a:ext cx="1800000" cy="1800000"/>
            <a:chOff x="3254926" y="4458178"/>
            <a:chExt cx="1026010" cy="958197"/>
          </a:xfrm>
        </p:grpSpPr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D9990AB1-7A1A-C6B5-6627-8259D24DF515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BDB62D0-1F59-3103-768D-4D329B8F8787}"/>
                    </a:ext>
                  </a:extLst>
                </p:cNvPr>
                <p:cNvSpPr txBox="1"/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b="0" i="1" smtClean="0">
                                <a:latin typeface="Cambria Math" panose="02040503050406030204" pitchFamily="18" charset="0"/>
                              </a:rPr>
                              <m:t>১২</m:t>
                            </m:r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BDB62D0-1F59-3103-768D-4D329B8F87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EDAB10-F995-5E7E-986B-582E097A6647}"/>
              </a:ext>
            </a:extLst>
          </p:cNvPr>
          <p:cNvGrpSpPr/>
          <p:nvPr/>
        </p:nvGrpSpPr>
        <p:grpSpPr>
          <a:xfrm>
            <a:off x="2834293" y="-386894"/>
            <a:ext cx="7430409" cy="4456204"/>
            <a:chOff x="-608494" y="-382011"/>
            <a:chExt cx="7430409" cy="44562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045659-C9A0-A8E2-AD39-0BEC2961E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8494" y="-382011"/>
              <a:ext cx="7430409" cy="385235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0BA12C-463A-52C5-F8E4-2ADCF53F4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563939" y="111793"/>
              <a:ext cx="2926080" cy="3962400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C37108B-81CC-1095-5219-303F251D11D0}"/>
              </a:ext>
            </a:extLst>
          </p:cNvPr>
          <p:cNvSpPr/>
          <p:nvPr/>
        </p:nvSpPr>
        <p:spPr>
          <a:xfrm>
            <a:off x="2875311" y="4752124"/>
            <a:ext cx="7562298" cy="177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804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91"/>
    </mc:Choice>
    <mc:Fallback xmlns="">
      <p:transition spd="slow" advTm="16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129629" y="1048088"/>
            <a:ext cx="4712621" cy="2256552"/>
            <a:chOff x="2145379" y="1977671"/>
            <a:chExt cx="4980214" cy="2355332"/>
          </a:xfrm>
        </p:grpSpPr>
        <p:grpSp>
          <p:nvGrpSpPr>
            <p:cNvPr id="16" name="Group 15"/>
            <p:cNvGrpSpPr/>
            <p:nvPr/>
          </p:nvGrpSpPr>
          <p:grpSpPr>
            <a:xfrm>
              <a:off x="2145379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rot="10800000">
              <a:off x="3511536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3195965" y="3437765"/>
            <a:ext cx="3287195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425027" y="600501"/>
            <a:ext cx="3287195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7996585">
            <a:off x="5936873" y="2082685"/>
            <a:ext cx="2820358" cy="369332"/>
            <a:chOff x="2297101" y="5201050"/>
            <a:chExt cx="3287195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17996585">
            <a:off x="2157211" y="2006024"/>
            <a:ext cx="2820358" cy="276999"/>
            <a:chOff x="2297101" y="5247216"/>
            <a:chExt cx="3287195" cy="276999"/>
          </a:xfrm>
        </p:grpSpPr>
        <p:sp>
          <p:nvSpPr>
            <p:cNvPr id="42" name="TextBox 41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 rot="4537048">
            <a:off x="3337719" y="11104"/>
            <a:ext cx="1800000" cy="1800000"/>
            <a:chOff x="3254926" y="4458178"/>
            <a:chExt cx="1026010" cy="958197"/>
          </a:xfrm>
        </p:grpSpPr>
        <p:sp>
          <p:nvSpPr>
            <p:cNvPr id="45" name="Arc 44"/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4332980"/>
                <a:gd name="adj2" fmla="val 1468277"/>
              </a:avLst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b="0" i="1" smtClean="0">
                                <a:latin typeface="Cambria Math" panose="02040503050406030204" pitchFamily="18" charset="0"/>
                              </a:rPr>
                              <m:t>১২</m:t>
                            </m:r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05265" y="4776835"/>
                  <a:ext cx="240309" cy="110216"/>
                </a:xfrm>
                <a:prstGeom prst="rect">
                  <a:avLst/>
                </a:prstGeom>
                <a:blipFill>
                  <a:blip r:embed="rId5"/>
                  <a:stretch>
                    <a:fillRect l="-11538" t="-6579" b="-131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/>
          <p:cNvGrpSpPr/>
          <p:nvPr/>
        </p:nvGrpSpPr>
        <p:grpSpPr>
          <a:xfrm rot="10800000">
            <a:off x="707176" y="314473"/>
            <a:ext cx="7430409" cy="4456204"/>
            <a:chOff x="-608494" y="-382011"/>
            <a:chExt cx="7430409" cy="44562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08494" y="-382011"/>
              <a:ext cx="7430409" cy="385235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154" b="99385" l="10000" r="7406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6779">
              <a:off x="563939" y="111793"/>
              <a:ext cx="2926080" cy="3962400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2875311" y="4752124"/>
            <a:ext cx="7562298" cy="177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 ও সমকোন নয়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967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59"/>
    </mc:Choice>
    <mc:Fallback xmlns="">
      <p:transition spd="slow" advTm="12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129629" y="1048088"/>
            <a:ext cx="4712621" cy="2256552"/>
            <a:chOff x="2145379" y="1977671"/>
            <a:chExt cx="4980214" cy="2355332"/>
          </a:xfrm>
        </p:grpSpPr>
        <p:grpSp>
          <p:nvGrpSpPr>
            <p:cNvPr id="16" name="Group 15"/>
            <p:cNvGrpSpPr/>
            <p:nvPr/>
          </p:nvGrpSpPr>
          <p:grpSpPr>
            <a:xfrm>
              <a:off x="2145379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rot="10800000">
              <a:off x="3511536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3195965" y="3437765"/>
            <a:ext cx="3287195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425027" y="600501"/>
            <a:ext cx="3287195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7996585">
            <a:off x="5936873" y="2082685"/>
            <a:ext cx="2820358" cy="369332"/>
            <a:chOff x="2297101" y="5201050"/>
            <a:chExt cx="3287195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17996585">
            <a:off x="2157211" y="2006024"/>
            <a:ext cx="2820358" cy="276999"/>
            <a:chOff x="2297101" y="5247216"/>
            <a:chExt cx="3287195" cy="276999"/>
          </a:xfrm>
        </p:grpSpPr>
        <p:sp>
          <p:nvSpPr>
            <p:cNvPr id="42" name="TextBox 41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2696126" y="2769078"/>
            <a:ext cx="1026010" cy="958197"/>
            <a:chOff x="3254926" y="4458178"/>
            <a:chExt cx="1026010" cy="958197"/>
          </a:xfrm>
        </p:grpSpPr>
        <p:sp>
          <p:nvSpPr>
            <p:cNvPr id="45" name="Arc 44"/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5"/>
                  <a:stretch>
                    <a:fillRect l="-9836" t="-2941" r="-4918" b="-88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Rounded Rectangle 4"/>
          <p:cNvSpPr txBox="1"/>
          <p:nvPr/>
        </p:nvSpPr>
        <p:spPr>
          <a:xfrm>
            <a:off x="531615" y="4291709"/>
            <a:ext cx="5098476" cy="80257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বৈশিষ্ঠঃ- ১) বিপরিত বাহু গুলো সমান,</a:t>
            </a:r>
          </a:p>
        </p:txBody>
      </p:sp>
      <p:sp>
        <p:nvSpPr>
          <p:cNvPr id="31" name="Rounded Rectangle 4"/>
          <p:cNvSpPr txBox="1"/>
          <p:nvPr/>
        </p:nvSpPr>
        <p:spPr>
          <a:xfrm>
            <a:off x="8066110" y="983484"/>
            <a:ext cx="3624812" cy="18025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5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সামান্তরিক</a:t>
            </a:r>
            <a:endParaRPr lang="en-US" sz="65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Rounded Rectangle 4"/>
          <p:cNvSpPr txBox="1"/>
          <p:nvPr/>
        </p:nvSpPr>
        <p:spPr>
          <a:xfrm>
            <a:off x="6254337" y="4179081"/>
            <a:ext cx="4353894" cy="9952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বিপরিত বাহু গুলো সমান্তরাল</a:t>
            </a:r>
          </a:p>
        </p:txBody>
      </p:sp>
      <p:sp>
        <p:nvSpPr>
          <p:cNvPr id="48" name="Rounded Rectangle 4"/>
          <p:cNvSpPr txBox="1"/>
          <p:nvPr/>
        </p:nvSpPr>
        <p:spPr>
          <a:xfrm>
            <a:off x="531615" y="5494312"/>
            <a:ext cx="4686190" cy="10429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 বিপরিত কোন গুলো সমান,    </a:t>
            </a:r>
          </a:p>
        </p:txBody>
      </p:sp>
      <p:sp>
        <p:nvSpPr>
          <p:cNvPr id="49" name="Rounded Rectangle 4"/>
          <p:cNvSpPr txBox="1"/>
          <p:nvPr/>
        </p:nvSpPr>
        <p:spPr>
          <a:xfrm>
            <a:off x="6136369" y="5441076"/>
            <a:ext cx="5183517" cy="10429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৪) কোন গুলো সমকোন নয়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799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41"/>
    </mc:Choice>
    <mc:Fallback xmlns="">
      <p:transition spd="slow" advTm="46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46" grpId="0"/>
      <p:bldP spid="48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129629" y="1048088"/>
            <a:ext cx="4712621" cy="2256552"/>
            <a:chOff x="2145379" y="1977671"/>
            <a:chExt cx="4980214" cy="2355332"/>
          </a:xfrm>
        </p:grpSpPr>
        <p:grpSp>
          <p:nvGrpSpPr>
            <p:cNvPr id="16" name="Group 15"/>
            <p:cNvGrpSpPr/>
            <p:nvPr/>
          </p:nvGrpSpPr>
          <p:grpSpPr>
            <a:xfrm>
              <a:off x="2145379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 rot="10800000">
              <a:off x="3511536" y="1977671"/>
              <a:ext cx="3614057" cy="2355332"/>
              <a:chOff x="1881868" y="1695450"/>
              <a:chExt cx="3614057" cy="2355332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1881868" y="4048125"/>
                <a:ext cx="3614057" cy="265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1881870" y="1695450"/>
                <a:ext cx="1366155" cy="234900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oup 31"/>
          <p:cNvGrpSpPr/>
          <p:nvPr/>
        </p:nvGrpSpPr>
        <p:grpSpPr>
          <a:xfrm>
            <a:off x="3195965" y="3437765"/>
            <a:ext cx="3287195" cy="369332"/>
            <a:chOff x="2297101" y="5201050"/>
            <a:chExt cx="3287195" cy="369332"/>
          </a:xfrm>
        </p:grpSpPr>
        <p:sp>
          <p:nvSpPr>
            <p:cNvPr id="26" name="TextBox 25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425027" y="600501"/>
            <a:ext cx="3287195" cy="369332"/>
            <a:chOff x="2297101" y="5201050"/>
            <a:chExt cx="3287195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7996585">
            <a:off x="5936873" y="2082685"/>
            <a:ext cx="2820358" cy="369332"/>
            <a:chOff x="2297101" y="5201050"/>
            <a:chExt cx="3287195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17996585">
            <a:off x="2157211" y="2006024"/>
            <a:ext cx="2820358" cy="276999"/>
            <a:chOff x="2297101" y="5247216"/>
            <a:chExt cx="3287195" cy="276999"/>
          </a:xfrm>
        </p:grpSpPr>
        <p:sp>
          <p:nvSpPr>
            <p:cNvPr id="42" name="TextBox 41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2696126" y="2769078"/>
            <a:ext cx="1026010" cy="958197"/>
            <a:chOff x="3254926" y="4458178"/>
            <a:chExt cx="1026010" cy="958197"/>
          </a:xfrm>
        </p:grpSpPr>
        <p:sp>
          <p:nvSpPr>
            <p:cNvPr id="45" name="Arc 44"/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4"/>
                  <a:stretch>
                    <a:fillRect l="-9836" t="-2941" r="-4918" b="-88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Rounded Rectangle 4"/>
          <p:cNvSpPr txBox="1"/>
          <p:nvPr/>
        </p:nvSpPr>
        <p:spPr>
          <a:xfrm>
            <a:off x="468146" y="4746065"/>
            <a:ext cx="11201400" cy="18025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5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সামান্তরিকের মত একটি সামান্তরিক খাতায় আঁকি</a:t>
            </a:r>
            <a:endParaRPr lang="en-US" sz="6500" kern="1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46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74576826"/>
              </p:ext>
            </p:extLst>
          </p:nvPr>
        </p:nvGraphicFramePr>
        <p:xfrm>
          <a:off x="5168555" y="505838"/>
          <a:ext cx="6620337" cy="5846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07ED319-F8AE-4B86-7649-3624D7264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108" y="452336"/>
            <a:ext cx="4502799" cy="5953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87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40"/>
    </mc:Choice>
    <mc:Fallback xmlns="">
      <p:transition spd="slow" advTm="52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AD688E-9B37-4B1A-8B9E-6C1E29C4B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4AD688E-9B37-4B1A-8B9E-6C1E29C4B3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FD2D2B-B544-47DA-BB7A-BEA8F651D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CFD2D2B-B544-47DA-BB7A-BEA8F651D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385" y="4529519"/>
            <a:ext cx="9216000" cy="313932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H="1">
            <a:off x="3521654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54" y="2867578"/>
            <a:ext cx="1822862" cy="163387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588056" y="4684459"/>
            <a:ext cx="3287195" cy="369332"/>
            <a:chOff x="2297101" y="5201050"/>
            <a:chExt cx="3287195" cy="369332"/>
          </a:xfrm>
        </p:grpSpPr>
        <p:sp>
          <p:nvSpPr>
            <p:cNvPr id="7" name="TextBox 6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0135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68"/>
    </mc:Choice>
    <mc:Fallback xmlns="">
      <p:transition spd="slow" advTm="32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28229 0.0060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5" y="30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3368-267B-5A3C-7593-AF68DB2C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A2F509-041A-F34D-BD55-B557BE112785}"/>
              </a:ext>
            </a:extLst>
          </p:cNvPr>
          <p:cNvCxnSpPr/>
          <p:nvPr/>
        </p:nvCxnSpPr>
        <p:spPr>
          <a:xfrm flipH="1">
            <a:off x="3521654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97FCAC9-B0ED-29C0-42F2-61DA81A8420D}"/>
              </a:ext>
            </a:extLst>
          </p:cNvPr>
          <p:cNvGrpSpPr/>
          <p:nvPr/>
        </p:nvGrpSpPr>
        <p:grpSpPr>
          <a:xfrm>
            <a:off x="3588056" y="4684459"/>
            <a:ext cx="3287195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AED3BC5-D82D-3825-6D3F-02B77C4D1F35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91D8D22-F1A6-E1CE-8FCE-9D9D06FD8B46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305C56A-F450-4B1F-D504-2BB50ABE7861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6C38DFA-174A-00EF-C125-0354C052D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46" y="794971"/>
            <a:ext cx="7524000" cy="49748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0D2A26-68A1-FE5F-B827-572251D35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357" y="-354903"/>
            <a:ext cx="1822862" cy="1633870"/>
          </a:xfrm>
          <a:prstGeom prst="rect">
            <a:avLst/>
          </a:prstGeom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079A61B6-9246-7611-3A8E-0803B903FEA1}"/>
              </a:ext>
            </a:extLst>
          </p:cNvPr>
          <p:cNvSpPr/>
          <p:nvPr/>
        </p:nvSpPr>
        <p:spPr>
          <a:xfrm>
            <a:off x="5398724" y="1234115"/>
            <a:ext cx="36000" cy="360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1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68"/>
    </mc:Choice>
    <mc:Fallback xmlns="">
      <p:transition spd="slow" advTm="32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EBF5-FE28-4625-0C07-49A39AA72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5484B3-6525-8F65-F668-B1577F75A47A}"/>
              </a:ext>
            </a:extLst>
          </p:cNvPr>
          <p:cNvCxnSpPr/>
          <p:nvPr/>
        </p:nvCxnSpPr>
        <p:spPr>
          <a:xfrm flipH="1">
            <a:off x="3521654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2436905A-3ED1-2018-FA5D-BE24803E9147}"/>
              </a:ext>
            </a:extLst>
          </p:cNvPr>
          <p:cNvSpPr/>
          <p:nvPr/>
        </p:nvSpPr>
        <p:spPr>
          <a:xfrm>
            <a:off x="5395324" y="1214650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F75FD3-5999-0EE4-1C1A-32D380B00EF1}"/>
              </a:ext>
            </a:extLst>
          </p:cNvPr>
          <p:cNvGrpSpPr/>
          <p:nvPr/>
        </p:nvGrpSpPr>
        <p:grpSpPr>
          <a:xfrm>
            <a:off x="3751726" y="4658444"/>
            <a:ext cx="3287195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4C4FC8-066F-28E9-3553-2E3174F00887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FC5C7D5-51D6-CEAB-5D6E-F31448AD3A9E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8B3976E-3D8A-18B4-1225-D93CE52FD5A1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50D2131-A08F-AC55-CE29-403E95F2F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32811">
            <a:off x="2463291" y="23329"/>
            <a:ext cx="9216000" cy="3139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EC446A-806D-F738-43BF-4A72BBE9D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13287">
            <a:off x="2180261" y="2534268"/>
            <a:ext cx="1822862" cy="163387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575146-E007-7748-6BA3-B12A20B80DF0}"/>
              </a:ext>
            </a:extLst>
          </p:cNvPr>
          <p:cNvCxnSpPr/>
          <p:nvPr/>
        </p:nvCxnSpPr>
        <p:spPr>
          <a:xfrm flipH="1">
            <a:off x="3498428" y="2315181"/>
            <a:ext cx="1268710" cy="222033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5B17FA-045B-6C08-2C01-5E4F915AAB53}"/>
              </a:ext>
            </a:extLst>
          </p:cNvPr>
          <p:cNvGrpSpPr/>
          <p:nvPr/>
        </p:nvGrpSpPr>
        <p:grpSpPr>
          <a:xfrm rot="17996585">
            <a:off x="2530406" y="3075528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E4BC20-DDF7-0E02-3416-826F21FD7FE1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EFF3955-CFEE-EB38-5B5B-4E99E57F72D5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B86C965-7182-26A9-0977-3AEC8D09C878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74DBC2B-14C5-8D9D-0B02-32766198A7BC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23748E32-3E41-8501-CB83-0C6D176DE858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387CDC-AAC2-3FDA-BAC4-122E8826739F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7"/>
                  <a:stretch>
                    <a:fillRect l="-9836" r="-4918" b="-1176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242094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59259E-6 L 0.10976 -0.3254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-1627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3410A-6797-FFB1-ED15-D5F3CFD9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7FCFE1-D789-E829-C7F7-FF1846E75675}"/>
              </a:ext>
            </a:extLst>
          </p:cNvPr>
          <p:cNvCxnSpPr/>
          <p:nvPr/>
        </p:nvCxnSpPr>
        <p:spPr>
          <a:xfrm flipH="1">
            <a:off x="3521654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CC7F4F29-40F1-F8DA-7EE1-BF1C1C437302}"/>
              </a:ext>
            </a:extLst>
          </p:cNvPr>
          <p:cNvSpPr/>
          <p:nvPr/>
        </p:nvSpPr>
        <p:spPr>
          <a:xfrm>
            <a:off x="5395324" y="1214650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09AA564-5585-1EA1-6497-9AC0FFC1FAD9}"/>
              </a:ext>
            </a:extLst>
          </p:cNvPr>
          <p:cNvGrpSpPr/>
          <p:nvPr/>
        </p:nvGrpSpPr>
        <p:grpSpPr>
          <a:xfrm>
            <a:off x="3751726" y="4658444"/>
            <a:ext cx="3287195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72AC16-F10C-474F-93B3-08E93F5CD7E1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59829CE-F6E2-CBA9-5A6E-92D8C98F56E8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11F881B-96D2-0FAB-2993-A09E484A9B5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AF43B-451A-D14E-3B59-7B533315B304}"/>
              </a:ext>
            </a:extLst>
          </p:cNvPr>
          <p:cNvCxnSpPr/>
          <p:nvPr/>
        </p:nvCxnSpPr>
        <p:spPr>
          <a:xfrm flipH="1">
            <a:off x="3498428" y="2315181"/>
            <a:ext cx="1268710" cy="222033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DE15F0-C7E2-3235-DEA9-75040961FB04}"/>
              </a:ext>
            </a:extLst>
          </p:cNvPr>
          <p:cNvGrpSpPr/>
          <p:nvPr/>
        </p:nvGrpSpPr>
        <p:grpSpPr>
          <a:xfrm rot="17996585">
            <a:off x="2530406" y="3075528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B720D3-BCD6-6C0F-F48B-DC589B41643D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F191E7C-CED9-2EC4-ACAF-5982535A21F9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53C38E4-F0F2-2D80-0FAF-31AB1B375ACB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232E58-20CF-65CF-C065-2F872ADB234F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D58F5BB7-7C1D-0F00-7C98-C47B0FB8BA17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9F9BD6B-4591-58F7-35B4-F8CB37BF3D63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9F9BD6B-4591-58F7-35B4-F8CB37BF3D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DC69625-1F98-D71A-DD56-AF0385799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3" y="4444973"/>
            <a:ext cx="8465910" cy="6002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5F02F2-C109-1732-2190-734A7CE54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2569" y="2262749"/>
            <a:ext cx="9216000" cy="3135403"/>
          </a:xfrm>
          <a:prstGeom prst="rect">
            <a:avLst/>
          </a:prstGeom>
        </p:spPr>
      </p:pic>
      <p:sp>
        <p:nvSpPr>
          <p:cNvPr id="20" name="Up Arrow 11">
            <a:extLst>
              <a:ext uri="{FF2B5EF4-FFF2-40B4-BE49-F238E27FC236}">
                <a16:creationId xmlns:a16="http://schemas.microsoft.com/office/drawing/2014/main" id="{4ED405B4-D228-C2BB-D946-DD9C6FCFD699}"/>
              </a:ext>
            </a:extLst>
          </p:cNvPr>
          <p:cNvSpPr/>
          <p:nvPr/>
        </p:nvSpPr>
        <p:spPr>
          <a:xfrm>
            <a:off x="5425440" y="3416639"/>
            <a:ext cx="627017" cy="85056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03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repeatCount="indefinite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4.81481E-6 L -0.00065 -0.128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AFC4-5FC1-F559-3CAB-583EA6A7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2B8B4F-65D9-3D7F-893B-51C910AA6A66}"/>
              </a:ext>
            </a:extLst>
          </p:cNvPr>
          <p:cNvCxnSpPr/>
          <p:nvPr/>
        </p:nvCxnSpPr>
        <p:spPr>
          <a:xfrm flipH="1">
            <a:off x="3521654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953A94F6-66AA-7ED4-9490-123E393D3F77}"/>
              </a:ext>
            </a:extLst>
          </p:cNvPr>
          <p:cNvSpPr/>
          <p:nvPr/>
        </p:nvSpPr>
        <p:spPr>
          <a:xfrm>
            <a:off x="5395324" y="1214650"/>
            <a:ext cx="45719" cy="54591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E83DC9-06A0-49F6-2D32-CAEFB94A98D2}"/>
              </a:ext>
            </a:extLst>
          </p:cNvPr>
          <p:cNvGrpSpPr/>
          <p:nvPr/>
        </p:nvGrpSpPr>
        <p:grpSpPr>
          <a:xfrm>
            <a:off x="3751726" y="4658444"/>
            <a:ext cx="3287195" cy="369332"/>
            <a:chOff x="2297101" y="5201050"/>
            <a:chExt cx="3287195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7B6CA1-070D-588B-2F13-4C0673121BC4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A2540B1-E82D-15C8-3BAC-7D4D3A4555F4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7DBCEB3-AE62-87EC-248D-25069D84DA02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9E17E8-676A-B7FF-401D-29985D99A146}"/>
              </a:ext>
            </a:extLst>
          </p:cNvPr>
          <p:cNvCxnSpPr/>
          <p:nvPr/>
        </p:nvCxnSpPr>
        <p:spPr>
          <a:xfrm flipH="1">
            <a:off x="3498428" y="2315181"/>
            <a:ext cx="1268710" cy="222033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FB0A23-EA7E-1D76-2FC2-666D14543854}"/>
              </a:ext>
            </a:extLst>
          </p:cNvPr>
          <p:cNvGrpSpPr/>
          <p:nvPr/>
        </p:nvGrpSpPr>
        <p:grpSpPr>
          <a:xfrm rot="17996585">
            <a:off x="2530406" y="3075528"/>
            <a:ext cx="2436983" cy="276999"/>
            <a:chOff x="2297101" y="5247215"/>
            <a:chExt cx="3287195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C4A0AD-5A53-1708-238E-EA039565F8AC}"/>
                </a:ext>
              </a:extLst>
            </p:cNvPr>
            <p:cNvSpPr txBox="1"/>
            <p:nvPr/>
          </p:nvSpPr>
          <p:spPr>
            <a:xfrm>
              <a:off x="3634718" y="5247215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1550664-5AF9-9EA9-56DC-4BEBD214AB24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6C9CE9F-460E-F1F3-3074-F89B2FF2ACFE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0F0AFE-20F7-9BE0-276C-4C4BB0E9181C}"/>
              </a:ext>
            </a:extLst>
          </p:cNvPr>
          <p:cNvGrpSpPr/>
          <p:nvPr/>
        </p:nvGrpSpPr>
        <p:grpSpPr>
          <a:xfrm>
            <a:off x="2985423" y="4065128"/>
            <a:ext cx="1026010" cy="958197"/>
            <a:chOff x="3254926" y="4458178"/>
            <a:chExt cx="1026010" cy="958197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9D2CDA4A-5B22-868F-3275-EB84DB84CDD5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CF67C5B-9564-742E-1D95-1D90F0EB2A2F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CF67C5B-9564-742E-1D95-1D90F0EB2A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19A4246-28FE-5980-2A11-8045629A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23" y="4444973"/>
            <a:ext cx="8465910" cy="6002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88BEBF-BB92-451F-69EF-4C4A801DA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82569" y="2262749"/>
            <a:ext cx="9216000" cy="3135403"/>
          </a:xfrm>
          <a:prstGeom prst="rect">
            <a:avLst/>
          </a:prstGeom>
        </p:spPr>
      </p:pic>
      <p:sp>
        <p:nvSpPr>
          <p:cNvPr id="20" name="Up Arrow 11">
            <a:extLst>
              <a:ext uri="{FF2B5EF4-FFF2-40B4-BE49-F238E27FC236}">
                <a16:creationId xmlns:a16="http://schemas.microsoft.com/office/drawing/2014/main" id="{7B2AF731-FCFC-D568-D4A2-EA81F52B1453}"/>
              </a:ext>
            </a:extLst>
          </p:cNvPr>
          <p:cNvSpPr/>
          <p:nvPr/>
        </p:nvSpPr>
        <p:spPr>
          <a:xfrm>
            <a:off x="5425440" y="3416639"/>
            <a:ext cx="627017" cy="85056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D60D03-ED5A-EC4E-6E3C-51EE3B921538}"/>
              </a:ext>
            </a:extLst>
          </p:cNvPr>
          <p:cNvCxnSpPr/>
          <p:nvPr/>
        </p:nvCxnSpPr>
        <p:spPr>
          <a:xfrm flipH="1">
            <a:off x="4765290" y="2307179"/>
            <a:ext cx="3354915" cy="1990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2A009828-6B69-DDB9-D23F-1495019D1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417" y="736171"/>
            <a:ext cx="1822862" cy="16338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54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repeatCount="indefinite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4.81481E-6 L -0.00065 -0.128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0.00325 -0.3203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1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0.28164 1.11111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3512945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3600000">
            <a:off x="3535302" y="2306472"/>
            <a:ext cx="1268710" cy="222033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5383">
            <a:off x="120229" y="3802501"/>
            <a:ext cx="9180000" cy="312320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4794474" y="2287723"/>
            <a:ext cx="3354915" cy="1990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53374">
            <a:off x="7738069" y="2582852"/>
            <a:ext cx="1822862" cy="163387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V="1">
            <a:off x="6924236" y="2278910"/>
            <a:ext cx="1236009" cy="225089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 rot="17996585">
            <a:off x="3286667" y="3261287"/>
            <a:ext cx="2406261" cy="276999"/>
            <a:chOff x="2297101" y="5247216"/>
            <a:chExt cx="3287195" cy="276999"/>
          </a:xfrm>
        </p:grpSpPr>
        <p:sp>
          <p:nvSpPr>
            <p:cNvPr id="25" name="TextBox 24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7996585">
            <a:off x="6039881" y="3330418"/>
            <a:ext cx="2406261" cy="276999"/>
            <a:chOff x="2297101" y="5247216"/>
            <a:chExt cx="3287195" cy="276999"/>
          </a:xfrm>
        </p:grpSpPr>
        <p:sp>
          <p:nvSpPr>
            <p:cNvPr id="29" name="TextBox 28"/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3592993" y="4655842"/>
            <a:ext cx="3287195" cy="369332"/>
            <a:chOff x="2297101" y="5201050"/>
            <a:chExt cx="3287195" cy="369332"/>
          </a:xfrm>
        </p:grpSpPr>
        <p:sp>
          <p:nvSpPr>
            <p:cNvPr id="33" name="TextBox 32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4794474" y="2397840"/>
            <a:ext cx="3287195" cy="369332"/>
            <a:chOff x="2297101" y="5201050"/>
            <a:chExt cx="3287195" cy="369332"/>
          </a:xfrm>
        </p:grpSpPr>
        <p:sp>
          <p:nvSpPr>
            <p:cNvPr id="37" name="TextBox 36"/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045947" y="4006008"/>
            <a:ext cx="1026010" cy="958197"/>
            <a:chOff x="3254926" y="4458178"/>
            <a:chExt cx="1026010" cy="958197"/>
          </a:xfrm>
        </p:grpSpPr>
        <p:sp>
          <p:nvSpPr>
            <p:cNvPr id="41" name="Arc 40"/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7"/>
                  <a:stretch>
                    <a:fillRect l="-11475" r="-4918" b="-1176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155705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-0.10079 0.3284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D1BD9-20F8-319E-A31F-5AA37AF3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E27EF3-5BA0-1FB9-8DDF-BF7A7A4752EA}"/>
              </a:ext>
            </a:extLst>
          </p:cNvPr>
          <p:cNvCxnSpPr/>
          <p:nvPr/>
        </p:nvCxnSpPr>
        <p:spPr>
          <a:xfrm flipH="1">
            <a:off x="3512945" y="4529514"/>
            <a:ext cx="3420000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79C3DB-5775-21DA-2C78-2EA7DE9FB7BB}"/>
              </a:ext>
            </a:extLst>
          </p:cNvPr>
          <p:cNvCxnSpPr/>
          <p:nvPr/>
        </p:nvCxnSpPr>
        <p:spPr>
          <a:xfrm rot="3600000">
            <a:off x="3535302" y="2306472"/>
            <a:ext cx="1268710" cy="2220335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DB60276-39A2-ABB0-2A91-7F447AA44806}"/>
              </a:ext>
            </a:extLst>
          </p:cNvPr>
          <p:cNvCxnSpPr/>
          <p:nvPr/>
        </p:nvCxnSpPr>
        <p:spPr>
          <a:xfrm flipH="1">
            <a:off x="4794474" y="2287723"/>
            <a:ext cx="3354915" cy="19901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2D6D9B-F6BC-2A9A-10EC-763DAF1A0829}"/>
              </a:ext>
            </a:extLst>
          </p:cNvPr>
          <p:cNvCxnSpPr/>
          <p:nvPr/>
        </p:nvCxnSpPr>
        <p:spPr>
          <a:xfrm flipV="1">
            <a:off x="6924236" y="2278910"/>
            <a:ext cx="1236009" cy="225089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499FE6-F2A6-B4D1-8D61-3F1E17F59B74}"/>
              </a:ext>
            </a:extLst>
          </p:cNvPr>
          <p:cNvGrpSpPr/>
          <p:nvPr/>
        </p:nvGrpSpPr>
        <p:grpSpPr>
          <a:xfrm rot="17996585">
            <a:off x="3286667" y="3261287"/>
            <a:ext cx="2406261" cy="276999"/>
            <a:chOff x="2297101" y="5247216"/>
            <a:chExt cx="3287195" cy="27699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8B462E-F278-9577-33B5-3C8EF58FE352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3A2543F-33BD-E651-6C01-02C48EF58B2D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46F9242-E6C8-17B4-8205-E2FFF5893940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2E504D6-2344-E0B6-F47E-01ABDD7E405E}"/>
              </a:ext>
            </a:extLst>
          </p:cNvPr>
          <p:cNvGrpSpPr/>
          <p:nvPr/>
        </p:nvGrpSpPr>
        <p:grpSpPr>
          <a:xfrm rot="17996585">
            <a:off x="6039881" y="3330418"/>
            <a:ext cx="2406261" cy="276999"/>
            <a:chOff x="2297101" y="5247216"/>
            <a:chExt cx="3287195" cy="2769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001EFB-76DA-F4C0-3748-7C6F9DD8CF85}"/>
                </a:ext>
              </a:extLst>
            </p:cNvPr>
            <p:cNvSpPr txBox="1"/>
            <p:nvPr/>
          </p:nvSpPr>
          <p:spPr>
            <a:xfrm>
              <a:off x="3634718" y="5247216"/>
              <a:ext cx="9833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200" dirty="0">
                  <a:latin typeface="NikoshBAN" panose="02000000000000000000" pitchFamily="2" charset="0"/>
                  <a:cs typeface="NikoshBAN" panose="02000000000000000000" pitchFamily="2" charset="0"/>
                </a:rPr>
                <a:t>৩ সে মি</a:t>
              </a:r>
              <a:endParaRPr lang="en-GB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37C276D-9236-9DFC-7C88-AA66186EC07B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2CC7D48-4465-0EF6-03F5-5B020801E053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C431E34-08CE-1D9A-C561-34FC0DA5CE83}"/>
              </a:ext>
            </a:extLst>
          </p:cNvPr>
          <p:cNvGrpSpPr/>
          <p:nvPr/>
        </p:nvGrpSpPr>
        <p:grpSpPr>
          <a:xfrm>
            <a:off x="3592993" y="4655842"/>
            <a:ext cx="3287195" cy="369332"/>
            <a:chOff x="2297101" y="5201050"/>
            <a:chExt cx="3287195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F66A73E-BBF4-C008-6816-3283DB6EEC17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6D93697-E9A3-3AD3-5623-ADBF8932F64D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44C85CA-A62F-5627-FE5B-C3D39AF6325F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DE1CE8F-56D3-27DE-B45D-A592EDE49F82}"/>
              </a:ext>
            </a:extLst>
          </p:cNvPr>
          <p:cNvGrpSpPr/>
          <p:nvPr/>
        </p:nvGrpSpPr>
        <p:grpSpPr>
          <a:xfrm>
            <a:off x="4794474" y="2397840"/>
            <a:ext cx="3287195" cy="369332"/>
            <a:chOff x="2297101" y="5201050"/>
            <a:chExt cx="3287195" cy="3693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6B66039-1B41-DFDC-DC1E-491CC92AD1A9}"/>
                </a:ext>
              </a:extLst>
            </p:cNvPr>
            <p:cNvSpPr txBox="1"/>
            <p:nvPr/>
          </p:nvSpPr>
          <p:spPr>
            <a:xfrm>
              <a:off x="3634717" y="5201050"/>
              <a:ext cx="983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>
                  <a:latin typeface="NikoshBAN" panose="02000000000000000000" pitchFamily="2" charset="0"/>
                  <a:cs typeface="NikoshBAN" panose="02000000000000000000" pitchFamily="2" charset="0"/>
                </a:rPr>
                <a:t>৪ সে মি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59579E0-0230-190C-D5C1-B0D2738E7AB6}"/>
                </a:ext>
              </a:extLst>
            </p:cNvPr>
            <p:cNvCxnSpPr/>
            <p:nvPr/>
          </p:nvCxnSpPr>
          <p:spPr>
            <a:xfrm flipV="1">
              <a:off x="4318941" y="5385716"/>
              <a:ext cx="1265355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15E2D28-C753-7975-1C4C-32681201AFD4}"/>
                </a:ext>
              </a:extLst>
            </p:cNvPr>
            <p:cNvCxnSpPr/>
            <p:nvPr/>
          </p:nvCxnSpPr>
          <p:spPr>
            <a:xfrm flipH="1" flipV="1">
              <a:off x="2297101" y="5399330"/>
              <a:ext cx="1337616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6C06B86-F998-C02C-2064-D1E355788807}"/>
              </a:ext>
            </a:extLst>
          </p:cNvPr>
          <p:cNvGrpSpPr/>
          <p:nvPr/>
        </p:nvGrpSpPr>
        <p:grpSpPr>
          <a:xfrm>
            <a:off x="3045947" y="4006008"/>
            <a:ext cx="1026010" cy="958197"/>
            <a:chOff x="3254926" y="4458178"/>
            <a:chExt cx="1026010" cy="958197"/>
          </a:xfrm>
        </p:grpSpPr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3B9D6CE2-782C-F225-FA10-5180DC4870A3}"/>
                </a:ext>
              </a:extLst>
            </p:cNvPr>
            <p:cNvSpPr/>
            <p:nvPr/>
          </p:nvSpPr>
          <p:spPr>
            <a:xfrm rot="1237139">
              <a:off x="3254926" y="4458178"/>
              <a:ext cx="1026010" cy="958197"/>
            </a:xfrm>
            <a:prstGeom prst="arc">
              <a:avLst>
                <a:gd name="adj1" fmla="val 16159247"/>
                <a:gd name="adj2" fmla="val 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31305E4-DE79-9726-B97B-658360F2F0EA}"/>
                    </a:ext>
                  </a:extLst>
                </p:cNvPr>
                <p:cNvSpPr txBox="1"/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GB" sz="1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৬০</m:t>
                            </m:r>
                          </m:e>
                          <m:sup>
                            <m:r>
                              <a:rPr lang="bn-IN" sz="1200" i="1">
                                <a:latin typeface="Cambria Math" panose="02040503050406030204" pitchFamily="18" charset="0"/>
                              </a:rPr>
                              <m:t>০</m:t>
                            </m:r>
                          </m:sup>
                        </m:sSup>
                      </m:oMath>
                    </m:oMathPara>
                  </a14:m>
                  <a:endParaRPr lang="en-GB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31305E4-DE79-9726-B97B-658360F2F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9471" y="4728421"/>
                  <a:ext cx="371897" cy="20704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bn-BD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8F59CA7-3F5E-7151-5D87-7A21D35EA087}"/>
              </a:ext>
            </a:extLst>
          </p:cNvPr>
          <p:cNvSpPr txBox="1"/>
          <p:nvPr/>
        </p:nvSpPr>
        <p:spPr>
          <a:xfrm>
            <a:off x="468146" y="4927479"/>
            <a:ext cx="11201400" cy="18025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82550" rIns="123825" bIns="825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5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এভাবেই আমরা সামান্তরিক আঁকতে পারি</a:t>
            </a:r>
            <a:endParaRPr lang="en-US" sz="6500" kern="1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04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52"/>
    </mc:Choice>
    <mc:Fallback xmlns="">
      <p:transition spd="slow" advTm="32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034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6201" y="1516905"/>
            <a:ext cx="1166707" cy="853228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600"/>
          </a:p>
        </p:txBody>
      </p:sp>
      <p:sp>
        <p:nvSpPr>
          <p:cNvPr id="6" name="Freeform 5"/>
          <p:cNvSpPr/>
          <p:nvPr/>
        </p:nvSpPr>
        <p:spPr>
          <a:xfrm>
            <a:off x="2154368" y="2795304"/>
            <a:ext cx="8969583" cy="853228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বাহু সমান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37894"/>
            <a:ext cx="1166707" cy="853228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600"/>
          </a:p>
        </p:txBody>
      </p:sp>
      <p:sp>
        <p:nvSpPr>
          <p:cNvPr id="8" name="Freeform 7"/>
          <p:cNvSpPr/>
          <p:nvPr/>
        </p:nvSpPr>
        <p:spPr>
          <a:xfrm>
            <a:off x="2154367" y="1516138"/>
            <a:ext cx="8969583" cy="853228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চারটিবাহু সমান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4103905"/>
            <a:ext cx="1166707" cy="853228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600"/>
          </a:p>
        </p:txBody>
      </p:sp>
      <p:sp>
        <p:nvSpPr>
          <p:cNvPr id="10" name="Freeform 9"/>
          <p:cNvSpPr/>
          <p:nvPr/>
        </p:nvSpPr>
        <p:spPr>
          <a:xfrm>
            <a:off x="2090821" y="4158490"/>
            <a:ext cx="9066806" cy="853228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 বাহু সমান্তরাল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424894"/>
            <a:ext cx="1166707" cy="853228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600"/>
          </a:p>
        </p:txBody>
      </p:sp>
      <p:sp>
        <p:nvSpPr>
          <p:cNvPr id="12" name="Freeform 11"/>
          <p:cNvSpPr/>
          <p:nvPr/>
        </p:nvSpPr>
        <p:spPr>
          <a:xfrm>
            <a:off x="2090821" y="5479479"/>
            <a:ext cx="9066806" cy="853228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বাহু সমান নয়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164CB50-B489-4983-B7D3-2799F4C226E7}"/>
              </a:ext>
            </a:extLst>
          </p:cNvPr>
          <p:cNvSpPr/>
          <p:nvPr/>
        </p:nvSpPr>
        <p:spPr>
          <a:xfrm rot="18884540">
            <a:off x="837000" y="2649769"/>
            <a:ext cx="1085037" cy="84885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24E858A4-3E55-442E-A31F-5889F8803078}"/>
              </a:ext>
            </a:extLst>
          </p:cNvPr>
          <p:cNvSpPr/>
          <p:nvPr/>
        </p:nvSpPr>
        <p:spPr>
          <a:xfrm>
            <a:off x="470817" y="1332093"/>
            <a:ext cx="1592053" cy="105800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1D8BD419-23FE-48EF-B0AD-2B29D9CFA004}"/>
              </a:ext>
            </a:extLst>
          </p:cNvPr>
          <p:cNvSpPr/>
          <p:nvPr/>
        </p:nvSpPr>
        <p:spPr>
          <a:xfrm>
            <a:off x="503250" y="4005091"/>
            <a:ext cx="1592053" cy="105800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6201CF77-883A-4D58-9F1A-B4540EC2A282}"/>
              </a:ext>
            </a:extLst>
          </p:cNvPr>
          <p:cNvSpPr/>
          <p:nvPr/>
        </p:nvSpPr>
        <p:spPr>
          <a:xfrm>
            <a:off x="462845" y="5271102"/>
            <a:ext cx="1592053" cy="105800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Freeform 3"/>
          <p:cNvSpPr/>
          <p:nvPr/>
        </p:nvSpPr>
        <p:spPr>
          <a:xfrm>
            <a:off x="503250" y="532690"/>
            <a:ext cx="11140759" cy="853228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/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কোন টি সামান্তরিকের বৈশিষ্ঠ্য</a:t>
            </a:r>
            <a:r>
              <a:rPr lang="bn-BD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81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89"/>
    </mc:Choice>
    <mc:Fallback xmlns="">
      <p:transition spd="slow" advTm="21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triggerEvt type="onClick" time="18034" objId="6"/>
      </p14:showEvt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99957" y="445910"/>
            <a:ext cx="10992085" cy="863706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/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কোন টি সামান্তরিকের বৈশিষ্ঠ্য</a:t>
            </a:r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516905"/>
            <a:ext cx="1153373" cy="863706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400"/>
          </a:p>
        </p:txBody>
      </p:sp>
      <p:sp>
        <p:nvSpPr>
          <p:cNvPr id="6" name="Freeform 5"/>
          <p:cNvSpPr/>
          <p:nvPr/>
        </p:nvSpPr>
        <p:spPr>
          <a:xfrm>
            <a:off x="2154367" y="5478729"/>
            <a:ext cx="8867071" cy="863706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বিপরিত বাহু গুলো সমান্তরাল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37894"/>
            <a:ext cx="1153373" cy="863706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400"/>
          </a:p>
        </p:txBody>
      </p:sp>
      <p:sp>
        <p:nvSpPr>
          <p:cNvPr id="8" name="Freeform 7"/>
          <p:cNvSpPr/>
          <p:nvPr/>
        </p:nvSpPr>
        <p:spPr>
          <a:xfrm>
            <a:off x="2154367" y="1516138"/>
            <a:ext cx="8867071" cy="863706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চারটি কোন সমান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4103905"/>
            <a:ext cx="1153373" cy="863706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400"/>
          </a:p>
        </p:txBody>
      </p:sp>
      <p:sp>
        <p:nvSpPr>
          <p:cNvPr id="10" name="Freeform 9"/>
          <p:cNvSpPr/>
          <p:nvPr/>
        </p:nvSpPr>
        <p:spPr>
          <a:xfrm>
            <a:off x="2105226" y="2837501"/>
            <a:ext cx="8963183" cy="863706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গুলো সমকোন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424894"/>
            <a:ext cx="1153373" cy="863706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400"/>
          </a:p>
        </p:txBody>
      </p:sp>
      <p:sp>
        <p:nvSpPr>
          <p:cNvPr id="12" name="Freeform 11"/>
          <p:cNvSpPr/>
          <p:nvPr/>
        </p:nvSpPr>
        <p:spPr>
          <a:xfrm>
            <a:off x="2090820" y="4158115"/>
            <a:ext cx="8963183" cy="863706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তিনটি বাহু সমান্তরাল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838986" y="5183604"/>
            <a:ext cx="1098362" cy="839153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544919" y="3939473"/>
            <a:ext cx="1573857" cy="107099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470817" y="1332092"/>
            <a:ext cx="1573857" cy="107099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458725" y="2641381"/>
            <a:ext cx="1573857" cy="107099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657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65"/>
    </mc:Choice>
    <mc:Fallback xmlns="">
      <p:transition spd="slow" advTm="17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triggerEvt type="onClick" time="13427" objId="6"/>
      </p14:showEvt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604842" y="984470"/>
            <a:ext cx="10935345" cy="725923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715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সামান্তরিকের বৈশিষ্ঠ্য</a:t>
            </a:r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9657" y="1927488"/>
            <a:ext cx="1136214" cy="725923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6" name="Freeform 5"/>
          <p:cNvSpPr/>
          <p:nvPr/>
        </p:nvSpPr>
        <p:spPr>
          <a:xfrm>
            <a:off x="2069337" y="1913842"/>
            <a:ext cx="8768618" cy="725923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 গুলো সমান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5755" y="2825584"/>
            <a:ext cx="1136214" cy="725923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8" name="Freeform 7"/>
          <p:cNvSpPr/>
          <p:nvPr/>
        </p:nvSpPr>
        <p:spPr>
          <a:xfrm>
            <a:off x="2102800" y="2811938"/>
            <a:ext cx="8735155" cy="725923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গুলো সমকোন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0717" y="3720767"/>
            <a:ext cx="1136214" cy="725923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10" name="Freeform 9"/>
          <p:cNvSpPr/>
          <p:nvPr/>
        </p:nvSpPr>
        <p:spPr>
          <a:xfrm>
            <a:off x="2102800" y="3775352"/>
            <a:ext cx="8732542" cy="725923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 কোন সমান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0870" y="4583655"/>
            <a:ext cx="1136214" cy="725923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12" name="Freeform 11"/>
          <p:cNvSpPr/>
          <p:nvPr/>
        </p:nvSpPr>
        <p:spPr>
          <a:xfrm>
            <a:off x="2072953" y="4638240"/>
            <a:ext cx="8732542" cy="725923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 বাহু সমান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2DA88278-875C-49B6-9FD2-B21D2B597E6C}"/>
              </a:ext>
            </a:extLst>
          </p:cNvPr>
          <p:cNvSpPr/>
          <p:nvPr/>
        </p:nvSpPr>
        <p:spPr>
          <a:xfrm rot="18884540">
            <a:off x="862539" y="1695194"/>
            <a:ext cx="923145" cy="826669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76765156-EBCB-4FE2-A5B8-021F96CBD466}"/>
              </a:ext>
            </a:extLst>
          </p:cNvPr>
          <p:cNvSpPr/>
          <p:nvPr/>
        </p:nvSpPr>
        <p:spPr>
          <a:xfrm>
            <a:off x="450909" y="2629073"/>
            <a:ext cx="1550443" cy="900144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99AE6571-4991-4725-B945-BCDE239A4DA2}"/>
              </a:ext>
            </a:extLst>
          </p:cNvPr>
          <p:cNvSpPr/>
          <p:nvPr/>
        </p:nvSpPr>
        <p:spPr>
          <a:xfrm>
            <a:off x="503602" y="3624650"/>
            <a:ext cx="1550443" cy="900144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5E27C947-519E-4880-BC41-968A0D760A01}"/>
              </a:ext>
            </a:extLst>
          </p:cNvPr>
          <p:cNvSpPr/>
          <p:nvPr/>
        </p:nvSpPr>
        <p:spPr>
          <a:xfrm>
            <a:off x="487301" y="4369590"/>
            <a:ext cx="1550443" cy="900144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571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43"/>
    </mc:Choice>
    <mc:Fallback xmlns="">
      <p:transition spd="slow" advTm="17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  <p:extLst>
    <p:ext uri="{E180D4A7-C9FB-4DFB-919C-405C955672EB}">
      <p14:showEvtLst xmlns:p14="http://schemas.microsoft.com/office/powerpoint/2010/main">
        <p14:triggerEvt type="onClick" time="14474" objId="6"/>
      </p14:showEvt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417176" y="847326"/>
            <a:ext cx="10076472" cy="688608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4.</a:t>
            </a: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নিচের কোনটি সামান্তরিকের বৈশিষ্ঠ্য নয়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0957" y="1825602"/>
            <a:ext cx="1126801" cy="688608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6" name="Freeform 5"/>
          <p:cNvSpPr/>
          <p:nvPr/>
        </p:nvSpPr>
        <p:spPr>
          <a:xfrm>
            <a:off x="2124017" y="5120847"/>
            <a:ext cx="8662790" cy="688608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8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 বাহু সমান ও সমান্তরাল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37894"/>
            <a:ext cx="1126801" cy="688608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8" name="Freeform 7"/>
          <p:cNvSpPr/>
          <p:nvPr/>
        </p:nvSpPr>
        <p:spPr>
          <a:xfrm>
            <a:off x="2199123" y="1824835"/>
            <a:ext cx="8662790" cy="688608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বাহুগুলো সমান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8385" y="3972653"/>
            <a:ext cx="1126801" cy="688608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10" name="Freeform 9"/>
          <p:cNvSpPr/>
          <p:nvPr/>
        </p:nvSpPr>
        <p:spPr>
          <a:xfrm>
            <a:off x="2105226" y="2837501"/>
            <a:ext cx="8756687" cy="688608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বিপরিত কোন গুলো সমান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8385" y="5067012"/>
            <a:ext cx="1126801" cy="688608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bn-BD" sz="1200"/>
          </a:p>
        </p:txBody>
      </p:sp>
      <p:sp>
        <p:nvSpPr>
          <p:cNvPr id="12" name="Freeform 11"/>
          <p:cNvSpPr/>
          <p:nvPr/>
        </p:nvSpPr>
        <p:spPr>
          <a:xfrm>
            <a:off x="2060470" y="4026863"/>
            <a:ext cx="8756687" cy="688608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algn="ctr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গুলো সমকোন নয়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829898" y="4800007"/>
            <a:ext cx="875692" cy="819820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514569" y="3808221"/>
            <a:ext cx="1537599" cy="853873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515573" y="1640789"/>
            <a:ext cx="1537599" cy="853873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458725" y="2641381"/>
            <a:ext cx="1537599" cy="853873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67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65"/>
    </mc:Choice>
    <mc:Fallback xmlns="">
      <p:transition spd="slow" advTm="22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  <p:extLst>
    <p:ext uri="{E180D4A7-C9FB-4DFB-919C-405C955672EB}">
      <p14:showEvtLst xmlns:p14="http://schemas.microsoft.com/office/powerpoint/2010/main">
        <p14:triggerEvt type="onClick" time="17982" objId="6"/>
      </p14:showEvt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2D696-AAF1-93A2-CE68-FD760A67A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38" y="1562100"/>
            <a:ext cx="1062098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6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589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027742-6DDA-0E8A-711C-07AB25B7D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49" y="1776108"/>
            <a:ext cx="1062098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7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39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25.2|12.1|16.3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25.2|12.1|16.3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25.2|12.1|16.3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25.2|12.1|16.3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3|4.9|4.5|11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7.2|6.7|1.9|4.1|0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7.2|6.7|1.9|4.1|0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2.6|1.2|3.9|1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2|1.5|17.8|1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2|1.5|17.8|1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4"/>
</p:tagLst>
</file>

<file path=ppt/theme/theme1.xml><?xml version="1.0" encoding="utf-8"?>
<a:theme xmlns:a="http://schemas.openxmlformats.org/drawingml/2006/main" name="Math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th" id="{650DBAED-E24D-4A27-A078-6A18766A2EFF}" vid="{F6C1E41F-9831-4B36-BCD5-83AA5DBAE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</Template>
  <TotalTime>350</TotalTime>
  <Words>679</Words>
  <Application>Microsoft Office PowerPoint</Application>
  <PresentationFormat>Widescreen</PresentationFormat>
  <Paragraphs>248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Arial</vt:lpstr>
      <vt:lpstr>Calibri</vt:lpstr>
      <vt:lpstr>Cambria Math</vt:lpstr>
      <vt:lpstr>NikoshBAN</vt:lpstr>
      <vt:lpstr>Times New Roman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27</cp:revision>
  <dcterms:created xsi:type="dcterms:W3CDTF">2025-11-28T05:21:56Z</dcterms:created>
  <dcterms:modified xsi:type="dcterms:W3CDTF">2026-08-14T04:26:35Z</dcterms:modified>
</cp:coreProperties>
</file>