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FAB0-3C62-81CB-9F11-963997625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-425963"/>
            <a:ext cx="8689976" cy="2509213"/>
          </a:xfrm>
        </p:spPr>
        <p:txBody>
          <a:bodyPr/>
          <a:lstStyle/>
          <a:p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শিক্ষক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পরিচিত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BAF02-14FE-CD42-8197-ADF3C57D5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166493" y="1877076"/>
            <a:ext cx="10033957" cy="498092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সোহেল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সরকার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সহকারী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শিক্ষক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(প্রি-প্রাইমারি ট্রেনিং)</a:t>
            </a:r>
          </a:p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                      ১০৯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নং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হাফিজপুর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উত্তরপাড়া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সরকারি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প্রাথমিক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বিদ্যালয়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</a:rPr>
              <a:t>মনোহরদী,নরসিংদী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FFFC6-22CB-4055-3107-406629565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764" y="1816392"/>
            <a:ext cx="3779236" cy="466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8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B9C2-958C-3D6A-06FB-7A1B4A285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800" dirty="0" err="1">
                <a:solidFill>
                  <a:schemeClr val="accent3">
                    <a:lumMod val="50000"/>
                  </a:schemeClr>
                </a:solidFill>
              </a:rPr>
              <a:t>আজকের</a:t>
            </a:r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3">
                    <a:lumMod val="50000"/>
                  </a:schemeClr>
                </a:solidFill>
              </a:rPr>
              <a:t>বর্ণ</a:t>
            </a:r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 : ”ঈ”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6D23D0-7D25-96ED-6F23-2194C1F3ED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63587" y="2214693"/>
            <a:ext cx="9016211" cy="3393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DB76F5-8A98-042C-5643-C023ADB072C4}"/>
              </a:ext>
            </a:extLst>
          </p:cNvPr>
          <p:cNvSpPr txBox="1"/>
          <p:nvPr/>
        </p:nvSpPr>
        <p:spPr>
          <a:xfrm rot="10800000" flipV="1">
            <a:off x="5945730" y="5736236"/>
            <a:ext cx="4934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/>
              <a:t>ঈগল</a:t>
            </a:r>
          </a:p>
        </p:txBody>
      </p:sp>
    </p:spTree>
    <p:extLst>
      <p:ext uri="{BB962C8B-B14F-4D97-AF65-F5344CB8AC3E}">
        <p14:creationId xmlns:p14="http://schemas.microsoft.com/office/powerpoint/2010/main" val="170533366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Droplet</vt:lpstr>
      <vt:lpstr>শিক্ষক পরিচিত  </vt:lpstr>
      <vt:lpstr>আজকের বর্ণ : ”ঈ”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  </dc:title>
  <dc:creator>sohel.130436@gmail.com</dc:creator>
  <cp:lastModifiedBy>sohel.130436@gmail.com</cp:lastModifiedBy>
  <cp:revision>2</cp:revision>
  <dcterms:created xsi:type="dcterms:W3CDTF">2026-08-15T06:06:46Z</dcterms:created>
  <dcterms:modified xsi:type="dcterms:W3CDTF">2026-08-15T06:33:09Z</dcterms:modified>
</cp:coreProperties>
</file>