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 /><Relationship Id="rId7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heme" Target="theme/theme1.xml" /><Relationship Id="rId5" Type="http://schemas.openxmlformats.org/officeDocument/2006/relationships/viewProps" Target="viewProps.xml" /><Relationship Id="rId4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8/15/2026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8/15/2026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8/15/2026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26287-65F7-4061-EBCB-70DFD72DE2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711489" y="63966"/>
            <a:ext cx="7766936" cy="1646302"/>
          </a:xfrm>
        </p:spPr>
        <p:txBody>
          <a:bodyPr/>
          <a:lstStyle/>
          <a:p>
            <a:pPr algn="ctr"/>
            <a:r>
              <a:rPr lang="en-US" dirty="0" err="1"/>
              <a:t>শিক্ষক</a:t>
            </a:r>
            <a:r>
              <a:rPr lang="en-US" dirty="0"/>
              <a:t> </a:t>
            </a:r>
            <a:r>
              <a:rPr lang="en-US" dirty="0" err="1"/>
              <a:t>পরিচিতি</a:t>
            </a:r>
            <a:r>
              <a:rPr lang="en-US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20A3B8-9F9C-7AFD-55AD-307B2C9F1E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4615" y="2605849"/>
            <a:ext cx="6887948" cy="1646301"/>
          </a:xfrm>
        </p:spPr>
        <p:txBody>
          <a:bodyPr anchor="t">
            <a:noAutofit/>
          </a:bodyPr>
          <a:lstStyle/>
          <a:p>
            <a:pPr algn="l"/>
            <a:r>
              <a:rPr lang="en-US" b="1" dirty="0" err="1">
                <a:solidFill>
                  <a:srgbClr val="002060"/>
                </a:solidFill>
              </a:rPr>
              <a:t>সোহেল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সরকার</a:t>
            </a:r>
            <a:r>
              <a:rPr lang="en-US" b="1" dirty="0">
                <a:solidFill>
                  <a:srgbClr val="002060"/>
                </a:solidFill>
              </a:rPr>
              <a:t> </a:t>
            </a:r>
          </a:p>
          <a:p>
            <a:pPr algn="l"/>
            <a:r>
              <a:rPr lang="en-US" b="1" dirty="0" err="1">
                <a:solidFill>
                  <a:srgbClr val="002060"/>
                </a:solidFill>
              </a:rPr>
              <a:t>সহকারী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শিক্ষক</a:t>
            </a:r>
            <a:r>
              <a:rPr lang="en-US" b="1" dirty="0">
                <a:solidFill>
                  <a:srgbClr val="002060"/>
                </a:solidFill>
              </a:rPr>
              <a:t> </a:t>
            </a:r>
          </a:p>
          <a:p>
            <a:pPr algn="l"/>
            <a:r>
              <a:rPr lang="en-US" b="1" dirty="0">
                <a:solidFill>
                  <a:srgbClr val="002060"/>
                </a:solidFill>
              </a:rPr>
              <a:t>১০৯ </a:t>
            </a:r>
            <a:r>
              <a:rPr lang="en-US" b="1" dirty="0" err="1">
                <a:solidFill>
                  <a:srgbClr val="002060"/>
                </a:solidFill>
              </a:rPr>
              <a:t>নং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হাফিজপুর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উত্তরপাড়া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সরকারি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প্রাথমিক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বিদ্যালয়</a:t>
            </a:r>
            <a:endParaRPr lang="en-US" b="1" dirty="0">
              <a:solidFill>
                <a:srgbClr val="002060"/>
              </a:solidFill>
            </a:endParaRPr>
          </a:p>
          <a:p>
            <a:pPr algn="l"/>
            <a:r>
              <a:rPr lang="en-US" b="1" dirty="0" err="1">
                <a:solidFill>
                  <a:srgbClr val="002060"/>
                </a:solidFill>
              </a:rPr>
              <a:t>মনোহরদী,নরসিংদী</a:t>
            </a:r>
            <a:r>
              <a:rPr lang="en-US" b="1" dirty="0">
                <a:solidFill>
                  <a:srgbClr val="002060"/>
                </a:solidFill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E36D14-DB20-705B-E772-09CA46EB71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3415" y="976166"/>
            <a:ext cx="4543969" cy="5005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176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E7ABC-FFB9-38AC-019B-8E004FB3B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321" y="982317"/>
            <a:ext cx="8596668" cy="1342729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err="1">
                <a:solidFill>
                  <a:schemeClr val="accent5"/>
                </a:solidFill>
              </a:rPr>
              <a:t>আজকের</a:t>
            </a:r>
            <a:r>
              <a:rPr lang="en-US" sz="4800" b="1" dirty="0">
                <a:solidFill>
                  <a:schemeClr val="accent5"/>
                </a:solidFill>
              </a:rPr>
              <a:t> </a:t>
            </a:r>
            <a:r>
              <a:rPr lang="en-US" sz="4800" b="1" dirty="0" err="1">
                <a:solidFill>
                  <a:schemeClr val="accent5"/>
                </a:solidFill>
              </a:rPr>
              <a:t>বর্ণ</a:t>
            </a:r>
            <a:r>
              <a:rPr lang="en-US" sz="4800" b="1" dirty="0">
                <a:solidFill>
                  <a:schemeClr val="accent5"/>
                </a:solidFill>
              </a:rPr>
              <a:t> : ‘ ই ‘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0709165-6FE8-F796-2CF3-8B2A6E2388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8418" y="1887756"/>
            <a:ext cx="6282948" cy="33302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834FB71-9AC8-D480-6A09-46BE2D8112A8}"/>
              </a:ext>
            </a:extLst>
          </p:cNvPr>
          <p:cNvSpPr txBox="1"/>
          <p:nvPr/>
        </p:nvSpPr>
        <p:spPr>
          <a:xfrm rot="10800000" flipH="1" flipV="1">
            <a:off x="1308949" y="5538707"/>
            <a:ext cx="5581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/>
              <a:t>ইলিশ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37668250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Facet</vt:lpstr>
      <vt:lpstr>শিক্ষক পরিচিতি </vt:lpstr>
      <vt:lpstr>আজকের বর্ণ : ‘ ই 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শিক্ষক পরিচিতি </dc:title>
  <dc:creator>sohel.130436@gmail.com</dc:creator>
  <cp:lastModifiedBy>sohel.130436@gmail.com</cp:lastModifiedBy>
  <cp:revision>2</cp:revision>
  <dcterms:created xsi:type="dcterms:W3CDTF">2026-08-12T10:41:14Z</dcterms:created>
  <dcterms:modified xsi:type="dcterms:W3CDTF">2026-08-15T06:05:59Z</dcterms:modified>
</cp:coreProperties>
</file>