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52FE-629F-0EE1-8A55-FE017E417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BFAA1-AE4A-D4C6-CA02-44FDB10C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C99A-6768-1611-B18E-541ED3DB5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33EC-F46B-4CFD-8271-A54741D2AC8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950C8-158B-CC53-F754-927A61682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4A5D6-CA12-D96B-80F1-4C9B607C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B1E9-02E1-4603-88A9-B2F7B3AE8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0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FE2DC0-EA58-2465-1E0E-1364D91F37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5"/>
            <a:ext cx="12192000" cy="6867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A3C305-DB4C-BF13-24F8-13E828325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2" y="6238616"/>
            <a:ext cx="523422" cy="61938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DA0A963-886E-D817-7259-335C6FE2CD17}"/>
              </a:ext>
            </a:extLst>
          </p:cNvPr>
          <p:cNvGrpSpPr/>
          <p:nvPr userDrawn="1"/>
        </p:nvGrpSpPr>
        <p:grpSpPr>
          <a:xfrm>
            <a:off x="1598771" y="1349219"/>
            <a:ext cx="9183429" cy="564444"/>
            <a:chOff x="5638800" y="762000"/>
            <a:chExt cx="10744200" cy="762000"/>
          </a:xfrm>
        </p:grpSpPr>
        <p:sp>
          <p:nvSpPr>
            <p:cNvPr id="12" name="Rounded Rectangle 70">
              <a:extLst>
                <a:ext uri="{FF2B5EF4-FFF2-40B4-BE49-F238E27FC236}">
                  <a16:creationId xmlns:a16="http://schemas.microsoft.com/office/drawing/2014/main" id="{DB7294C1-B086-6232-0693-00663F26D153}"/>
                </a:ext>
              </a:extLst>
            </p:cNvPr>
            <p:cNvSpPr/>
            <p:nvPr/>
          </p:nvSpPr>
          <p:spPr>
            <a:xfrm>
              <a:off x="5638800" y="762000"/>
              <a:ext cx="10744200" cy="762000"/>
            </a:xfrm>
            <a:prstGeom prst="roundRect">
              <a:avLst>
                <a:gd name="adj" fmla="val 50000"/>
              </a:avLst>
            </a:prstGeom>
            <a:solidFill>
              <a:srgbClr val="00CCFF"/>
            </a:solidFill>
            <a:ln w="38100">
              <a:solidFill>
                <a:srgbClr val="C24AB7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dirty="0"/>
            </a:p>
          </p:txBody>
        </p:sp>
        <p:sp>
          <p:nvSpPr>
            <p:cNvPr id="13" name="Rounded Rectangle 71">
              <a:extLst>
                <a:ext uri="{FF2B5EF4-FFF2-40B4-BE49-F238E27FC236}">
                  <a16:creationId xmlns:a16="http://schemas.microsoft.com/office/drawing/2014/main" id="{0774250B-4CCD-A4CE-3FFF-CB9AB8A4B31D}"/>
                </a:ext>
              </a:extLst>
            </p:cNvPr>
            <p:cNvSpPr/>
            <p:nvPr/>
          </p:nvSpPr>
          <p:spPr>
            <a:xfrm>
              <a:off x="5769827" y="914400"/>
              <a:ext cx="10416633" cy="381000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 w="57150">
              <a:solidFill>
                <a:srgbClr val="C24A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DE20E4-6486-7B94-7A73-D8E3C75F27F7}"/>
              </a:ext>
            </a:extLst>
          </p:cNvPr>
          <p:cNvGrpSpPr/>
          <p:nvPr userDrawn="1"/>
        </p:nvGrpSpPr>
        <p:grpSpPr>
          <a:xfrm>
            <a:off x="1576887" y="1431336"/>
            <a:ext cx="1191015" cy="3545509"/>
            <a:chOff x="1315542" y="1561964"/>
            <a:chExt cx="1191015" cy="354550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A318D1E-518A-0A55-0F14-C89772348430}"/>
                </a:ext>
              </a:extLst>
            </p:cNvPr>
            <p:cNvGrpSpPr/>
            <p:nvPr/>
          </p:nvGrpSpPr>
          <p:grpSpPr>
            <a:xfrm>
              <a:off x="1315542" y="1561964"/>
              <a:ext cx="1191015" cy="3545509"/>
              <a:chOff x="1315542" y="1561964"/>
              <a:chExt cx="1191015" cy="3545509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9F15B11-7F24-21D3-4314-181619369858}"/>
                  </a:ext>
                </a:extLst>
              </p:cNvPr>
              <p:cNvSpPr/>
              <p:nvPr/>
            </p:nvSpPr>
            <p:spPr>
              <a:xfrm>
                <a:off x="1315542" y="3947226"/>
                <a:ext cx="1191015" cy="1160247"/>
              </a:xfrm>
              <a:prstGeom prst="ellipse">
                <a:avLst/>
              </a:prstGeom>
              <a:solidFill>
                <a:srgbClr val="00CCFF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0" b="1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</a:t>
                </a:r>
                <a:endParaRPr lang="en-US" sz="80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grpSp>
            <p:nvGrpSpPr>
              <p:cNvPr id="18" name="Group 20">
                <a:extLst>
                  <a:ext uri="{FF2B5EF4-FFF2-40B4-BE49-F238E27FC236}">
                    <a16:creationId xmlns:a16="http://schemas.microsoft.com/office/drawing/2014/main" id="{2DD9BD29-7422-2FF5-074E-A5E426162389}"/>
                  </a:ext>
                </a:extLst>
              </p:cNvPr>
              <p:cNvGrpSpPr/>
              <p:nvPr/>
            </p:nvGrpSpPr>
            <p:grpSpPr>
              <a:xfrm>
                <a:off x="1599309" y="1561964"/>
                <a:ext cx="563252" cy="388143"/>
                <a:chOff x="6528435" y="702020"/>
                <a:chExt cx="685800" cy="685800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2526CB8F-B78F-4AC4-2588-5E95197D4C2F}"/>
                    </a:ext>
                  </a:extLst>
                </p:cNvPr>
                <p:cNvSpPr/>
                <p:nvPr/>
              </p:nvSpPr>
              <p:spPr>
                <a:xfrm>
                  <a:off x="6528435" y="702020"/>
                  <a:ext cx="685800" cy="685800"/>
                </a:xfrm>
                <a:prstGeom prst="ellipse">
                  <a:avLst/>
                </a:prstGeom>
                <a:solidFill>
                  <a:srgbClr val="C24AB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33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A669076E-2D89-DD36-E837-4CF30F996C7A}"/>
                    </a:ext>
                  </a:extLst>
                </p:cNvPr>
                <p:cNvSpPr/>
                <p:nvPr/>
              </p:nvSpPr>
              <p:spPr>
                <a:xfrm>
                  <a:off x="6680959" y="863127"/>
                  <a:ext cx="381000" cy="381000"/>
                </a:xfrm>
                <a:prstGeom prst="ellipse">
                  <a:avLst/>
                </a:prstGeom>
                <a:solidFill>
                  <a:srgbClr val="00CC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33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2B55C3B-F601-BB8E-85CC-179D9C726632}"/>
                  </a:ext>
                </a:extLst>
              </p:cNvPr>
              <p:cNvCxnSpPr>
                <a:cxnSpLocks/>
                <a:stCxn id="20" idx="4"/>
                <a:endCxn id="16" idx="5"/>
              </p:cNvCxnSpPr>
              <p:nvPr/>
            </p:nvCxnSpPr>
            <p:spPr>
              <a:xfrm flipH="1">
                <a:off x="1861001" y="1950107"/>
                <a:ext cx="19934" cy="2009964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Freeform 133">
              <a:extLst>
                <a:ext uri="{FF2B5EF4-FFF2-40B4-BE49-F238E27FC236}">
                  <a16:creationId xmlns:a16="http://schemas.microsoft.com/office/drawing/2014/main" id="{7CED0A91-4F4C-72F9-FC7B-83F4617F2523}"/>
                </a:ext>
              </a:extLst>
            </p:cNvPr>
            <p:cNvSpPr/>
            <p:nvPr/>
          </p:nvSpPr>
          <p:spPr>
            <a:xfrm>
              <a:off x="1727750" y="3894732"/>
              <a:ext cx="355337" cy="128864"/>
            </a:xfrm>
            <a:custGeom>
              <a:avLst/>
              <a:gdLst>
                <a:gd name="connsiteX0" fmla="*/ 123825 w 279400"/>
                <a:gd name="connsiteY0" fmla="*/ 0 h 225425"/>
                <a:gd name="connsiteX1" fmla="*/ 47625 w 279400"/>
                <a:gd name="connsiteY1" fmla="*/ 190500 h 225425"/>
                <a:gd name="connsiteX2" fmla="*/ 47625 w 279400"/>
                <a:gd name="connsiteY2" fmla="*/ 209550 h 225425"/>
                <a:gd name="connsiteX3" fmla="*/ 276225 w 279400"/>
                <a:gd name="connsiteY3" fmla="*/ 171450 h 225425"/>
                <a:gd name="connsiteX4" fmla="*/ 28575 w 279400"/>
                <a:gd name="connsiteY4" fmla="*/ 38100 h 225425"/>
                <a:gd name="connsiteX5" fmla="*/ 104775 w 279400"/>
                <a:gd name="connsiteY5" fmla="*/ 114300 h 22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00" h="225425">
                  <a:moveTo>
                    <a:pt x="123825" y="0"/>
                  </a:moveTo>
                  <a:cubicBezTo>
                    <a:pt x="98425" y="63500"/>
                    <a:pt x="60325" y="155575"/>
                    <a:pt x="47625" y="190500"/>
                  </a:cubicBezTo>
                  <a:cubicBezTo>
                    <a:pt x="34925" y="225425"/>
                    <a:pt x="9525" y="212725"/>
                    <a:pt x="47625" y="209550"/>
                  </a:cubicBezTo>
                  <a:cubicBezTo>
                    <a:pt x="85725" y="206375"/>
                    <a:pt x="279400" y="200025"/>
                    <a:pt x="276225" y="171450"/>
                  </a:cubicBezTo>
                  <a:cubicBezTo>
                    <a:pt x="273050" y="142875"/>
                    <a:pt x="57150" y="47625"/>
                    <a:pt x="28575" y="38100"/>
                  </a:cubicBezTo>
                  <a:cubicBezTo>
                    <a:pt x="0" y="28575"/>
                    <a:pt x="104775" y="114300"/>
                    <a:pt x="104775" y="1143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33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98572C-E66C-B8CD-770C-CC8274406D2F}"/>
              </a:ext>
            </a:extLst>
          </p:cNvPr>
          <p:cNvGrpSpPr/>
          <p:nvPr userDrawn="1"/>
        </p:nvGrpSpPr>
        <p:grpSpPr>
          <a:xfrm>
            <a:off x="2899935" y="1464424"/>
            <a:ext cx="1191016" cy="3512422"/>
            <a:chOff x="2533737" y="1542557"/>
            <a:chExt cx="1191016" cy="351242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3D653F2-AB14-423B-3BE7-BEDF5F762EF0}"/>
                </a:ext>
              </a:extLst>
            </p:cNvPr>
            <p:cNvSpPr/>
            <p:nvPr/>
          </p:nvSpPr>
          <p:spPr>
            <a:xfrm>
              <a:off x="2533737" y="3894732"/>
              <a:ext cx="1191016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endParaRPr lang="en-US" sz="8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id="{16B997D0-56A6-6B94-FE51-8AA2F7504301}"/>
                </a:ext>
              </a:extLst>
            </p:cNvPr>
            <p:cNvGrpSpPr/>
            <p:nvPr/>
          </p:nvGrpSpPr>
          <p:grpSpPr>
            <a:xfrm>
              <a:off x="2955173" y="1844446"/>
              <a:ext cx="355337" cy="2141967"/>
              <a:chOff x="6943725" y="1126623"/>
              <a:chExt cx="279400" cy="3747002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7FB6EE1-6684-446E-6A3A-BF93222AAF5F}"/>
                  </a:ext>
                </a:extLst>
              </p:cNvPr>
              <p:cNvCxnSpPr>
                <a:cxnSpLocks/>
                <a:stCxn id="27" idx="4"/>
              </p:cNvCxnSpPr>
              <p:nvPr/>
            </p:nvCxnSpPr>
            <p:spPr>
              <a:xfrm flipH="1">
                <a:off x="7085012" y="1126623"/>
                <a:ext cx="14798" cy="3597777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Freeform 129">
                <a:extLst>
                  <a:ext uri="{FF2B5EF4-FFF2-40B4-BE49-F238E27FC236}">
                    <a16:creationId xmlns:a16="http://schemas.microsoft.com/office/drawing/2014/main" id="{CB2121EA-BF35-7702-969F-E3D45FC7766F}"/>
                  </a:ext>
                </a:extLst>
              </p:cNvPr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5" name="Group 20">
              <a:extLst>
                <a:ext uri="{FF2B5EF4-FFF2-40B4-BE49-F238E27FC236}">
                  <a16:creationId xmlns:a16="http://schemas.microsoft.com/office/drawing/2014/main" id="{0B634D93-8863-82A3-27BA-87F8F3624791}"/>
                </a:ext>
              </a:extLst>
            </p:cNvPr>
            <p:cNvGrpSpPr/>
            <p:nvPr/>
          </p:nvGrpSpPr>
          <p:grpSpPr>
            <a:xfrm>
              <a:off x="2872054" y="1542557"/>
              <a:ext cx="563252" cy="388143"/>
              <a:chOff x="6477893" y="667730"/>
              <a:chExt cx="685800" cy="685800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2424718-11B9-9D65-523B-F3E61596D062}"/>
                  </a:ext>
                </a:extLst>
              </p:cNvPr>
              <p:cNvSpPr/>
              <p:nvPr/>
            </p:nvSpPr>
            <p:spPr>
              <a:xfrm>
                <a:off x="6477893" y="667730"/>
                <a:ext cx="685800" cy="685800"/>
              </a:xfrm>
              <a:prstGeom prst="ellipse">
                <a:avLst/>
              </a:prstGeom>
              <a:solidFill>
                <a:srgbClr val="C24AB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1874C2B-B8EB-6616-5464-A138B0A91BDD}"/>
                  </a:ext>
                </a:extLst>
              </p:cNvPr>
              <p:cNvSpPr/>
              <p:nvPr/>
            </p:nvSpPr>
            <p:spPr>
              <a:xfrm>
                <a:off x="6630293" y="820130"/>
                <a:ext cx="381000" cy="381000"/>
              </a:xfrm>
              <a:prstGeom prst="ellipse">
                <a:avLst/>
              </a:prstGeom>
              <a:solidFill>
                <a:srgbClr val="00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AB3CF77-9838-20C9-5F06-85F3B6866F7C}"/>
              </a:ext>
            </a:extLst>
          </p:cNvPr>
          <p:cNvGrpSpPr/>
          <p:nvPr userDrawn="1"/>
        </p:nvGrpSpPr>
        <p:grpSpPr>
          <a:xfrm>
            <a:off x="9513370" y="1436715"/>
            <a:ext cx="1191016" cy="3514369"/>
            <a:chOff x="9115668" y="1524731"/>
            <a:chExt cx="1191016" cy="3514369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8723DE5-C78C-7C8B-F359-45412C4EC8DA}"/>
                </a:ext>
              </a:extLst>
            </p:cNvPr>
            <p:cNvSpPr/>
            <p:nvPr/>
          </p:nvSpPr>
          <p:spPr>
            <a:xfrm>
              <a:off x="9115668" y="3878853"/>
              <a:ext cx="1191016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32" name="Group 46">
              <a:extLst>
                <a:ext uri="{FF2B5EF4-FFF2-40B4-BE49-F238E27FC236}">
                  <a16:creationId xmlns:a16="http://schemas.microsoft.com/office/drawing/2014/main" id="{7A46042B-79A4-FA39-5A33-C81C2EE41C05}"/>
                </a:ext>
              </a:extLst>
            </p:cNvPr>
            <p:cNvGrpSpPr/>
            <p:nvPr/>
          </p:nvGrpSpPr>
          <p:grpSpPr>
            <a:xfrm>
              <a:off x="9511299" y="1914067"/>
              <a:ext cx="369091" cy="1988236"/>
              <a:chOff x="6891913" y="1399300"/>
              <a:chExt cx="279400" cy="3478076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2CFF071-8B5F-74A7-85CB-E4C49D4689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35576" y="1399300"/>
                <a:ext cx="5837" cy="3478076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reeform 116">
                <a:extLst>
                  <a:ext uri="{FF2B5EF4-FFF2-40B4-BE49-F238E27FC236}">
                    <a16:creationId xmlns:a16="http://schemas.microsoft.com/office/drawing/2014/main" id="{8610614C-E519-64D5-1342-DC3133756D93}"/>
                  </a:ext>
                </a:extLst>
              </p:cNvPr>
              <p:cNvSpPr/>
              <p:nvPr/>
            </p:nvSpPr>
            <p:spPr>
              <a:xfrm>
                <a:off x="6891913" y="4650289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33" name="Group 20">
              <a:extLst>
                <a:ext uri="{FF2B5EF4-FFF2-40B4-BE49-F238E27FC236}">
                  <a16:creationId xmlns:a16="http://schemas.microsoft.com/office/drawing/2014/main" id="{CCDD0CD7-7DBC-A8D8-ABE3-43CBC9CED3F4}"/>
                </a:ext>
              </a:extLst>
            </p:cNvPr>
            <p:cNvGrpSpPr/>
            <p:nvPr/>
          </p:nvGrpSpPr>
          <p:grpSpPr>
            <a:xfrm>
              <a:off x="9434952" y="1524731"/>
              <a:ext cx="563252" cy="388143"/>
              <a:chOff x="6543893" y="788634"/>
              <a:chExt cx="685800" cy="68580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E1D152D-8C14-DFFD-BA92-48970F3AE058}"/>
                  </a:ext>
                </a:extLst>
              </p:cNvPr>
              <p:cNvSpPr/>
              <p:nvPr/>
            </p:nvSpPr>
            <p:spPr>
              <a:xfrm>
                <a:off x="6543893" y="788634"/>
                <a:ext cx="685800" cy="685800"/>
              </a:xfrm>
              <a:prstGeom prst="ellipse">
                <a:avLst/>
              </a:prstGeom>
              <a:solidFill>
                <a:srgbClr val="C24AB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A39C20C-52E2-0CE1-BAB6-1AAA6B3B7628}"/>
                  </a:ext>
                </a:extLst>
              </p:cNvPr>
              <p:cNvSpPr/>
              <p:nvPr/>
            </p:nvSpPr>
            <p:spPr>
              <a:xfrm>
                <a:off x="6696293" y="941034"/>
                <a:ext cx="381000" cy="381000"/>
              </a:xfrm>
              <a:prstGeom prst="ellipse">
                <a:avLst/>
              </a:prstGeom>
              <a:solidFill>
                <a:srgbClr val="00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A08392E-2277-8661-AC68-6B19730917E1}"/>
              </a:ext>
            </a:extLst>
          </p:cNvPr>
          <p:cNvGrpSpPr/>
          <p:nvPr userDrawn="1"/>
        </p:nvGrpSpPr>
        <p:grpSpPr>
          <a:xfrm>
            <a:off x="5490347" y="1443480"/>
            <a:ext cx="1211305" cy="3488877"/>
            <a:chOff x="5103824" y="1509657"/>
            <a:chExt cx="1211305" cy="348887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10D7899-550C-1FB8-52EB-CD4B2D9BB96A}"/>
                </a:ext>
              </a:extLst>
            </p:cNvPr>
            <p:cNvSpPr/>
            <p:nvPr/>
          </p:nvSpPr>
          <p:spPr>
            <a:xfrm>
              <a:off x="5103824" y="3838287"/>
              <a:ext cx="1211305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</a:t>
              </a:r>
              <a:endParaRPr lang="en-US" sz="8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40" name="Group 46">
              <a:extLst>
                <a:ext uri="{FF2B5EF4-FFF2-40B4-BE49-F238E27FC236}">
                  <a16:creationId xmlns:a16="http://schemas.microsoft.com/office/drawing/2014/main" id="{B8BEE6B3-AB1B-5B76-BECC-410CC93BDC14}"/>
                </a:ext>
              </a:extLst>
            </p:cNvPr>
            <p:cNvGrpSpPr/>
            <p:nvPr/>
          </p:nvGrpSpPr>
          <p:grpSpPr>
            <a:xfrm>
              <a:off x="5562414" y="1897800"/>
              <a:ext cx="355337" cy="2045486"/>
              <a:chOff x="6943725" y="1295400"/>
              <a:chExt cx="279400" cy="3578225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6035AD1-5316-B17D-52EF-D367D164D01A}"/>
                  </a:ext>
                </a:extLst>
              </p:cNvPr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reeform 127">
                <a:extLst>
                  <a:ext uri="{FF2B5EF4-FFF2-40B4-BE49-F238E27FC236}">
                    <a16:creationId xmlns:a16="http://schemas.microsoft.com/office/drawing/2014/main" id="{7657B761-2090-220A-DBCD-8A9774EB8B16}"/>
                  </a:ext>
                </a:extLst>
              </p:cNvPr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1" name="Group 20">
              <a:extLst>
                <a:ext uri="{FF2B5EF4-FFF2-40B4-BE49-F238E27FC236}">
                  <a16:creationId xmlns:a16="http://schemas.microsoft.com/office/drawing/2014/main" id="{CCB945A8-7617-7C3F-1B47-AF283DAB926C}"/>
                </a:ext>
              </a:extLst>
            </p:cNvPr>
            <p:cNvGrpSpPr/>
            <p:nvPr/>
          </p:nvGrpSpPr>
          <p:grpSpPr>
            <a:xfrm>
              <a:off x="5477776" y="1509657"/>
              <a:ext cx="563252" cy="388143"/>
              <a:chOff x="6450147" y="685800"/>
              <a:chExt cx="685800" cy="68580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9CF3E83-E13C-3E85-8492-ADABB7F61B82}"/>
                  </a:ext>
                </a:extLst>
              </p:cNvPr>
              <p:cNvSpPr/>
              <p:nvPr/>
            </p:nvSpPr>
            <p:spPr>
              <a:xfrm>
                <a:off x="6450147" y="685800"/>
                <a:ext cx="685800" cy="685800"/>
              </a:xfrm>
              <a:prstGeom prst="ellipse">
                <a:avLst/>
              </a:prstGeom>
              <a:solidFill>
                <a:srgbClr val="C24AB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7A20420-50F6-D0C9-495E-70DA763CC717}"/>
                  </a:ext>
                </a:extLst>
              </p:cNvPr>
              <p:cNvSpPr/>
              <p:nvPr/>
            </p:nvSpPr>
            <p:spPr>
              <a:xfrm>
                <a:off x="6602547" y="838200"/>
                <a:ext cx="381000" cy="381000"/>
              </a:xfrm>
              <a:prstGeom prst="ellipse">
                <a:avLst/>
              </a:prstGeom>
              <a:solidFill>
                <a:srgbClr val="00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95F494-B442-39BF-2518-DB8AE38B01ED}"/>
              </a:ext>
            </a:extLst>
          </p:cNvPr>
          <p:cNvGrpSpPr/>
          <p:nvPr userDrawn="1"/>
        </p:nvGrpSpPr>
        <p:grpSpPr>
          <a:xfrm>
            <a:off x="8137356" y="1384972"/>
            <a:ext cx="1253701" cy="3547385"/>
            <a:chOff x="7736597" y="1513971"/>
            <a:chExt cx="1253701" cy="354738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D0E6028-46F1-BEE7-09BF-E6E7778C6631}"/>
                </a:ext>
              </a:extLst>
            </p:cNvPr>
            <p:cNvGrpSpPr/>
            <p:nvPr/>
          </p:nvGrpSpPr>
          <p:grpSpPr>
            <a:xfrm>
              <a:off x="8149610" y="1897800"/>
              <a:ext cx="369091" cy="2045486"/>
              <a:chOff x="6943725" y="1295400"/>
              <a:chExt cx="279400" cy="3578225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AB4372F-00AB-985C-4808-33D65D39B43D}"/>
                  </a:ext>
                </a:extLst>
              </p:cNvPr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Freeform 118">
                <a:extLst>
                  <a:ext uri="{FF2B5EF4-FFF2-40B4-BE49-F238E27FC236}">
                    <a16:creationId xmlns:a16="http://schemas.microsoft.com/office/drawing/2014/main" id="{3571DBA6-BA60-FE9E-4517-836B493FEB00}"/>
                  </a:ext>
                </a:extLst>
              </p:cNvPr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59070-7B6D-5FF1-BD0C-513D5C58FAFE}"/>
                </a:ext>
              </a:extLst>
            </p:cNvPr>
            <p:cNvSpPr/>
            <p:nvPr/>
          </p:nvSpPr>
          <p:spPr>
            <a:xfrm>
              <a:off x="8065757" y="1513971"/>
              <a:ext cx="585054" cy="388143"/>
            </a:xfrm>
            <a:prstGeom prst="ellipse">
              <a:avLst/>
            </a:prstGeom>
            <a:solidFill>
              <a:srgbClr val="C24AB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653A76F-8629-D2A2-1A33-32ED11CC7408}"/>
                </a:ext>
              </a:extLst>
            </p:cNvPr>
            <p:cNvSpPr/>
            <p:nvPr/>
          </p:nvSpPr>
          <p:spPr>
            <a:xfrm>
              <a:off x="8195769" y="1600225"/>
              <a:ext cx="325030" cy="215635"/>
            </a:xfrm>
            <a:prstGeom prst="ellipse">
              <a:avLst/>
            </a:prstGeom>
            <a:solidFill>
              <a:srgbClr val="00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33951F2-338F-2F5C-159F-66EE5A69E227}"/>
                </a:ext>
              </a:extLst>
            </p:cNvPr>
            <p:cNvSpPr/>
            <p:nvPr/>
          </p:nvSpPr>
          <p:spPr>
            <a:xfrm>
              <a:off x="7736597" y="3901109"/>
              <a:ext cx="1253701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endParaRPr lang="en-US" sz="8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6CBDAD6-97D3-8FAF-0B9C-D47DD9B070DC}"/>
              </a:ext>
            </a:extLst>
          </p:cNvPr>
          <p:cNvGrpSpPr/>
          <p:nvPr userDrawn="1"/>
        </p:nvGrpSpPr>
        <p:grpSpPr>
          <a:xfrm>
            <a:off x="4205589" y="1443480"/>
            <a:ext cx="1191016" cy="3502195"/>
            <a:chOff x="3787438" y="1552784"/>
            <a:chExt cx="1191016" cy="3502195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7C24F84-E7BA-2A34-FC3A-4A564EF733CC}"/>
                </a:ext>
              </a:extLst>
            </p:cNvPr>
            <p:cNvSpPr/>
            <p:nvPr/>
          </p:nvSpPr>
          <p:spPr>
            <a:xfrm>
              <a:off x="3787438" y="3894732"/>
              <a:ext cx="1191016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ই</a:t>
              </a:r>
            </a:p>
          </p:txBody>
        </p:sp>
        <p:grpSp>
          <p:nvGrpSpPr>
            <p:cNvPr id="55" name="Group 46">
              <a:extLst>
                <a:ext uri="{FF2B5EF4-FFF2-40B4-BE49-F238E27FC236}">
                  <a16:creationId xmlns:a16="http://schemas.microsoft.com/office/drawing/2014/main" id="{BCBFD037-709E-BFAD-AE28-0D38DD37D9D2}"/>
                </a:ext>
              </a:extLst>
            </p:cNvPr>
            <p:cNvGrpSpPr/>
            <p:nvPr/>
          </p:nvGrpSpPr>
          <p:grpSpPr>
            <a:xfrm>
              <a:off x="4206844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26D4CEC-B2C8-2E3A-D5F7-34788BA3AC68}"/>
                  </a:ext>
                </a:extLst>
              </p:cNvPr>
              <p:cNvCxnSpPr/>
              <p:nvPr/>
            </p:nvCxnSpPr>
            <p:spPr>
              <a:xfrm rot="5400000">
                <a:off x="5371310" y="3009106"/>
                <a:ext cx="3429000" cy="1588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Freeform 131">
                <a:extLst>
                  <a:ext uri="{FF2B5EF4-FFF2-40B4-BE49-F238E27FC236}">
                    <a16:creationId xmlns:a16="http://schemas.microsoft.com/office/drawing/2014/main" id="{F523016F-4A33-3ABF-3BD8-9563AC6A76A6}"/>
                  </a:ext>
                </a:extLst>
              </p:cNvPr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56" name="Group 20">
              <a:extLst>
                <a:ext uri="{FF2B5EF4-FFF2-40B4-BE49-F238E27FC236}">
                  <a16:creationId xmlns:a16="http://schemas.microsoft.com/office/drawing/2014/main" id="{A9736F57-BA10-EEEE-8187-109C80CCCC7F}"/>
                </a:ext>
              </a:extLst>
            </p:cNvPr>
            <p:cNvGrpSpPr/>
            <p:nvPr/>
          </p:nvGrpSpPr>
          <p:grpSpPr>
            <a:xfrm>
              <a:off x="4120973" y="1552784"/>
              <a:ext cx="563252" cy="388143"/>
              <a:chOff x="6398342" y="685800"/>
              <a:chExt cx="685800" cy="68580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EF37B15-9ACE-F63F-64A4-F1CF058A7433}"/>
                  </a:ext>
                </a:extLst>
              </p:cNvPr>
              <p:cNvSpPr/>
              <p:nvPr/>
            </p:nvSpPr>
            <p:spPr>
              <a:xfrm>
                <a:off x="6398342" y="685800"/>
                <a:ext cx="685800" cy="685800"/>
              </a:xfrm>
              <a:prstGeom prst="ellipse">
                <a:avLst/>
              </a:prstGeom>
              <a:solidFill>
                <a:srgbClr val="C24AB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4A3853A-6CF2-C017-4546-50D2132976A4}"/>
                  </a:ext>
                </a:extLst>
              </p:cNvPr>
              <p:cNvSpPr/>
              <p:nvPr/>
            </p:nvSpPr>
            <p:spPr>
              <a:xfrm>
                <a:off x="6550742" y="838200"/>
                <a:ext cx="381000" cy="381000"/>
              </a:xfrm>
              <a:prstGeom prst="ellipse">
                <a:avLst/>
              </a:prstGeom>
              <a:solidFill>
                <a:srgbClr val="00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426DAB2-7154-2D67-3AAA-91E8FF3EACA7}"/>
              </a:ext>
            </a:extLst>
          </p:cNvPr>
          <p:cNvGrpSpPr/>
          <p:nvPr userDrawn="1"/>
        </p:nvGrpSpPr>
        <p:grpSpPr>
          <a:xfrm>
            <a:off x="6858771" y="1398560"/>
            <a:ext cx="1191016" cy="3523617"/>
            <a:chOff x="6420211" y="1531362"/>
            <a:chExt cx="1191016" cy="3523617"/>
          </a:xfrm>
        </p:grpSpPr>
        <p:grpSp>
          <p:nvGrpSpPr>
            <p:cNvPr id="62" name="Group 46">
              <a:extLst>
                <a:ext uri="{FF2B5EF4-FFF2-40B4-BE49-F238E27FC236}">
                  <a16:creationId xmlns:a16="http://schemas.microsoft.com/office/drawing/2014/main" id="{2B5DA225-D201-2AFE-6FD5-8E527E3A7F62}"/>
                </a:ext>
              </a:extLst>
            </p:cNvPr>
            <p:cNvGrpSpPr/>
            <p:nvPr/>
          </p:nvGrpSpPr>
          <p:grpSpPr>
            <a:xfrm>
              <a:off x="6835354" y="1919505"/>
              <a:ext cx="355337" cy="2066908"/>
              <a:chOff x="6943725" y="1257926"/>
              <a:chExt cx="279400" cy="3615699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DE272ADA-3859-AFAB-85F0-2845D45DF305}"/>
                  </a:ext>
                </a:extLst>
              </p:cNvPr>
              <p:cNvCxnSpPr>
                <a:cxnSpLocks/>
                <a:stCxn id="65" idx="4"/>
              </p:cNvCxnSpPr>
              <p:nvPr/>
            </p:nvCxnSpPr>
            <p:spPr>
              <a:xfrm>
                <a:off x="7082197" y="1257926"/>
                <a:ext cx="2815" cy="3466474"/>
              </a:xfrm>
              <a:prstGeom prst="line">
                <a:avLst/>
              </a:prstGeom>
              <a:ln w="76200">
                <a:solidFill>
                  <a:srgbClr val="00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Freeform 125">
                <a:extLst>
                  <a:ext uri="{FF2B5EF4-FFF2-40B4-BE49-F238E27FC236}">
                    <a16:creationId xmlns:a16="http://schemas.microsoft.com/office/drawing/2014/main" id="{DBA2A8EC-0976-5B11-AFD0-6CBD77922F75}"/>
                  </a:ext>
                </a:extLst>
              </p:cNvPr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3" name="Group 20">
              <a:extLst>
                <a:ext uri="{FF2B5EF4-FFF2-40B4-BE49-F238E27FC236}">
                  <a16:creationId xmlns:a16="http://schemas.microsoft.com/office/drawing/2014/main" id="{4B611A2B-4C90-9344-4C9D-970C88DA25D3}"/>
                </a:ext>
              </a:extLst>
            </p:cNvPr>
            <p:cNvGrpSpPr/>
            <p:nvPr/>
          </p:nvGrpSpPr>
          <p:grpSpPr>
            <a:xfrm>
              <a:off x="6729835" y="1531362"/>
              <a:ext cx="563252" cy="388143"/>
              <a:chOff x="6526819" y="647950"/>
              <a:chExt cx="685800" cy="685800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3483AB0-3D32-F950-DE7C-5264BB1830F0}"/>
                  </a:ext>
                </a:extLst>
              </p:cNvPr>
              <p:cNvSpPr/>
              <p:nvPr/>
            </p:nvSpPr>
            <p:spPr>
              <a:xfrm>
                <a:off x="6526819" y="647950"/>
                <a:ext cx="685800" cy="685800"/>
              </a:xfrm>
              <a:prstGeom prst="ellipse">
                <a:avLst/>
              </a:prstGeom>
              <a:solidFill>
                <a:srgbClr val="C24AB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935FD2E2-B552-E765-0681-303B2786A00C}"/>
                  </a:ext>
                </a:extLst>
              </p:cNvPr>
              <p:cNvSpPr/>
              <p:nvPr/>
            </p:nvSpPr>
            <p:spPr>
              <a:xfrm>
                <a:off x="6679219" y="800350"/>
                <a:ext cx="381000" cy="381000"/>
              </a:xfrm>
              <a:prstGeom prst="ellipse">
                <a:avLst/>
              </a:prstGeom>
              <a:solidFill>
                <a:srgbClr val="00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33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3BF9F2ED-3BDF-28D1-3DFC-277FF79FEA5B}"/>
                </a:ext>
              </a:extLst>
            </p:cNvPr>
            <p:cNvSpPr/>
            <p:nvPr/>
          </p:nvSpPr>
          <p:spPr>
            <a:xfrm>
              <a:off x="6420211" y="3894732"/>
              <a:ext cx="1191016" cy="1160247"/>
            </a:xfrm>
            <a:prstGeom prst="ellipse">
              <a:avLst/>
            </a:prstGeom>
            <a:solidFill>
              <a:srgbClr val="00CCFF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</a:t>
              </a:r>
              <a:endParaRPr lang="en-US" sz="8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35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FE2DC0-EA58-2465-1E0E-1364D91F37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5"/>
            <a:ext cx="12192000" cy="6867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A3C305-DB4C-BF13-24F8-13E828325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2" y="6238616"/>
            <a:ext cx="523422" cy="61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2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644A14-EB73-0295-CFB4-EC6046D2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2AB1F-C072-E7AB-8FE4-6A15FDF14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E6C34-024A-D962-7D6E-02146E142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D33EC-F46B-4CFD-8271-A54741D2AC8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478D9-7B6B-8ACE-C6EC-0A93C404C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D4001-CBA2-7BC1-A4AC-CAC25CF45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AB1E9-02E1-4603-88A9-B2F7B3AE8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9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375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EB24E2-57D7-75A8-0DC7-E35CD19E696F}"/>
              </a:ext>
            </a:extLst>
          </p:cNvPr>
          <p:cNvSpPr txBox="1"/>
          <p:nvPr/>
        </p:nvSpPr>
        <p:spPr>
          <a:xfrm>
            <a:off x="4627179" y="1410612"/>
            <a:ext cx="445375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Work + er = worker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Teach + er = Teacher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Follow + er = Follower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Happy + er = Happier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Healthy + er = Healthier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Wealthy + er = Wealthier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Build + er = Builder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Drive + er = Driver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Produce + r = Producer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Write + r = Writer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D9AAF6-7206-6436-472E-DD8BCFAE4CA0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r/er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81B19-C320-FA8F-C17F-F1DECB532AC9}"/>
              </a:ext>
            </a:extLst>
          </p:cNvPr>
          <p:cNvSpPr txBox="1"/>
          <p:nvPr/>
        </p:nvSpPr>
        <p:spPr>
          <a:xfrm>
            <a:off x="7748751" y="5952579"/>
            <a:ext cx="44432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Note : Verb + r/er = Noun</a:t>
            </a:r>
          </a:p>
        </p:txBody>
      </p:sp>
    </p:spTree>
    <p:extLst>
      <p:ext uri="{BB962C8B-B14F-4D97-AF65-F5344CB8AC3E}">
        <p14:creationId xmlns:p14="http://schemas.microsoft.com/office/powerpoint/2010/main" val="2753713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8825E1-6F18-77BA-479E-624DE19B99EC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CA611A-EA74-6969-D483-376F09F15423}"/>
              </a:ext>
            </a:extLst>
          </p:cNvPr>
          <p:cNvSpPr txBox="1"/>
          <p:nvPr/>
        </p:nvSpPr>
        <p:spPr>
          <a:xfrm>
            <a:off x="5115910" y="1225689"/>
            <a:ext cx="61012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Require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Requirement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Establish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Establishment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Arrange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Arrangement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Appoint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Appointment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Develop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Development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Allot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Allotment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Employ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Employment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Engage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Engagement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Enforce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Enforcement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Judge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Judgement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Enjoy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Enjoyment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Announce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Announcement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Advertise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Advertisement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Replace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Replacement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Retire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ment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Retirement </a:t>
            </a:r>
          </a:p>
        </p:txBody>
      </p:sp>
    </p:spTree>
    <p:extLst>
      <p:ext uri="{BB962C8B-B14F-4D97-AF65-F5344CB8AC3E}">
        <p14:creationId xmlns:p14="http://schemas.microsoft.com/office/powerpoint/2010/main" val="103582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52800A-D61B-CE27-5B84-9DC60F989925}"/>
              </a:ext>
            </a:extLst>
          </p:cNvPr>
          <p:cNvSpPr txBox="1"/>
          <p:nvPr/>
        </p:nvSpPr>
        <p:spPr>
          <a:xfrm>
            <a:off x="5888420" y="840425"/>
            <a:ext cx="61012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Situate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Situation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Cultivate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Cultivation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Contribute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Contribution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Educate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Education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Donate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Donation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Plant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Plantation 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Utilise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Utilization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Deforest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Deforestation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Addict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Addiction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Collect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Collection 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Distribue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Distribution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Narrate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Narration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Tolerate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Toleration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Transport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Transportation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Populate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Population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664346-F59E-C0D5-837C-39D437B85398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tion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09960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B5B72E-BF74-E688-1F13-F0FB3D720558}"/>
              </a:ext>
            </a:extLst>
          </p:cNvPr>
          <p:cNvSpPr txBox="1"/>
          <p:nvPr/>
        </p:nvSpPr>
        <p:spPr>
          <a:xfrm>
            <a:off x="5588877" y="1891974"/>
            <a:ext cx="49897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Decide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Decision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Conclude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Conclusion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Impress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Impression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Provide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Provision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Profess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Profession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02474-3AE4-E21F-3765-8A619D684115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sion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834134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4876EF-D4A6-9CE2-BFE2-67C9E0C49591}"/>
              </a:ext>
            </a:extLst>
          </p:cNvPr>
          <p:cNvSpPr txBox="1"/>
          <p:nvPr/>
        </p:nvSpPr>
        <p:spPr>
          <a:xfrm>
            <a:off x="5257800" y="1153365"/>
            <a:ext cx="610125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Poison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Poisonous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Virtue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Virtuous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Merit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Meritorious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Industry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Industrious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Monotony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Monotonous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Prosper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Prosperous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Courage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Courageous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Glory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Glorious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Danger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Dangerous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Marvel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Marvelous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42ABFB-CC20-2654-B415-0F091F42876D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96794C-1869-E5C3-F3EB-937710B5CCA3}"/>
              </a:ext>
            </a:extLst>
          </p:cNvPr>
          <p:cNvSpPr txBox="1"/>
          <p:nvPr/>
        </p:nvSpPr>
        <p:spPr>
          <a:xfrm>
            <a:off x="5257800" y="5948120"/>
            <a:ext cx="6101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Note : Noun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Adjective </a:t>
            </a:r>
          </a:p>
        </p:txBody>
      </p:sp>
    </p:spTree>
    <p:extLst>
      <p:ext uri="{BB962C8B-B14F-4D97-AF65-F5344CB8AC3E}">
        <p14:creationId xmlns:p14="http://schemas.microsoft.com/office/powerpoint/2010/main" val="1349962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CFAB49-BD80-DF9E-15E7-3E904BDB3D57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ous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9D984-B7F3-CED6-C33A-3807C6635704}"/>
              </a:ext>
            </a:extLst>
          </p:cNvPr>
          <p:cNvSpPr txBox="1"/>
          <p:nvPr/>
        </p:nvSpPr>
        <p:spPr>
          <a:xfrm>
            <a:off x="4406462" y="1431383"/>
            <a:ext cx="61012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Child + hood = Childhood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Boy + hood = Boyhood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False + hood = Falsehood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Neighbour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hood =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Neighbourhood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1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ABAA52-617C-64C3-F059-DF4644B95DFC}"/>
              </a:ext>
            </a:extLst>
          </p:cNvPr>
          <p:cNvSpPr txBox="1"/>
          <p:nvPr/>
        </p:nvSpPr>
        <p:spPr>
          <a:xfrm>
            <a:off x="5100145" y="1894178"/>
            <a:ext cx="61012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King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Kingdom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Free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Freedom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Wise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Wisdom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47A036-8F6E-B65E-EA12-84AA097E89AD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6EAD5-C4E1-5BBF-AADA-3DDDB647B5F5}"/>
              </a:ext>
            </a:extLst>
          </p:cNvPr>
          <p:cNvSpPr txBox="1"/>
          <p:nvPr/>
        </p:nvSpPr>
        <p:spPr>
          <a:xfrm>
            <a:off x="4422228" y="5427858"/>
            <a:ext cx="6101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Note: Any word + hood/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Noun. </a:t>
            </a:r>
          </a:p>
        </p:txBody>
      </p:sp>
    </p:spTree>
    <p:extLst>
      <p:ext uri="{BB962C8B-B14F-4D97-AF65-F5344CB8AC3E}">
        <p14:creationId xmlns:p14="http://schemas.microsoft.com/office/powerpoint/2010/main" val="3140658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E7262F-DFD3-D7B8-FAED-8CBA9F9D9B9C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dom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F9A36D-8FD6-B919-FAB0-A5DBE6982008}"/>
              </a:ext>
            </a:extLst>
          </p:cNvPr>
          <p:cNvSpPr txBox="1"/>
          <p:nvPr/>
        </p:nvSpPr>
        <p:spPr>
          <a:xfrm>
            <a:off x="4532586" y="1536174"/>
            <a:ext cx="610125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Member + ship = Membership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Fellow + ship = Fellowship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Partner + ship = Partnership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Friend + ship = Friendship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Scholar + ship = Friendship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8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B0D7B0-D0A9-4A00-EE42-8F959A5741C0}"/>
              </a:ext>
            </a:extLst>
          </p:cNvPr>
          <p:cNvSpPr txBox="1"/>
          <p:nvPr/>
        </p:nvSpPr>
        <p:spPr>
          <a:xfrm>
            <a:off x="5383924" y="1351508"/>
            <a:ext cx="610125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Exam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Examine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Employ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Employee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Train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Trainee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Nominate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Nominee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Pay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Payee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Address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Addressee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69FA4-38DF-98AF-E695-DDDCE78F4C4E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ee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213515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D91D22-DEAD-7C40-E6B5-054B171C3BB2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y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E0A002-D109-682C-227E-BE3BE1898888}"/>
              </a:ext>
            </a:extLst>
          </p:cNvPr>
          <p:cNvSpPr txBox="1"/>
          <p:nvPr/>
        </p:nvSpPr>
        <p:spPr>
          <a:xfrm>
            <a:off x="4797973" y="1554705"/>
            <a:ext cx="436179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Treasure + y = Treasury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Greed + y = Greedy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Sun + y = Sunny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Dirt + y = Dirty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Craft + y = Crafty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Health + y = Healthy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Wealth + y = Wealthy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Hand + y = Handy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Storm + y = Stormy </a:t>
            </a:r>
          </a:p>
        </p:txBody>
      </p:sp>
    </p:spTree>
    <p:extLst>
      <p:ext uri="{BB962C8B-B14F-4D97-AF65-F5344CB8AC3E}">
        <p14:creationId xmlns:p14="http://schemas.microsoft.com/office/powerpoint/2010/main" val="100016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2AAA5F-BA54-FB83-1345-BB1289913AD2}"/>
              </a:ext>
            </a:extLst>
          </p:cNvPr>
          <p:cNvSpPr txBox="1"/>
          <p:nvPr/>
        </p:nvSpPr>
        <p:spPr>
          <a:xfrm>
            <a:off x="3649657" y="761367"/>
            <a:ext cx="48926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TEACHER’S IDENTITY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8D29B1-F83D-9C33-808B-5D81B9F9D5A1}"/>
              </a:ext>
            </a:extLst>
          </p:cNvPr>
          <p:cNvSpPr txBox="1"/>
          <p:nvPr/>
        </p:nvSpPr>
        <p:spPr>
          <a:xfrm>
            <a:off x="5326581" y="2588473"/>
            <a:ext cx="3562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Md. Farid Uddin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4A7E2-D810-0036-62B2-8270B72C6909}"/>
              </a:ext>
            </a:extLst>
          </p:cNvPr>
          <p:cNvSpPr txBox="1"/>
          <p:nvPr/>
        </p:nvSpPr>
        <p:spPr>
          <a:xfrm>
            <a:off x="5526155" y="3066508"/>
            <a:ext cx="3163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Lecturer in English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2D652-9E5E-0B2C-5A9A-133E884B1DBA}"/>
              </a:ext>
            </a:extLst>
          </p:cNvPr>
          <p:cNvSpPr txBox="1"/>
          <p:nvPr/>
        </p:nvSpPr>
        <p:spPr>
          <a:xfrm>
            <a:off x="4254189" y="3386279"/>
            <a:ext cx="64283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Chipatali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Jamia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Gausia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Muinia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Kamil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(M.A) Madrasah,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Hathazari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Chattogram.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2EE60-448F-14B6-B00F-57AECDA8D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084" y="1877547"/>
            <a:ext cx="2358166" cy="27904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019069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98C2C6-FD97-E9EA-933A-CD5B48E13B4F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6BE6B4-F259-5DFB-574B-8BBDEE2040CE}"/>
              </a:ext>
            </a:extLst>
          </p:cNvPr>
          <p:cNvSpPr txBox="1"/>
          <p:nvPr/>
        </p:nvSpPr>
        <p:spPr>
          <a:xfrm>
            <a:off x="4769069" y="1599209"/>
            <a:ext cx="44379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Strong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Strength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Long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Length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Deep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Depth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Warm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Warmth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Wide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Width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True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Truth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F34BD-4778-00C7-1E67-3710FB3F96FA}"/>
              </a:ext>
            </a:extLst>
          </p:cNvPr>
          <p:cNvSpPr txBox="1"/>
          <p:nvPr/>
        </p:nvSpPr>
        <p:spPr>
          <a:xfrm>
            <a:off x="4769069" y="5506685"/>
            <a:ext cx="6101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Note : Adjective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Noun</a:t>
            </a:r>
          </a:p>
        </p:txBody>
      </p:sp>
    </p:spTree>
    <p:extLst>
      <p:ext uri="{BB962C8B-B14F-4D97-AF65-F5344CB8AC3E}">
        <p14:creationId xmlns:p14="http://schemas.microsoft.com/office/powerpoint/2010/main" val="1599789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CA961C-55A9-88B0-7B74-F97397493C3A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ce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/cy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A0010-1A32-1D21-B2D3-872089C62318}"/>
              </a:ext>
            </a:extLst>
          </p:cNvPr>
          <p:cNvSpPr txBox="1"/>
          <p:nvPr/>
        </p:nvSpPr>
        <p:spPr>
          <a:xfrm>
            <a:off x="5336627" y="1237000"/>
            <a:ext cx="50843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Brilliant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ce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Brilliance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Confident + ce = Confidence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Constant + ce = Constance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Excellent + ce = Excellence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Instant + ce = Instance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Urgent +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Urgency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Sufficient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Sufficiency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Secret +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Secrecy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Efficient +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Efficiency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Accurate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cy</a:t>
            </a:r>
            <a:r>
              <a:rPr lang="fr-FR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fr-FR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Accuracy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568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A1C92F-894E-B436-8F6D-D3D5A3CF3713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D40374-7DDB-92EF-E7A6-E16E7C8F7E8A}"/>
              </a:ext>
            </a:extLst>
          </p:cNvPr>
          <p:cNvSpPr txBox="1"/>
          <p:nvPr/>
        </p:nvSpPr>
        <p:spPr>
          <a:xfrm>
            <a:off x="4564118" y="1720840"/>
            <a:ext cx="61012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Office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Official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Lyric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Lyrical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Logic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Logical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Finance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Financial </a:t>
            </a:r>
          </a:p>
          <a:p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Commerce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ial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Commercial </a:t>
            </a:r>
          </a:p>
        </p:txBody>
      </p:sp>
    </p:spTree>
    <p:extLst>
      <p:ext uri="{BB962C8B-B14F-4D97-AF65-F5344CB8AC3E}">
        <p14:creationId xmlns:p14="http://schemas.microsoft.com/office/powerpoint/2010/main" val="2476589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C908AC-A501-67E2-8CC5-0F6A80E1367A}"/>
              </a:ext>
            </a:extLst>
          </p:cNvPr>
          <p:cNvSpPr txBox="1"/>
          <p:nvPr/>
        </p:nvSpPr>
        <p:spPr>
          <a:xfrm>
            <a:off x="550480" y="56353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614B8-2E44-6442-1B80-8ECDE55C1AD6}"/>
              </a:ext>
            </a:extLst>
          </p:cNvPr>
          <p:cNvSpPr txBox="1"/>
          <p:nvPr/>
        </p:nvSpPr>
        <p:spPr>
          <a:xfrm>
            <a:off x="3979479" y="1924037"/>
            <a:ext cx="52433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Abuse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Abusive 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Defence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Defensive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Reflex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Reflexive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Offence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Offensive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Object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Objective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Impress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Impressive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Imagination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Imaginative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Formation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ive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Formative </a:t>
            </a:r>
          </a:p>
        </p:txBody>
      </p:sp>
    </p:spTree>
    <p:extLst>
      <p:ext uri="{BB962C8B-B14F-4D97-AF65-F5344CB8AC3E}">
        <p14:creationId xmlns:p14="http://schemas.microsoft.com/office/powerpoint/2010/main" val="760953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1E628-26CA-BAB7-2A08-922D67B43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748" y="-623395"/>
            <a:ext cx="8104789" cy="81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4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B6014-E96E-AFD0-22F5-0D43D9AD5150}"/>
              </a:ext>
            </a:extLst>
          </p:cNvPr>
          <p:cNvSpPr/>
          <p:nvPr/>
        </p:nvSpPr>
        <p:spPr>
          <a:xfrm>
            <a:off x="2461694" y="1719181"/>
            <a:ext cx="153760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67839D-B087-76F6-7A4E-F2231402266E}"/>
              </a:ext>
            </a:extLst>
          </p:cNvPr>
          <p:cNvSpPr/>
          <p:nvPr/>
        </p:nvSpPr>
        <p:spPr>
          <a:xfrm>
            <a:off x="4798592" y="1697363"/>
            <a:ext cx="160379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784D63-E5ED-F1A9-9C80-2129AD8274BC}"/>
              </a:ext>
            </a:extLst>
          </p:cNvPr>
          <p:cNvSpPr/>
          <p:nvPr/>
        </p:nvSpPr>
        <p:spPr>
          <a:xfrm>
            <a:off x="5828529" y="1787008"/>
            <a:ext cx="12729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=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7462F-0D71-12C3-79CC-8EA8148DBB8E}"/>
              </a:ext>
            </a:extLst>
          </p:cNvPr>
          <p:cNvSpPr/>
          <p:nvPr/>
        </p:nvSpPr>
        <p:spPr>
          <a:xfrm>
            <a:off x="6682509" y="1742200"/>
            <a:ext cx="26997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Useless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1AE74E-1E60-C337-FAD0-B682692014A3}"/>
              </a:ext>
            </a:extLst>
          </p:cNvPr>
          <p:cNvSpPr/>
          <p:nvPr/>
        </p:nvSpPr>
        <p:spPr>
          <a:xfrm>
            <a:off x="2461198" y="3226795"/>
            <a:ext cx="8822030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Prefixes &amp; Suffixes</a:t>
            </a:r>
          </a:p>
          <a:p>
            <a:pPr algn="ctr"/>
            <a:r>
              <a:rPr lang="en-US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(Part-2)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BF99C4-CC24-B308-8B4F-EBFE9D625056}"/>
              </a:ext>
            </a:extLst>
          </p:cNvPr>
          <p:cNvSpPr/>
          <p:nvPr/>
        </p:nvSpPr>
        <p:spPr>
          <a:xfrm>
            <a:off x="2539827" y="1004784"/>
            <a:ext cx="21054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</a:t>
            </a:r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9426F9-EFE2-6150-0CA5-38511772A577}"/>
              </a:ext>
            </a:extLst>
          </p:cNvPr>
          <p:cNvSpPr/>
          <p:nvPr/>
        </p:nvSpPr>
        <p:spPr>
          <a:xfrm>
            <a:off x="4218822" y="1104732"/>
            <a:ext cx="10823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+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3C20B5-B7B9-B739-DCB2-2520E1609764}"/>
              </a:ext>
            </a:extLst>
          </p:cNvPr>
          <p:cNvSpPr/>
          <p:nvPr/>
        </p:nvSpPr>
        <p:spPr>
          <a:xfrm>
            <a:off x="4716057" y="1064985"/>
            <a:ext cx="160379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ful</a:t>
            </a:r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69984D-9F8F-0A35-FBE8-2C3BB0C216DF}"/>
              </a:ext>
            </a:extLst>
          </p:cNvPr>
          <p:cNvSpPr/>
          <p:nvPr/>
        </p:nvSpPr>
        <p:spPr>
          <a:xfrm>
            <a:off x="5816275" y="1154630"/>
            <a:ext cx="12729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=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1B0557-475F-7B3C-E369-93FF39D69BF0}"/>
              </a:ext>
            </a:extLst>
          </p:cNvPr>
          <p:cNvSpPr/>
          <p:nvPr/>
        </p:nvSpPr>
        <p:spPr>
          <a:xfrm>
            <a:off x="6259239" y="1068874"/>
            <a:ext cx="349498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Greatful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D0CFC1-8592-7AB3-3A28-A794DE74A7D6}"/>
              </a:ext>
            </a:extLst>
          </p:cNvPr>
          <p:cNvSpPr/>
          <p:nvPr/>
        </p:nvSpPr>
        <p:spPr>
          <a:xfrm>
            <a:off x="3998097" y="1731747"/>
            <a:ext cx="10823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+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B33551-751E-EF3A-09D3-3527F2A44E55}"/>
              </a:ext>
            </a:extLst>
          </p:cNvPr>
          <p:cNvSpPr txBox="1"/>
          <p:nvPr/>
        </p:nvSpPr>
        <p:spPr>
          <a:xfrm>
            <a:off x="995891" y="2872852"/>
            <a:ext cx="6093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Today’s lesson is</a:t>
            </a:r>
          </a:p>
        </p:txBody>
      </p:sp>
    </p:spTree>
    <p:extLst>
      <p:ext uri="{BB962C8B-B14F-4D97-AF65-F5344CB8AC3E}">
        <p14:creationId xmlns:p14="http://schemas.microsoft.com/office/powerpoint/2010/main" val="84727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B6B5E1-7050-CDCC-F09A-0092EF75540F}"/>
              </a:ext>
            </a:extLst>
          </p:cNvPr>
          <p:cNvSpPr txBox="1"/>
          <p:nvPr/>
        </p:nvSpPr>
        <p:spPr>
          <a:xfrm>
            <a:off x="1445509" y="3041825"/>
            <a:ext cx="8802077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By the end of the lesson, students will be 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54F412-D2EE-CC13-F10A-4349A2E5FBF9}"/>
              </a:ext>
            </a:extLst>
          </p:cNvPr>
          <p:cNvSpPr txBox="1"/>
          <p:nvPr/>
        </p:nvSpPr>
        <p:spPr>
          <a:xfrm>
            <a:off x="1477041" y="3663346"/>
            <a:ext cx="7383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To identify prefixes of verb &amp; adverb.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3607A-BA31-3DC4-FACD-8A3989285D19}"/>
              </a:ext>
            </a:extLst>
          </p:cNvPr>
          <p:cNvSpPr/>
          <p:nvPr/>
        </p:nvSpPr>
        <p:spPr>
          <a:xfrm>
            <a:off x="1508573" y="4284867"/>
            <a:ext cx="834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To make various verbs using prefix &amp; suffix.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5E4DF-9EFF-757F-186E-F8CF57CBD66E}"/>
              </a:ext>
            </a:extLst>
          </p:cNvPr>
          <p:cNvSpPr txBox="1"/>
          <p:nvPr/>
        </p:nvSpPr>
        <p:spPr>
          <a:xfrm>
            <a:off x="753852" y="871675"/>
            <a:ext cx="936769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822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D538D6-45D1-9B85-8440-A0F95F17F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51704"/>
              </p:ext>
            </p:extLst>
          </p:nvPr>
        </p:nvGraphicFramePr>
        <p:xfrm>
          <a:off x="2930852" y="3183852"/>
          <a:ext cx="7379796" cy="3073400"/>
        </p:xfrm>
        <a:graphic>
          <a:graphicData uri="http://schemas.openxmlformats.org/drawingml/2006/table">
            <a:tbl>
              <a:tblPr/>
              <a:tblGrid>
                <a:gridCol w="1844949">
                  <a:extLst>
                    <a:ext uri="{9D8B030D-6E8A-4147-A177-3AD203B41FA5}">
                      <a16:colId xmlns:a16="http://schemas.microsoft.com/office/drawing/2014/main" val="2678911932"/>
                    </a:ext>
                  </a:extLst>
                </a:gridCol>
                <a:gridCol w="1844949">
                  <a:extLst>
                    <a:ext uri="{9D8B030D-6E8A-4147-A177-3AD203B41FA5}">
                      <a16:colId xmlns:a16="http://schemas.microsoft.com/office/drawing/2014/main" val="1763194274"/>
                    </a:ext>
                  </a:extLst>
                </a:gridCol>
                <a:gridCol w="1844949">
                  <a:extLst>
                    <a:ext uri="{9D8B030D-6E8A-4147-A177-3AD203B41FA5}">
                      <a16:colId xmlns:a16="http://schemas.microsoft.com/office/drawing/2014/main" val="669306589"/>
                    </a:ext>
                  </a:extLst>
                </a:gridCol>
                <a:gridCol w="1844949">
                  <a:extLst>
                    <a:ext uri="{9D8B030D-6E8A-4147-A177-3AD203B41FA5}">
                      <a16:colId xmlns:a16="http://schemas.microsoft.com/office/drawing/2014/main" val="611833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ful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al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dom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ship 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973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less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ee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meant 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y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843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ness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r/er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tion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ce/cy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271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ly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th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sion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ial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204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able</a:t>
                      </a:r>
                      <a:endParaRPr lang="en-US" sz="360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hood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ous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ive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02039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6A7CAE9-0476-AEF9-6EE4-25C367889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884" y="1331270"/>
            <a:ext cx="95798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LIST OF MOST IMPORTANT SUFFIXES 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DBFBE-B0F6-75BC-C2B2-40A5011CD0DA}"/>
              </a:ext>
            </a:extLst>
          </p:cNvPr>
          <p:cNvSpPr txBox="1"/>
          <p:nvPr/>
        </p:nvSpPr>
        <p:spPr>
          <a:xfrm>
            <a:off x="856884" y="2288339"/>
            <a:ext cx="27190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3200" b="1" i="0" u="none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At a Glance :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26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D0BC18-8FC4-A225-48F1-FD2B764CB981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FA8AF0-B686-4C6E-F375-398989602F56}"/>
              </a:ext>
            </a:extLst>
          </p:cNvPr>
          <p:cNvSpPr txBox="1"/>
          <p:nvPr/>
        </p:nvSpPr>
        <p:spPr>
          <a:xfrm>
            <a:off x="3949262" y="1734218"/>
            <a:ext cx="610125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Great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Greatful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Beauty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Beautiful 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Help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Helpful 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Mercy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Mercyful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Faith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Faithful 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Doubt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Doubtful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066E1-2759-C0CA-FA57-D26A57B95E0C}"/>
              </a:ext>
            </a:extLst>
          </p:cNvPr>
          <p:cNvSpPr txBox="1"/>
          <p:nvPr/>
        </p:nvSpPr>
        <p:spPr>
          <a:xfrm>
            <a:off x="2349061" y="4880265"/>
            <a:ext cx="96222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Note : Noun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এর সাথে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fulʼ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Suffix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যুক্ত হয়ে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Adjective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গঠিত হয়।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29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93BE02-B9A4-BD2C-01AB-A65C1EA0CE40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less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AA8680-E304-5A3F-E392-F59D34475036}"/>
              </a:ext>
            </a:extLst>
          </p:cNvPr>
          <p:cNvSpPr txBox="1"/>
          <p:nvPr/>
        </p:nvSpPr>
        <p:spPr>
          <a:xfrm>
            <a:off x="3034862" y="3236451"/>
            <a:ext cx="14898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B4D77F-D769-F0E5-B00A-1BCA41416EB6}"/>
              </a:ext>
            </a:extLst>
          </p:cNvPr>
          <p:cNvSpPr txBox="1"/>
          <p:nvPr/>
        </p:nvSpPr>
        <p:spPr>
          <a:xfrm>
            <a:off x="4493171" y="1417929"/>
            <a:ext cx="51553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Use + less = Useless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Life + less = Lifeless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Aim + less = Aimless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Care + less = Careless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Motive + less = Motiveless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Meaning + less = Meaningless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Shame + less = Shameless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Value + less = Valueless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Sense + less = Senseless </a:t>
            </a:r>
          </a:p>
        </p:txBody>
      </p:sp>
    </p:spTree>
    <p:extLst>
      <p:ext uri="{BB962C8B-B14F-4D97-AF65-F5344CB8AC3E}">
        <p14:creationId xmlns:p14="http://schemas.microsoft.com/office/powerpoint/2010/main" val="18095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2F1C9A-BE9E-93F4-6164-C4F5002ECF6A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ness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E28EE-C00B-4ECC-EDD0-A0DB0BA3B37E}"/>
              </a:ext>
            </a:extLst>
          </p:cNvPr>
          <p:cNvSpPr txBox="1"/>
          <p:nvPr/>
        </p:nvSpPr>
        <p:spPr>
          <a:xfrm>
            <a:off x="4075386" y="1443841"/>
            <a:ext cx="61012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Kind + ness = Kindness 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Happy + ness = Happiness 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Fresh + ness = Freshness 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Quiet + ness = Quietness 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Idle + ness = Idleness </a:t>
            </a:r>
          </a:p>
        </p:txBody>
      </p:sp>
    </p:spTree>
    <p:extLst>
      <p:ext uri="{BB962C8B-B14F-4D97-AF65-F5344CB8AC3E}">
        <p14:creationId xmlns:p14="http://schemas.microsoft.com/office/powerpoint/2010/main" val="2719726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8EA13-A69B-72BF-92FC-5333760DBABB}"/>
              </a:ext>
            </a:extLst>
          </p:cNvPr>
          <p:cNvSpPr txBox="1"/>
          <p:nvPr/>
        </p:nvSpPr>
        <p:spPr>
          <a:xfrm>
            <a:off x="776452" y="654297"/>
            <a:ext cx="5545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- suffix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A5C29-867E-0EF4-92A4-C095C92BA63B}"/>
              </a:ext>
            </a:extLst>
          </p:cNvPr>
          <p:cNvSpPr txBox="1"/>
          <p:nvPr/>
        </p:nvSpPr>
        <p:spPr>
          <a:xfrm>
            <a:off x="3775842" y="1463945"/>
            <a:ext cx="53996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Slow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Slowly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World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worldly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Serious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Seriously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Real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Really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Appreciate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Appropriately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Rapid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Rapidly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Exact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Exactly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Direct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Directly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Bad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Badly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A05E7-9D91-AC14-B02A-75D15D2E98E5}"/>
              </a:ext>
            </a:extLst>
          </p:cNvPr>
          <p:cNvSpPr txBox="1"/>
          <p:nvPr/>
        </p:nvSpPr>
        <p:spPr>
          <a:xfrm>
            <a:off x="7756633" y="5229798"/>
            <a:ext cx="44143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Note :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Noun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Adjective 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Adjective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ly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= Adverb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774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1059</Words>
  <Application>Microsoft Office PowerPoint</Application>
  <PresentationFormat>Widescreen</PresentationFormat>
  <Paragraphs>233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Md.Farid Uddin</dc:creator>
  <cp:lastModifiedBy>Md.Farid Uddin</cp:lastModifiedBy>
  <cp:revision>4</cp:revision>
  <dcterms:created xsi:type="dcterms:W3CDTF">2025-03-09T16:04:07Z</dcterms:created>
  <dcterms:modified xsi:type="dcterms:W3CDTF">2025-03-10T18:05:04Z</dcterms:modified>
</cp:coreProperties>
</file>