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256" r:id="rId2"/>
    <p:sldId id="258" r:id="rId3"/>
    <p:sldId id="268" r:id="rId4"/>
    <p:sldId id="514" r:id="rId5"/>
    <p:sldId id="271" r:id="rId6"/>
    <p:sldId id="516" r:id="rId7"/>
    <p:sldId id="524" r:id="rId8"/>
    <p:sldId id="533" r:id="rId9"/>
    <p:sldId id="534" r:id="rId10"/>
    <p:sldId id="259" r:id="rId11"/>
    <p:sldId id="526" r:id="rId12"/>
    <p:sldId id="535" r:id="rId13"/>
    <p:sldId id="260" r:id="rId14"/>
    <p:sldId id="537" r:id="rId15"/>
    <p:sldId id="536" r:id="rId16"/>
    <p:sldId id="261" r:id="rId17"/>
    <p:sldId id="500" r:id="rId18"/>
    <p:sldId id="509" r:id="rId19"/>
    <p:sldId id="506" r:id="rId20"/>
    <p:sldId id="301" r:id="rId21"/>
    <p:sldId id="538" r:id="rId22"/>
    <p:sldId id="498" r:id="rId23"/>
    <p:sldId id="499" r:id="rId24"/>
    <p:sldId id="280" r:id="rId25"/>
    <p:sldId id="263" r:id="rId26"/>
    <p:sldId id="264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43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032" autoAdjust="0"/>
  </p:normalViewPr>
  <p:slideViewPr>
    <p:cSldViewPr snapToGrid="0">
      <p:cViewPr varScale="1">
        <p:scale>
          <a:sx n="74" d="100"/>
          <a:sy n="74" d="100"/>
        </p:scale>
        <p:origin x="965" y="1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2A78AF-7407-415E-ADFF-68C45BCED611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57DCB6-4199-49C3-812B-F623C2868C3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GI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sv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4461" y="1371600"/>
            <a:ext cx="3168603" cy="5000626"/>
          </a:xfrm>
          <a:prstGeom prst="rect">
            <a:avLst/>
          </a:prstGeom>
        </p:spPr>
      </p:pic>
      <p:sp>
        <p:nvSpPr>
          <p:cNvPr id="3" name="Rectangle: Rounded Corners 2"/>
          <p:cNvSpPr/>
          <p:nvPr/>
        </p:nvSpPr>
        <p:spPr>
          <a:xfrm>
            <a:off x="2675685" y="1234017"/>
            <a:ext cx="7911353" cy="340941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39700" dist="165100" dir="3900000" sx="99000" sy="99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637" y="1842076"/>
            <a:ext cx="2193306" cy="21933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3420666" y="6497116"/>
            <a:ext cx="4208203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আয়েশা</a:t>
            </a:r>
            <a:r>
              <a:rPr lang="en-US" sz="1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ছিদ্দিকা</a:t>
            </a:r>
            <a:r>
              <a:rPr lang="en-US" sz="1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1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রামপুর</a:t>
            </a:r>
            <a:r>
              <a:rPr lang="en-US" sz="1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1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লাকসাম</a:t>
            </a:r>
            <a:r>
              <a:rPr lang="en-US" sz="1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কুমিল্লা</a:t>
            </a:r>
            <a:r>
              <a:rPr lang="en-US" sz="1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28561" y="462296"/>
            <a:ext cx="2988297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2317580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772239" y="1600146"/>
            <a:ext cx="3044858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11505" y="1553012"/>
            <a:ext cx="3129699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5"/>
              </a:lnSpc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দলীয়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                     </a:t>
            </a:r>
            <a:endParaRPr lang="en-US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0" b="221"/>
          <a:stretch>
            <a:fillRect/>
          </a:stretch>
        </p:blipFill>
        <p:spPr>
          <a:xfrm>
            <a:off x="5173683" y="385729"/>
            <a:ext cx="1844634" cy="132614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0" b="221"/>
          <a:stretch>
            <a:fillRect/>
          </a:stretch>
        </p:blipFill>
        <p:spPr>
          <a:xfrm>
            <a:off x="7483496" y="389887"/>
            <a:ext cx="1844634" cy="132614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2169" y="1022831"/>
            <a:ext cx="3955749" cy="7946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5"/>
              </a:lnSpc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জোড়ায়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                     </a:t>
            </a:r>
            <a:endParaRPr lang="en-US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7918" y="518682"/>
            <a:ext cx="1198298" cy="1198298"/>
          </a:xfrm>
          <a:prstGeom prst="rect">
            <a:avLst/>
          </a:prstGeom>
        </p:spPr>
      </p:pic>
      <p:pic>
        <p:nvPicPr>
          <p:cNvPr id="7" name="Graphic 6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20207" y="518682"/>
            <a:ext cx="1198298" cy="1198298"/>
          </a:xfrm>
          <a:prstGeom prst="rect">
            <a:avLst/>
          </a:prstGeom>
        </p:spPr>
      </p:pic>
      <p:pic>
        <p:nvPicPr>
          <p:cNvPr id="8" name="Graphic 7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662497" y="518682"/>
            <a:ext cx="1198298" cy="119829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3571" y="1022831"/>
            <a:ext cx="3371288" cy="7946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5"/>
              </a:lnSpc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একক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                     </a:t>
            </a:r>
            <a:endParaRPr lang="en-US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90450" y="490194"/>
            <a:ext cx="1226786" cy="1226786"/>
          </a:xfrm>
          <a:prstGeom prst="rect">
            <a:avLst/>
          </a:prstGeom>
        </p:spPr>
      </p:pic>
      <p:pic>
        <p:nvPicPr>
          <p:cNvPr id="7" name="Graphic 6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66858" y="395660"/>
            <a:ext cx="1420933" cy="1420933"/>
          </a:xfrm>
          <a:prstGeom prst="rect">
            <a:avLst/>
          </a:prstGeom>
        </p:spPr>
      </p:pic>
      <p:pic>
        <p:nvPicPr>
          <p:cNvPr id="10" name="Graphic 9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97381" y="466991"/>
            <a:ext cx="1226786" cy="122678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06395" y="906332"/>
            <a:ext cx="27861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</a:p>
        </p:txBody>
      </p:sp>
      <p:sp>
        <p:nvSpPr>
          <p:cNvPr id="3" name="Rectangle 2"/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82764" y="409487"/>
            <a:ext cx="1182230" cy="11822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07803" y="962894"/>
            <a:ext cx="341260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552034"/>
            <a:ext cx="1257968" cy="109588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k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94" y="5929248"/>
            <a:ext cx="7934895" cy="92163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94" y="5920556"/>
            <a:ext cx="879560" cy="80287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94604" y="6126370"/>
            <a:ext cx="856521" cy="5273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89738">
            <a:off x="4714154" y="-647607"/>
            <a:ext cx="2795673" cy="58473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2" y="2713313"/>
            <a:ext cx="11957157" cy="295074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1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2">
              <a:alphaModFix amt="40000"/>
            </a:blip>
            <a:srcRect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200" y="5869381"/>
            <a:ext cx="1294819" cy="6810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976" y="6496095"/>
            <a:ext cx="1775334" cy="437321"/>
          </a:xfrm>
          <a:prstGeom prst="rect">
            <a:avLst/>
          </a:prstGeom>
        </p:spPr>
      </p:pic>
      <p:grpSp>
        <p:nvGrpSpPr>
          <p:cNvPr id="4" name="Group 3"/>
          <p:cNvGrpSpPr/>
          <p:nvPr userDrawn="1"/>
        </p:nvGrpSpPr>
        <p:grpSpPr>
          <a:xfrm>
            <a:off x="8552085" y="6262985"/>
            <a:ext cx="1842586" cy="595015"/>
            <a:chOff x="8269280" y="6224725"/>
            <a:chExt cx="1842586" cy="59501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89114" y="6238903"/>
              <a:ext cx="522752" cy="580837"/>
            </a:xfrm>
            <a:prstGeom prst="rect">
              <a:avLst/>
            </a:prstGeom>
          </p:spPr>
        </p:pic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0459" y="6224725"/>
              <a:ext cx="595015" cy="5950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6"/>
            <p:cNvGrpSpPr/>
            <p:nvPr/>
          </p:nvGrpSpPr>
          <p:grpSpPr>
            <a:xfrm>
              <a:off x="8269280" y="6242202"/>
              <a:ext cx="577540" cy="577538"/>
              <a:chOff x="8269280" y="6239279"/>
              <a:chExt cx="577540" cy="577538"/>
            </a:xfrm>
          </p:grpSpPr>
          <p:sp>
            <p:nvSpPr>
              <p:cNvPr id="9" name="Oval 8"/>
              <p:cNvSpPr/>
              <p:nvPr/>
            </p:nvSpPr>
            <p:spPr>
              <a:xfrm>
                <a:off x="8269280" y="6239279"/>
                <a:ext cx="577540" cy="5775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81241" y="6251239"/>
                <a:ext cx="553618" cy="553618"/>
              </a:xfrm>
              <a:prstGeom prst="rect">
                <a:avLst/>
              </a:prstGeom>
            </p:spPr>
          </p:pic>
        </p:grp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microsoft.com/office/2007/relationships/hdphoto" Target="../media/hdphoto3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7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6.wdp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8.wdp"/><Relationship Id="rId4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0.wdp"/><Relationship Id="rId4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2.wdp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2.wdp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342" t="51492" r="10216" b="44"/>
          <a:stretch>
            <a:fillRect/>
          </a:stretch>
        </p:blipFill>
        <p:spPr>
          <a:xfrm>
            <a:off x="3892548" y="2360628"/>
            <a:ext cx="5659841" cy="119779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rcRect b="48381"/>
          <a:stretch>
            <a:fillRect/>
          </a:stretch>
        </p:blipFill>
        <p:spPr>
          <a:xfrm>
            <a:off x="3013364" y="916409"/>
            <a:ext cx="7502236" cy="12107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6081" y="3538763"/>
            <a:ext cx="3754423" cy="9397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65019" y="2601074"/>
            <a:ext cx="534990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আয়েশা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ছিদ্দিকা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রামপুর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স্কুল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কোড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৯৯৪০৬০২৯০০৪ </a:t>
            </a:r>
          </a:p>
          <a:p>
            <a:pPr algn="ctr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লাকসাম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কুমিল্লা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asiddiqua1912@gmail.com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30143" y="4582481"/>
            <a:ext cx="561038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8 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পৃষ্ঠা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: ৬৫ </a:t>
            </a: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24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শিষ্যের</a:t>
            </a: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সাধনা</a:t>
            </a: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pPr algn="ctr"/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পাঠ্যাংশঃ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রাজপুত্র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জানতে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চাইল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….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তিরন্দাজ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বানিয়েছে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৪৫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book cover with a tiger&#10;&#10;AI-generated content may be incorrect."/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919" y="2111525"/>
            <a:ext cx="2244436" cy="247086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771900" y="941107"/>
            <a:ext cx="412519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7200" b="1" cap="none" spc="0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7200" b="1" cap="none" spc="0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6028" y="2843542"/>
            <a:ext cx="11294918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n w="0"/>
                <a:latin typeface="Kalpurush" panose="02000600000000000000" pitchFamily="2" charset="0"/>
                <a:cs typeface="Kalpurush" panose="02000600000000000000" pitchFamily="2" charset="0"/>
              </a:rPr>
              <a:t>এ </a:t>
            </a:r>
            <a:r>
              <a:rPr lang="en-US" sz="2800" dirty="0" err="1">
                <a:ln w="0"/>
                <a:latin typeface="Kalpurush" panose="02000600000000000000" pitchFamily="2" charset="0"/>
                <a:cs typeface="Kalpurush" panose="02000600000000000000" pitchFamily="2" charset="0"/>
              </a:rPr>
              <a:t>পাঠ</a:t>
            </a:r>
            <a:r>
              <a:rPr lang="en-US" sz="2800" dirty="0">
                <a:ln w="0"/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800" dirty="0" err="1">
                <a:ln w="0"/>
                <a:latin typeface="Kalpurush" panose="02000600000000000000" pitchFamily="2" charset="0"/>
                <a:cs typeface="Kalpurush" panose="02000600000000000000" pitchFamily="2" charset="0"/>
              </a:rPr>
              <a:t>শেষে</a:t>
            </a:r>
            <a:r>
              <a:rPr lang="en-US" sz="2800" dirty="0">
                <a:ln w="0"/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800" dirty="0" err="1">
                <a:ln w="0"/>
                <a:latin typeface="Kalpurush" panose="02000600000000000000" pitchFamily="2" charset="0"/>
                <a:cs typeface="Kalpurush" panose="02000600000000000000" pitchFamily="2" charset="0"/>
              </a:rPr>
              <a:t>শিক্ষার্থীরা</a:t>
            </a:r>
            <a:r>
              <a:rPr lang="en-US" sz="2800" dirty="0">
                <a:ln w="0"/>
                <a:latin typeface="Kalpurush" panose="02000600000000000000" pitchFamily="2" charset="0"/>
                <a:cs typeface="Kalpurush" panose="02000600000000000000" pitchFamily="2" charset="0"/>
              </a:rPr>
              <a:t>…</a:t>
            </a:r>
          </a:p>
          <a:p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>
                <a:ln w="0"/>
                <a:latin typeface="Kalpurush" panose="02000600000000000000" pitchFamily="2" charset="0"/>
                <a:cs typeface="Kalpurush" panose="02000600000000000000" pitchFamily="2" charset="0"/>
              </a:rPr>
              <a:t>১.২.২ </a:t>
            </a:r>
            <a:r>
              <a:rPr lang="en-US" sz="2800" dirty="0" err="1">
                <a:ln w="0"/>
                <a:latin typeface="Kalpurush" panose="02000600000000000000" pitchFamily="2" charset="0"/>
                <a:cs typeface="Kalpurush" panose="02000600000000000000" pitchFamily="2" charset="0"/>
              </a:rPr>
              <a:t>উচ্চারিত</a:t>
            </a:r>
            <a:r>
              <a:rPr lang="en-US" sz="2800" dirty="0">
                <a:ln w="0"/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800" dirty="0" err="1">
                <a:ln w="0"/>
                <a:latin typeface="Kalpurush" panose="02000600000000000000" pitchFamily="2" charset="0"/>
                <a:cs typeface="Kalpurush" panose="02000600000000000000" pitchFamily="2" charset="0"/>
              </a:rPr>
              <a:t>পঠিত</a:t>
            </a:r>
            <a:r>
              <a:rPr lang="en-US" sz="2800" dirty="0">
                <a:ln w="0"/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800" dirty="0" err="1">
                <a:ln w="0"/>
                <a:latin typeface="Kalpurush" panose="02000600000000000000" pitchFamily="2" charset="0"/>
                <a:cs typeface="Kalpurush" panose="02000600000000000000" pitchFamily="2" charset="0"/>
              </a:rPr>
              <a:t>বাক্য</a:t>
            </a:r>
            <a:r>
              <a:rPr lang="en-US" sz="2800" dirty="0">
                <a:ln w="0"/>
                <a:latin typeface="Kalpurush" panose="02000600000000000000" pitchFamily="2" charset="0"/>
                <a:cs typeface="Kalpurush" panose="02000600000000000000" pitchFamily="2" charset="0"/>
              </a:rPr>
              <a:t>, </a:t>
            </a:r>
            <a:r>
              <a:rPr lang="en-US" sz="2800" dirty="0" err="1">
                <a:ln w="0"/>
                <a:latin typeface="Kalpurush" panose="02000600000000000000" pitchFamily="2" charset="0"/>
                <a:cs typeface="Kalpurush" panose="02000600000000000000" pitchFamily="2" charset="0"/>
              </a:rPr>
              <a:t>কথা</a:t>
            </a:r>
            <a:r>
              <a:rPr lang="en-US" sz="2800" dirty="0">
                <a:ln w="0"/>
                <a:latin typeface="Kalpurush" panose="02000600000000000000" pitchFamily="2" charset="0"/>
                <a:cs typeface="Kalpurush" panose="02000600000000000000" pitchFamily="2" charset="0"/>
              </a:rPr>
              <a:t>  </a:t>
            </a:r>
            <a:r>
              <a:rPr lang="en-US" sz="2800" dirty="0" err="1">
                <a:ln w="0"/>
                <a:latin typeface="Kalpurush" panose="02000600000000000000" pitchFamily="2" charset="0"/>
                <a:cs typeface="Kalpurush" panose="02000600000000000000" pitchFamily="2" charset="0"/>
              </a:rPr>
              <a:t>মনোযোগ</a:t>
            </a:r>
            <a:r>
              <a:rPr lang="en-US" sz="2800" dirty="0">
                <a:ln w="0"/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800" dirty="0" err="1">
                <a:ln w="0"/>
                <a:latin typeface="Kalpurush" panose="02000600000000000000" pitchFamily="2" charset="0"/>
                <a:cs typeface="Kalpurush" panose="02000600000000000000" pitchFamily="2" charset="0"/>
              </a:rPr>
              <a:t>সহকারে</a:t>
            </a:r>
            <a:r>
              <a:rPr lang="en-US" sz="2800" dirty="0">
                <a:ln w="0"/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800" dirty="0" err="1">
                <a:ln w="0"/>
                <a:latin typeface="Kalpurush" panose="02000600000000000000" pitchFamily="2" charset="0"/>
                <a:cs typeface="Kalpurush" panose="02000600000000000000" pitchFamily="2" charset="0"/>
              </a:rPr>
              <a:t>শুনবে</a:t>
            </a:r>
            <a:r>
              <a:rPr lang="en-US" sz="2800" dirty="0">
                <a:ln w="0"/>
                <a:latin typeface="Kalpurush" panose="02000600000000000000" pitchFamily="2" charset="0"/>
                <a:cs typeface="Kalpurush" panose="02000600000000000000" pitchFamily="2" charset="0"/>
              </a:rPr>
              <a:t>;</a:t>
            </a:r>
          </a:p>
          <a:p>
            <a:r>
              <a:rPr lang="en-US" sz="2800" dirty="0">
                <a:latin typeface="Kalpurush" panose="02000600000000000000" pitchFamily="2" charset="0"/>
                <a:cs typeface="Kalpurush" panose="02000600000000000000" pitchFamily="2" charset="0"/>
              </a:rPr>
              <a:t>১.১.১ </a:t>
            </a:r>
            <a:r>
              <a:rPr lang="en-US" sz="2800" dirty="0" err="1">
                <a:latin typeface="Kalpurush" panose="02000600000000000000" pitchFamily="2" charset="0"/>
                <a:cs typeface="Kalpurush" panose="02000600000000000000" pitchFamily="2" charset="0"/>
              </a:rPr>
              <a:t>যুক্তবর্ণ</a:t>
            </a:r>
            <a:r>
              <a:rPr lang="en-US" sz="28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800" dirty="0" err="1">
                <a:latin typeface="Kalpurush" panose="02000600000000000000" pitchFamily="2" charset="0"/>
                <a:cs typeface="Kalpurush" panose="02000600000000000000" pitchFamily="2" charset="0"/>
              </a:rPr>
              <a:t>সহযোগে</a:t>
            </a:r>
            <a:r>
              <a:rPr lang="en-US" sz="2800" dirty="0">
                <a:latin typeface="Kalpurush" panose="02000600000000000000" pitchFamily="2" charset="0"/>
                <a:cs typeface="Kalpurush" panose="02000600000000000000" pitchFamily="2" charset="0"/>
              </a:rPr>
              <a:t> তৈরি শব্দ স্পষ্টস্বরে ও শুদ্ধভাবে বলতে পারবে;</a:t>
            </a:r>
          </a:p>
          <a:p>
            <a:r>
              <a:rPr lang="en-US" sz="2800" dirty="0">
                <a:ln w="0"/>
                <a:latin typeface="Kalpurush" panose="02000600000000000000" pitchFamily="2" charset="0"/>
                <a:cs typeface="Kalpurush" panose="02000600000000000000" pitchFamily="2" charset="0"/>
              </a:rPr>
              <a:t>১.৪.১ </a:t>
            </a:r>
            <a:r>
              <a:rPr lang="en-US" sz="2800" dirty="0" err="1">
                <a:ln w="0"/>
                <a:latin typeface="Kalpurush" panose="02000600000000000000" pitchFamily="2" charset="0"/>
                <a:cs typeface="Kalpurush" panose="02000600000000000000" pitchFamily="2" charset="0"/>
              </a:rPr>
              <a:t>পাঠ্যপুস্তকের</a:t>
            </a:r>
            <a:r>
              <a:rPr lang="en-US" sz="2800" dirty="0">
                <a:ln w="0"/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800" dirty="0" err="1">
                <a:ln w="0"/>
                <a:latin typeface="Kalpurush" panose="02000600000000000000" pitchFamily="2" charset="0"/>
                <a:cs typeface="Kalpurush" panose="02000600000000000000" pitchFamily="2" charset="0"/>
              </a:rPr>
              <a:t>পাঠ</a:t>
            </a:r>
            <a:r>
              <a:rPr lang="en-US" sz="2800" dirty="0">
                <a:ln w="0"/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800" dirty="0" err="1">
                <a:ln w="0"/>
                <a:latin typeface="Kalpurush" panose="02000600000000000000" pitchFamily="2" charset="0"/>
                <a:cs typeface="Kalpurush" panose="02000600000000000000" pitchFamily="2" charset="0"/>
              </a:rPr>
              <a:t>স্পষ্টস্বরে</a:t>
            </a:r>
            <a:r>
              <a:rPr lang="en-US" sz="2800" dirty="0">
                <a:ln w="0"/>
                <a:latin typeface="Kalpurush" panose="02000600000000000000" pitchFamily="2" charset="0"/>
                <a:cs typeface="Kalpurush" panose="02000600000000000000" pitchFamily="2" charset="0"/>
              </a:rPr>
              <a:t> ও </a:t>
            </a:r>
            <a:r>
              <a:rPr lang="en-US" sz="2800" dirty="0" err="1">
                <a:ln w="0"/>
                <a:latin typeface="Kalpurush" panose="02000600000000000000" pitchFamily="2" charset="0"/>
                <a:cs typeface="Kalpurush" panose="02000600000000000000" pitchFamily="2" charset="0"/>
              </a:rPr>
              <a:t>প্রমিত</a:t>
            </a:r>
            <a:r>
              <a:rPr lang="en-US" sz="2800" dirty="0">
                <a:ln w="0"/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800" dirty="0" err="1">
                <a:ln w="0"/>
                <a:latin typeface="Kalpurush" panose="02000600000000000000" pitchFamily="2" charset="0"/>
                <a:cs typeface="Kalpurush" panose="02000600000000000000" pitchFamily="2" charset="0"/>
              </a:rPr>
              <a:t>উচ্চারণে</a:t>
            </a:r>
            <a:r>
              <a:rPr lang="en-US" sz="2800" dirty="0">
                <a:ln w="0"/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800" dirty="0" err="1">
                <a:ln w="0"/>
                <a:latin typeface="Kalpurush" panose="02000600000000000000" pitchFamily="2" charset="0"/>
                <a:cs typeface="Kalpurush" panose="02000600000000000000" pitchFamily="2" charset="0"/>
              </a:rPr>
              <a:t>সাবলীলভাবে</a:t>
            </a:r>
            <a:r>
              <a:rPr lang="en-US" sz="2800" dirty="0">
                <a:ln w="0"/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800" dirty="0" err="1">
                <a:ln w="0"/>
                <a:latin typeface="Kalpurush" panose="02000600000000000000" pitchFamily="2" charset="0"/>
                <a:cs typeface="Kalpurush" panose="02000600000000000000" pitchFamily="2" charset="0"/>
              </a:rPr>
              <a:t>পড়তে</a:t>
            </a:r>
            <a:r>
              <a:rPr lang="en-US" sz="2800" dirty="0">
                <a:ln w="0"/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800" dirty="0" err="1">
                <a:ln w="0"/>
                <a:latin typeface="Kalpurush" panose="02000600000000000000" pitchFamily="2" charset="0"/>
                <a:cs typeface="Kalpurush" panose="02000600000000000000" pitchFamily="2" charset="0"/>
              </a:rPr>
              <a:t>পারবে</a:t>
            </a:r>
            <a:r>
              <a:rPr lang="en-US" sz="2800" dirty="0">
                <a:ln w="0"/>
                <a:latin typeface="Kalpurush" panose="02000600000000000000" pitchFamily="2" charset="0"/>
                <a:cs typeface="Kalpurush" panose="02000600000000000000" pitchFamily="2" charset="0"/>
              </a:rPr>
              <a:t>;</a:t>
            </a:r>
          </a:p>
          <a:p>
            <a:pPr lvl="0">
              <a:defRPr/>
            </a:pPr>
            <a:r>
              <a:rPr lang="en-US" sz="2800" kern="0" dirty="0">
                <a:latin typeface="NikoshBAN" panose="02000000000000000000" pitchFamily="2" charset="0"/>
                <a:cs typeface="NikoshBAN" panose="02000000000000000000" pitchFamily="2" charset="0"/>
              </a:rPr>
              <a:t>১.৪.১- </a:t>
            </a:r>
            <a:r>
              <a:rPr lang="en-US" sz="2800" kern="0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যুক্তবর্ণ</a:t>
            </a:r>
            <a:r>
              <a:rPr lang="en-US" sz="2800" kern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kern="0" dirty="0" err="1">
                <a:latin typeface="NikoshBAN" panose="02000000000000000000" pitchFamily="2" charset="0"/>
                <a:cs typeface="NikoshBAN" panose="02000000000000000000" pitchFamily="2" charset="0"/>
              </a:rPr>
              <a:t>ভেঙে</a:t>
            </a:r>
            <a:r>
              <a:rPr lang="en-US" sz="2800" kern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kern="0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লিখতে</a:t>
            </a:r>
            <a:r>
              <a:rPr lang="en-US" sz="2800" kern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kern="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800" kern="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lvl="0">
              <a:defRPr/>
            </a:pPr>
            <a:r>
              <a:rPr lang="en-US" sz="2800" kern="0" dirty="0">
                <a:latin typeface="NikoshBAN" panose="02000000000000000000" pitchFamily="2" charset="0"/>
                <a:cs typeface="NikoshBAN" panose="02000000000000000000" pitchFamily="2" charset="0"/>
              </a:rPr>
              <a:t>২.৩.১২- </a:t>
            </a:r>
            <a:r>
              <a:rPr lang="en-US" sz="2800" kern="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2800" kern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kern="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সংশ্লিষ্ট</a:t>
            </a:r>
            <a:r>
              <a:rPr lang="en-US" sz="2800" kern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kern="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প্রশ্নের</a:t>
            </a:r>
            <a:r>
              <a:rPr lang="en-US" sz="2800" kern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kern="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2800" kern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kern="0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লিখতে</a:t>
            </a:r>
            <a:r>
              <a:rPr lang="en-US" sz="2800" kern="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800" kern="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800" kern="0" dirty="0"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  <a:endParaRPr lang="bn-BD" sz="2800" kern="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>
                <a:ln w="0"/>
                <a:latin typeface="Kalpurush" panose="02000600000000000000" pitchFamily="2" charset="0"/>
                <a:cs typeface="Kalpurush" panose="02000600000000000000" pitchFamily="2" charset="0"/>
              </a:rPr>
              <a:t>;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3A2B90C-43BA-6A50-8ACB-4AF6A722D4B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4028" y="1878516"/>
            <a:ext cx="2388156" cy="20908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B34B94-9FE5-2933-443C-A86F0C7BDC6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8017" y="1793880"/>
            <a:ext cx="2327019" cy="21442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BD169E3-2DEF-3B65-6100-9684E8021E7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1196" y="1849393"/>
            <a:ext cx="2510439" cy="210954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89507F3-5762-7E43-9055-5196254322F8}"/>
              </a:ext>
            </a:extLst>
          </p:cNvPr>
          <p:cNvSpPr/>
          <p:nvPr/>
        </p:nvSpPr>
        <p:spPr>
          <a:xfrm>
            <a:off x="690297" y="562615"/>
            <a:ext cx="5533857" cy="6461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ছবিগুলো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মনোযোগ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713617" y="4610351"/>
            <a:ext cx="4718792" cy="5051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পাচ্ছে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4" name="Rectangle 3"/>
          <p:cNvSpPr/>
          <p:nvPr/>
        </p:nvSpPr>
        <p:spPr>
          <a:xfrm>
            <a:off x="1748151" y="4590095"/>
            <a:ext cx="9485227" cy="12526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একলব্য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নামে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ছেলে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মনোযোগ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তির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ছুঁড়ছে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11828" y="4278113"/>
            <a:ext cx="10332225" cy="13843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kern="100" dirty="0"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একলব্য গুরু দ্রোণাচার্যের শিষ্য হওয়ার প্রবল ইচ্ছা থাকা সত্ত্বেও যখন সরাসরি তাঁর শিষ্যত্ব পাননি</a:t>
            </a:r>
            <a:r>
              <a:rPr lang="en-US" sz="2800" kern="100" dirty="0"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, </a:t>
            </a:r>
            <a:r>
              <a:rPr lang="bn-BD" sz="2800" kern="100" dirty="0"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কারণ দ্রোণ শুধু</a:t>
            </a:r>
            <a:r>
              <a:rPr lang="en-US" sz="2800" kern="100" dirty="0"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,</a:t>
            </a:r>
            <a:r>
              <a:rPr lang="bn-BD" sz="2800" kern="100" dirty="0"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মাত্র রাজপুত্রদেরকে শেখান।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97698" y="4494853"/>
            <a:ext cx="9246502" cy="13656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একলব্য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ফিরে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গেলো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নিজে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নিজে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চর্চা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লাগলো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FE0E36-CB7A-10AA-00A2-12D203333A5F}"/>
              </a:ext>
            </a:extLst>
          </p:cNvPr>
          <p:cNvSpPr/>
          <p:nvPr/>
        </p:nvSpPr>
        <p:spPr>
          <a:xfrm>
            <a:off x="3551407" y="4617552"/>
            <a:ext cx="4788550" cy="5051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হ্যাঁ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ঠিক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বলেছ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3198F5E-277A-DF52-2D7D-4DE1D17EB3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902566" y="243638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87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9" dur="12779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2" grpId="0"/>
      <p:bldP spid="2" grpId="1"/>
      <p:bldP spid="4" grpId="0"/>
      <p:bldP spid="4" grpId="1"/>
      <p:bldP spid="6" grpId="0"/>
      <p:bldP spid="6" grpId="1"/>
      <p:bldP spid="8" grpId="0"/>
      <p:bldP spid="8" grpId="1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Multidocument 1"/>
          <p:cNvSpPr/>
          <p:nvPr/>
        </p:nvSpPr>
        <p:spPr>
          <a:xfrm>
            <a:off x="2376054" y="1102488"/>
            <a:ext cx="5105400" cy="1993326"/>
          </a:xfrm>
          <a:prstGeom prst="flowChartMultidocument">
            <a:avLst/>
          </a:prstGeom>
          <a:solidFill>
            <a:schemeClr val="bg2">
              <a:lumMod val="9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তাহলে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পড়ব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গল্প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Arrow: Left-Right 2"/>
          <p:cNvSpPr/>
          <p:nvPr/>
        </p:nvSpPr>
        <p:spPr>
          <a:xfrm>
            <a:off x="597878" y="2587337"/>
            <a:ext cx="7985014" cy="3379688"/>
          </a:xfrm>
          <a:prstGeom prst="leftRightArrow">
            <a:avLst/>
          </a:prstGeom>
          <a:solidFill>
            <a:schemeClr val="bg2">
              <a:lumMod val="9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00821" y="3858635"/>
            <a:ext cx="6302751" cy="707886"/>
          </a:xfrm>
          <a:prstGeom prst="rect">
            <a:avLst/>
          </a:prstGeom>
          <a:noFill/>
          <a:ln w="76200"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শিষ্যের</a:t>
            </a:r>
            <a:r>
              <a:rPr lang="en-US" sz="4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সাধনা</a:t>
            </a:r>
            <a:r>
              <a:rPr lang="en-US" sz="4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-৩</a:t>
            </a:r>
          </a:p>
        </p:txBody>
      </p:sp>
    </p:spTree>
    <p:extLst>
      <p:ext uri="{BB962C8B-B14F-4D97-AF65-F5344CB8AC3E}">
        <p14:creationId xmlns:p14="http://schemas.microsoft.com/office/powerpoint/2010/main" val="2693214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Diagonal Corners Snipped 1">
            <a:extLst>
              <a:ext uri="{FF2B5EF4-FFF2-40B4-BE49-F238E27FC236}">
                <a16:creationId xmlns:a16="http://schemas.microsoft.com/office/drawing/2014/main" id="{F5B4AE54-555C-CD70-634B-D5B5A37E8104}"/>
              </a:ext>
            </a:extLst>
          </p:cNvPr>
          <p:cNvSpPr/>
          <p:nvPr/>
        </p:nvSpPr>
        <p:spPr>
          <a:xfrm>
            <a:off x="1184565" y="841665"/>
            <a:ext cx="9902536" cy="4831772"/>
          </a:xfrm>
          <a:custGeom>
            <a:avLst/>
            <a:gdLst>
              <a:gd name="csX0" fmla="*/ 0 w 6047509"/>
              <a:gd name="csY0" fmla="*/ 0 h 3200400"/>
              <a:gd name="csX1" fmla="*/ 5514098 w 6047509"/>
              <a:gd name="csY1" fmla="*/ 0 h 3200400"/>
              <a:gd name="csX2" fmla="*/ 6047509 w 6047509"/>
              <a:gd name="csY2" fmla="*/ 533411 h 3200400"/>
              <a:gd name="csX3" fmla="*/ 6047509 w 6047509"/>
              <a:gd name="csY3" fmla="*/ 3200400 h 3200400"/>
              <a:gd name="csX4" fmla="*/ 6047509 w 6047509"/>
              <a:gd name="csY4" fmla="*/ 3200400 h 3200400"/>
              <a:gd name="csX5" fmla="*/ 533411 w 6047509"/>
              <a:gd name="csY5" fmla="*/ 3200400 h 3200400"/>
              <a:gd name="csX6" fmla="*/ 0 w 6047509"/>
              <a:gd name="csY6" fmla="*/ 2666989 h 3200400"/>
              <a:gd name="csX7" fmla="*/ 0 w 6047509"/>
              <a:gd name="csY7" fmla="*/ 0 h 3200400"/>
              <a:gd name="csX0" fmla="*/ 0 w 6598227"/>
              <a:gd name="csY0" fmla="*/ 0 h 3865418"/>
              <a:gd name="csX1" fmla="*/ 6064816 w 6598227"/>
              <a:gd name="csY1" fmla="*/ 665018 h 3865418"/>
              <a:gd name="csX2" fmla="*/ 6598227 w 6598227"/>
              <a:gd name="csY2" fmla="*/ 1198429 h 3865418"/>
              <a:gd name="csX3" fmla="*/ 6598227 w 6598227"/>
              <a:gd name="csY3" fmla="*/ 3865418 h 3865418"/>
              <a:gd name="csX4" fmla="*/ 6598227 w 6598227"/>
              <a:gd name="csY4" fmla="*/ 3865418 h 3865418"/>
              <a:gd name="csX5" fmla="*/ 1084129 w 6598227"/>
              <a:gd name="csY5" fmla="*/ 3865418 h 3865418"/>
              <a:gd name="csX6" fmla="*/ 550718 w 6598227"/>
              <a:gd name="csY6" fmla="*/ 3332007 h 3865418"/>
              <a:gd name="csX7" fmla="*/ 0 w 6598227"/>
              <a:gd name="csY7" fmla="*/ 0 h 3865418"/>
              <a:gd name="csX0" fmla="*/ 0 w 8323118"/>
              <a:gd name="csY0" fmla="*/ 0 h 3865418"/>
              <a:gd name="csX1" fmla="*/ 6064816 w 8323118"/>
              <a:gd name="csY1" fmla="*/ 665018 h 3865418"/>
              <a:gd name="csX2" fmla="*/ 8323118 w 8323118"/>
              <a:gd name="csY2" fmla="*/ 1894620 h 3865418"/>
              <a:gd name="csX3" fmla="*/ 6598227 w 8323118"/>
              <a:gd name="csY3" fmla="*/ 3865418 h 3865418"/>
              <a:gd name="csX4" fmla="*/ 6598227 w 8323118"/>
              <a:gd name="csY4" fmla="*/ 3865418 h 3865418"/>
              <a:gd name="csX5" fmla="*/ 1084129 w 8323118"/>
              <a:gd name="csY5" fmla="*/ 3865418 h 3865418"/>
              <a:gd name="csX6" fmla="*/ 550718 w 8323118"/>
              <a:gd name="csY6" fmla="*/ 3332007 h 3865418"/>
              <a:gd name="csX7" fmla="*/ 0 w 8323118"/>
              <a:gd name="csY7" fmla="*/ 0 h 3865418"/>
              <a:gd name="csX0" fmla="*/ 1579418 w 9902536"/>
              <a:gd name="csY0" fmla="*/ 0 h 4017807"/>
              <a:gd name="csX1" fmla="*/ 7644234 w 9902536"/>
              <a:gd name="csY1" fmla="*/ 665018 h 4017807"/>
              <a:gd name="csX2" fmla="*/ 9902536 w 9902536"/>
              <a:gd name="csY2" fmla="*/ 1894620 h 4017807"/>
              <a:gd name="csX3" fmla="*/ 8177645 w 9902536"/>
              <a:gd name="csY3" fmla="*/ 3865418 h 4017807"/>
              <a:gd name="csX4" fmla="*/ 8177645 w 9902536"/>
              <a:gd name="csY4" fmla="*/ 3865418 h 4017807"/>
              <a:gd name="csX5" fmla="*/ 2663547 w 9902536"/>
              <a:gd name="csY5" fmla="*/ 3865418 h 4017807"/>
              <a:gd name="csX6" fmla="*/ 0 w 9902536"/>
              <a:gd name="csY6" fmla="*/ 4017807 h 4017807"/>
              <a:gd name="csX7" fmla="*/ 1579418 w 9902536"/>
              <a:gd name="csY7" fmla="*/ 0 h 4017807"/>
              <a:gd name="csX0" fmla="*/ 1579418 w 9902536"/>
              <a:gd name="csY0" fmla="*/ 0 h 4831772"/>
              <a:gd name="csX1" fmla="*/ 7644234 w 9902536"/>
              <a:gd name="csY1" fmla="*/ 665018 h 4831772"/>
              <a:gd name="csX2" fmla="*/ 9902536 w 9902536"/>
              <a:gd name="csY2" fmla="*/ 1894620 h 4831772"/>
              <a:gd name="csX3" fmla="*/ 8177645 w 9902536"/>
              <a:gd name="csY3" fmla="*/ 3865418 h 4831772"/>
              <a:gd name="csX4" fmla="*/ 8177645 w 9902536"/>
              <a:gd name="csY4" fmla="*/ 3865418 h 4831772"/>
              <a:gd name="csX5" fmla="*/ 2081656 w 9902536"/>
              <a:gd name="csY5" fmla="*/ 4831772 h 4831772"/>
              <a:gd name="csX6" fmla="*/ 0 w 9902536"/>
              <a:gd name="csY6" fmla="*/ 4017807 h 4831772"/>
              <a:gd name="csX7" fmla="*/ 1579418 w 9902536"/>
              <a:gd name="csY7" fmla="*/ 0 h 4831772"/>
              <a:gd name="csX0" fmla="*/ 1579418 w 9902536"/>
              <a:gd name="csY0" fmla="*/ 0 h 4831772"/>
              <a:gd name="csX1" fmla="*/ 7644234 w 9902536"/>
              <a:gd name="csY1" fmla="*/ 665018 h 4831772"/>
              <a:gd name="csX2" fmla="*/ 9902536 w 9902536"/>
              <a:gd name="csY2" fmla="*/ 1894620 h 4831772"/>
              <a:gd name="csX3" fmla="*/ 8177645 w 9902536"/>
              <a:gd name="csY3" fmla="*/ 3865418 h 4831772"/>
              <a:gd name="csX4" fmla="*/ 8167254 w 9902536"/>
              <a:gd name="csY4" fmla="*/ 3958936 h 4831772"/>
              <a:gd name="csX5" fmla="*/ 2081656 w 9902536"/>
              <a:gd name="csY5" fmla="*/ 4831772 h 4831772"/>
              <a:gd name="csX6" fmla="*/ 0 w 9902536"/>
              <a:gd name="csY6" fmla="*/ 4017807 h 4831772"/>
              <a:gd name="csX7" fmla="*/ 1579418 w 9902536"/>
              <a:gd name="csY7" fmla="*/ 0 h 48317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9902536" h="4831772">
                <a:moveTo>
                  <a:pt x="1579418" y="0"/>
                </a:moveTo>
                <a:lnTo>
                  <a:pt x="7644234" y="665018"/>
                </a:lnTo>
                <a:lnTo>
                  <a:pt x="9902536" y="1894620"/>
                </a:lnTo>
                <a:lnTo>
                  <a:pt x="8177645" y="3865418"/>
                </a:lnTo>
                <a:lnTo>
                  <a:pt x="8167254" y="3958936"/>
                </a:lnTo>
                <a:lnTo>
                  <a:pt x="2081656" y="4831772"/>
                </a:lnTo>
                <a:lnTo>
                  <a:pt x="0" y="4017807"/>
                </a:lnTo>
                <a:lnTo>
                  <a:pt x="1579418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1F3828-C30F-A73F-0DD8-43E347BAA15D}"/>
              </a:ext>
            </a:extLst>
          </p:cNvPr>
          <p:cNvSpPr txBox="1"/>
          <p:nvPr/>
        </p:nvSpPr>
        <p:spPr>
          <a:xfrm rot="21199025">
            <a:off x="2583150" y="1421896"/>
            <a:ext cx="4993935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পূর্ব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পর্যালোচনা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E2D28045-86BD-1A9E-9A13-A2564978A51E}"/>
              </a:ext>
            </a:extLst>
          </p:cNvPr>
          <p:cNvSpPr txBox="1"/>
          <p:nvPr/>
        </p:nvSpPr>
        <p:spPr>
          <a:xfrm rot="21011255">
            <a:off x="2857706" y="1973391"/>
            <a:ext cx="70837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একলব্য কী হতে চায়?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রাজপুত্রদের তির চালনা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য়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ছিল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কে?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একল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সাধনায়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ব্যাঘাত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করেছিল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একলব্য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 কীভাবে অনুশীলন ক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রে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একলব্য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কুকুরের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মুখে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তির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নিক্ষেপ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করেছিল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একলব্য ক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ুকুরকে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কয়টি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তির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নিক্ষেপ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করেছিল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তির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নিক্ষেপ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করাতে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কুকুরটি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আহত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হয়েছিল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95542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DEBFF-37FD-0436-204A-5B006D614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0C83BA4-AF27-E8F2-CB6A-AE9BD79A78E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9846" y="1022402"/>
            <a:ext cx="2774372" cy="25312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11CDEC4-72EB-A8AB-4BFE-53CFDF02C809}"/>
              </a:ext>
            </a:extLst>
          </p:cNvPr>
          <p:cNvSpPr/>
          <p:nvPr/>
        </p:nvSpPr>
        <p:spPr>
          <a:xfrm>
            <a:off x="1859973" y="3574473"/>
            <a:ext cx="8884227" cy="24938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রাজপুত্র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জানতে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চাইল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'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তুমি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কাছে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এভাবে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তির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ছোড়া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শিখেছ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'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গুরু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দ্রোণের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কাছে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।'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দিলো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'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দ্রোণ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!'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শুনে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চমকে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উঠল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রাজপুত্র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তাদের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গুরু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দ্রোণ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কিন্তু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এমন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দ্রোণ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শেখাননি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!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তৃতীয়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রাজপুত্র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সেখান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বেরিয়ে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দ্রুত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গুরুর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কাছে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ফিরে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এলো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20827A6-578A-7481-6113-EA46818BF15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8035" y="1028703"/>
            <a:ext cx="2684237" cy="250420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40E1CE1-4D85-F923-A9F7-6E42F5B0262B}"/>
              </a:ext>
            </a:extLst>
          </p:cNvPr>
          <p:cNvSpPr/>
          <p:nvPr/>
        </p:nvSpPr>
        <p:spPr>
          <a:xfrm>
            <a:off x="679906" y="385970"/>
            <a:ext cx="5533857" cy="6461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ছবিগুলো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মনোযোগ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54477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3CC01A-C195-C71C-C900-B4285C678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867ED8A-E03E-760F-8B66-140ED54F330E}"/>
              </a:ext>
            </a:extLst>
          </p:cNvPr>
          <p:cNvSpPr/>
          <p:nvPr/>
        </p:nvSpPr>
        <p:spPr>
          <a:xfrm>
            <a:off x="2015836" y="3699164"/>
            <a:ext cx="7917873" cy="24938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দ্রোণ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আর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অন্য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রাজপুত্ররা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তখন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গাছের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ছায়ায়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বিশ্রাম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নিচ্ছিলেন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তৃতীয়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রাজপুত্রের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চোখেমুখে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রাগ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দেখে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দ্রোণ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জিজ্ঞেস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করলেন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'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হয়েছে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রাজপুত্র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?’   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CC54E2A-7532-2DC5-0F02-6D8E424C035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87737" y="1278077"/>
            <a:ext cx="3564082" cy="27224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89FE60-A78F-DD23-175C-27A4A6C26F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7406" y="1262725"/>
            <a:ext cx="3468603" cy="273777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996E2F5-D49E-BAFA-B91B-DB34C108F4A7}"/>
              </a:ext>
            </a:extLst>
          </p:cNvPr>
          <p:cNvSpPr/>
          <p:nvPr/>
        </p:nvSpPr>
        <p:spPr>
          <a:xfrm>
            <a:off x="690297" y="469096"/>
            <a:ext cx="5533857" cy="6461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ছবিগুলো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মনোযোগ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75997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6FAD0D-0DEF-B784-9446-F918B7AE56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07C6A90-D80D-1070-C2AA-D41DEF0E3D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0172" y="1925831"/>
            <a:ext cx="2788964" cy="227209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2FCB372-1C9D-5E7D-FA9C-C3FF2A8B2BB0}"/>
              </a:ext>
            </a:extLst>
          </p:cNvPr>
          <p:cNvSpPr/>
          <p:nvPr/>
        </p:nvSpPr>
        <p:spPr>
          <a:xfrm>
            <a:off x="2015836" y="3699164"/>
            <a:ext cx="7917873" cy="24938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রাজপুত্র কুকুরটাকে এনে দেখাল। তারপর বলল, 'এমন করে তির মারা শিখিয়েছেন কাকে? এতদিন তো আপনিই বলতেন আমি পৃথিবীর সেরা তিরন্দাজ।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'দ্রোণ কুকুরটার দিকে হতভম্ব হয়ে তাকিয়ে রইলেন।</a:t>
            </a:r>
            <a:endParaRPr 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208E327-A8D0-9569-E4D8-61E177ADF4C1}"/>
              </a:ext>
            </a:extLst>
          </p:cNvPr>
          <p:cNvGrpSpPr/>
          <p:nvPr/>
        </p:nvGrpSpPr>
        <p:grpSpPr>
          <a:xfrm>
            <a:off x="6317673" y="1984663"/>
            <a:ext cx="2639292" cy="2213265"/>
            <a:chOff x="5455227" y="904010"/>
            <a:chExt cx="3304309" cy="276398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4F80E758-1643-C40F-2291-96F94DB68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" t="28" r="62"/>
            <a:stretch>
              <a:fillRect/>
            </a:stretch>
          </p:blipFill>
          <p:spPr>
            <a:xfrm>
              <a:off x="5455227" y="904010"/>
              <a:ext cx="3304309" cy="2763982"/>
            </a:xfrm>
            <a:prstGeom prst="rect">
              <a:avLst/>
            </a:prstGeom>
          </p:spPr>
        </p:pic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5BD32A27-5A0D-3FF8-D82A-11BCBA7ED880}"/>
                </a:ext>
              </a:extLst>
            </p:cNvPr>
            <p:cNvCxnSpPr>
              <a:cxnSpLocks/>
            </p:cNvCxnSpPr>
            <p:nvPr/>
          </p:nvCxnSpPr>
          <p:spPr>
            <a:xfrm>
              <a:off x="6504709" y="945573"/>
              <a:ext cx="0" cy="924791"/>
            </a:xfrm>
            <a:prstGeom prst="straightConnector1">
              <a:avLst/>
            </a:prstGeom>
            <a:ln w="76200">
              <a:solidFill>
                <a:srgbClr val="4C432E"/>
              </a:solidFill>
              <a:headEnd type="oval" w="med" len="med"/>
              <a:tailEnd type="triangle" w="med" len="med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F8BDBEA9-4256-17EE-A504-43D9C27C99E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68391" y="1901536"/>
              <a:ext cx="786245" cy="121228"/>
            </a:xfrm>
            <a:prstGeom prst="straightConnector1">
              <a:avLst/>
            </a:prstGeom>
            <a:ln w="76200">
              <a:solidFill>
                <a:srgbClr val="4C432E"/>
              </a:solidFill>
              <a:headEnd type="oval" w="med" len="med"/>
              <a:tailEnd type="triangle" w="med" len="med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54F57F4A-F837-E7F8-05D4-8E547802B46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76109" y="2005445"/>
              <a:ext cx="498764" cy="893619"/>
            </a:xfrm>
            <a:prstGeom prst="straightConnector1">
              <a:avLst/>
            </a:prstGeom>
            <a:ln w="76200">
              <a:solidFill>
                <a:srgbClr val="4C432E"/>
              </a:solidFill>
              <a:headEnd type="oval" w="med" len="med"/>
              <a:tailEnd type="triangle" w="med" len="med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B18C7E09-1901-4BF4-667C-D459BC25849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37118" y="1963882"/>
              <a:ext cx="519546" cy="758537"/>
            </a:xfrm>
            <a:prstGeom prst="straightConnector1">
              <a:avLst/>
            </a:prstGeom>
            <a:ln w="76200">
              <a:solidFill>
                <a:srgbClr val="4C432E"/>
              </a:solidFill>
              <a:headEnd type="oval" w="med" len="med"/>
              <a:tailEnd type="triangle" w="med" len="med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512F0217-E1EC-5C51-4AC7-836D9E0F8120}"/>
                </a:ext>
              </a:extLst>
            </p:cNvPr>
            <p:cNvCxnSpPr>
              <a:cxnSpLocks/>
            </p:cNvCxnSpPr>
            <p:nvPr/>
          </p:nvCxnSpPr>
          <p:spPr>
            <a:xfrm>
              <a:off x="5514109" y="1534392"/>
              <a:ext cx="813955" cy="252845"/>
            </a:xfrm>
            <a:prstGeom prst="straightConnector1">
              <a:avLst/>
            </a:prstGeom>
            <a:ln w="76200">
              <a:solidFill>
                <a:srgbClr val="4C432E"/>
              </a:solidFill>
              <a:headEnd type="oval" w="med" len="med"/>
              <a:tailEnd type="triangle" w="med" len="med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BA98EB17-7591-189B-4D76-3E1A365FE51F}"/>
              </a:ext>
            </a:extLst>
          </p:cNvPr>
          <p:cNvSpPr/>
          <p:nvPr/>
        </p:nvSpPr>
        <p:spPr>
          <a:xfrm>
            <a:off x="866942" y="676915"/>
            <a:ext cx="5533857" cy="6461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ছবিগুলো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মনোযোগ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0133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2A252C6-44F0-56C6-8960-D2DCCBB435F1}"/>
              </a:ext>
            </a:extLst>
          </p:cNvPr>
          <p:cNvSpPr/>
          <p:nvPr/>
        </p:nvSpPr>
        <p:spPr>
          <a:xfrm>
            <a:off x="440344" y="1835670"/>
            <a:ext cx="11336020" cy="374078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প্রশ্ন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গুলো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খাতায়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দুটো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সময়-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৮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    উপস্থাপন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-৭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2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তৃতীয়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রাজপুত্র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রেগে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গেল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তৃতীয়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রাজপুত্র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দ্রোণকে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দেখাল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দেখাল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1ECE9-75CA-0BD5-2303-035D260283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FF2D93D1-0B18-6198-20DF-236DE5EBF635}"/>
              </a:ext>
            </a:extLst>
          </p:cNvPr>
          <p:cNvSpPr txBox="1"/>
          <p:nvPr/>
        </p:nvSpPr>
        <p:spPr>
          <a:xfrm>
            <a:off x="2119746" y="4410030"/>
            <a:ext cx="792826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তারপর বললেন, 'রাজপুত্র, এমন আশ্চর্য বিদ্যা আমি নিজেই জানি না। অন্যকে শেখাব কী করে?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'তৃতীয় রাজপুত্র এবার গুরুকে নিয়ে গেল। সেই যুবকের কাছে।</a:t>
            </a:r>
            <a:endParaRPr lang="en-US" sz="28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5A8AFCF-E59B-DAE1-BEA1-9ABFF9051BA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151415" y="2266805"/>
            <a:ext cx="3023758" cy="205581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20CFB91-D54B-EF10-4CD5-07572275BFE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7209" y="2286000"/>
            <a:ext cx="3028738" cy="20574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E614028-642E-9653-4951-4B8F461DF40B}"/>
              </a:ext>
            </a:extLst>
          </p:cNvPr>
          <p:cNvSpPr/>
          <p:nvPr/>
        </p:nvSpPr>
        <p:spPr>
          <a:xfrm>
            <a:off x="970852" y="967860"/>
            <a:ext cx="5533857" cy="6461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ছবিগুলো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মনোযোগ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26296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D27380-952A-C620-751F-1DC53EDBB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2E6EE829-A515-EE08-3F66-2D863A89BDD0}"/>
              </a:ext>
            </a:extLst>
          </p:cNvPr>
          <p:cNvSpPr txBox="1"/>
          <p:nvPr/>
        </p:nvSpPr>
        <p:spPr>
          <a:xfrm>
            <a:off x="1485900" y="4482766"/>
            <a:ext cx="933103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BD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দ্রোণকে দেখে তির-ধনুক ফেলে ছুটে এলো যুবক। পায়ের ধুলা নিয়ে বলল, 'আমি আপনার শিষ্য একলব্য।''একলব্য!' নাম শুনে দ্রোণের মনে পড়ল আগের ঘটনা।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 খানিক নীরব থেকে তিনি বললেন, 'আমি তো তোমাকে শিষ্য বলে গ্রহণ করিনি। ফিরিয়ে দিয়েছিলাম।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C16CD68-C361-5871-388D-417E8755F89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912427" y="1908889"/>
            <a:ext cx="3065318" cy="208121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1241079-6595-5ED1-C299-1AB37ABA698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1119" y="1911927"/>
            <a:ext cx="3058407" cy="213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41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9E06FE7-2B9E-3F96-B7F7-E828DD5C3A22}"/>
              </a:ext>
            </a:extLst>
          </p:cNvPr>
          <p:cNvSpPr/>
          <p:nvPr/>
        </p:nvSpPr>
        <p:spPr>
          <a:xfrm>
            <a:off x="594360" y="3356033"/>
            <a:ext cx="872744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দ্রোণকে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দেখে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একলব্য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কী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করল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097260-AD55-8B56-B4A2-46C88F1026BD}"/>
              </a:ext>
            </a:extLst>
          </p:cNvPr>
          <p:cNvSpPr/>
          <p:nvPr/>
        </p:nvSpPr>
        <p:spPr>
          <a:xfrm>
            <a:off x="635692" y="2915228"/>
            <a:ext cx="903224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আশ্চর্য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বিদ্যা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কী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ছিলো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BDD52-58EB-C973-18C5-B98A8109C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2362F858-229C-C791-A7D4-2ED561597410}"/>
              </a:ext>
            </a:extLst>
          </p:cNvPr>
          <p:cNvSpPr txBox="1"/>
          <p:nvPr/>
        </p:nvSpPr>
        <p:spPr>
          <a:xfrm>
            <a:off x="1558636" y="4046348"/>
            <a:ext cx="8873837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BD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'একলব্য বলল, 'সেদিন আপনি আমাকে ফিরিয়ে দিয়েছিলেন। কিন্তু মনে মনে আপনাকে গুরু মেনে আমি এতদিন অনুশীলন করেছি।’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একলব্যের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অবাক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তাকিয়ে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থাকলেন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দ্রোণ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নিবিড়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অনুশীলন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একলব্যকে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সেরা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তিরন্দাজ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বানিয়েছিল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5DD07C5-D75F-ABCC-93EE-1BD715FD26D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860470" y="1319645"/>
            <a:ext cx="3532911" cy="249381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B1AAEC3-F263-C4BB-C40B-34A8ED552F7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3747" y="1325209"/>
            <a:ext cx="3693600" cy="250903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D306CA3-EB26-4135-99AB-81CD8BE212D3}"/>
              </a:ext>
            </a:extLst>
          </p:cNvPr>
          <p:cNvSpPr/>
          <p:nvPr/>
        </p:nvSpPr>
        <p:spPr>
          <a:xfrm>
            <a:off x="1330730" y="581889"/>
            <a:ext cx="4246880" cy="7698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ছবিগুলো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মনোযোগ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52699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31C8D7-364B-B447-7AA9-772FE70A94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49BF3F4-7325-1022-F61A-D4F3B5A5786E}"/>
              </a:ext>
            </a:extLst>
          </p:cNvPr>
          <p:cNvSpPr txBox="1"/>
          <p:nvPr/>
        </p:nvSpPr>
        <p:spPr>
          <a:xfrm>
            <a:off x="1454728" y="4586676"/>
            <a:ext cx="944533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BD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খানিক নীরব থেকে তিনি বললেন, 'আমি তো তোমাকে শিষ্য বলে গ্রহণ করিনি। ফিরিয়ে দিয়েছিলাম।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'একলব্য বলল, 'সেদিন আপনি আমাকে ফিরিয়ে দিয়েছিলেন। কিন্তু মনে মনে আপনাকে গুরু মেনে আমি এতদিন অনুশীলন করেছি।'</a:t>
            </a:r>
            <a:endParaRPr lang="en-US" sz="28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F320234-BAA3-065E-7594-1EB8EACFFCB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026725" y="1610591"/>
            <a:ext cx="3293919" cy="249381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91F1C1B-17BC-3C07-0ABC-91D1BD49D54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7656" y="1574591"/>
            <a:ext cx="3693600" cy="250903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50BD873-1DE2-979D-CF39-A8336BE004B3}"/>
              </a:ext>
            </a:extLst>
          </p:cNvPr>
          <p:cNvSpPr/>
          <p:nvPr/>
        </p:nvSpPr>
        <p:spPr>
          <a:xfrm>
            <a:off x="1039782" y="593205"/>
            <a:ext cx="424688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ছবিগুলো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মনোযোগ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40132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BCB430F-FA10-2607-A625-5A029641A7F2}"/>
              </a:ext>
            </a:extLst>
          </p:cNvPr>
          <p:cNvSpPr/>
          <p:nvPr/>
        </p:nvSpPr>
        <p:spPr>
          <a:xfrm>
            <a:off x="1330036" y="2400300"/>
            <a:ext cx="8520546" cy="22860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গল্পটি</a:t>
            </a:r>
            <a:r>
              <a:rPr lang="en-US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পড়ে</a:t>
            </a:r>
            <a:r>
              <a:rPr lang="en-US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তুমি</a:t>
            </a:r>
            <a:r>
              <a:rPr lang="en-US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শিখলে</a:t>
            </a:r>
            <a:r>
              <a:rPr lang="en-US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2 </a:t>
            </a:r>
            <a:r>
              <a:rPr lang="en-US" sz="36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বাক্যে</a:t>
            </a:r>
            <a:r>
              <a:rPr lang="en-US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2AB536B0-7773-E1BE-9679-DC8C2B326992}"/>
              </a:ext>
            </a:extLst>
          </p:cNvPr>
          <p:cNvGrpSpPr/>
          <p:nvPr/>
        </p:nvGrpSpPr>
        <p:grpSpPr>
          <a:xfrm>
            <a:off x="902458" y="1145018"/>
            <a:ext cx="10225678" cy="4933663"/>
            <a:chOff x="1559653" y="858320"/>
            <a:chExt cx="9072694" cy="5256272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B03F9FE1-14A7-520A-A4B1-5EAED04F3C81}"/>
                </a:ext>
              </a:extLst>
            </p:cNvPr>
            <p:cNvGrpSpPr/>
            <p:nvPr/>
          </p:nvGrpSpPr>
          <p:grpSpPr>
            <a:xfrm>
              <a:off x="1559653" y="858320"/>
              <a:ext cx="4647933" cy="5256272"/>
              <a:chOff x="1333500" y="578920"/>
              <a:chExt cx="4647933" cy="5256272"/>
            </a:xfrm>
          </p:grpSpPr>
          <p:sp>
            <p:nvSpPr>
              <p:cNvPr id="39" name="Rounded Rectangle 3">
                <a:extLst>
                  <a:ext uri="{FF2B5EF4-FFF2-40B4-BE49-F238E27FC236}">
                    <a16:creationId xmlns:a16="http://schemas.microsoft.com/office/drawing/2014/main" id="{F1303C2F-679F-25A0-22B8-817D78AA8439}"/>
                  </a:ext>
                </a:extLst>
              </p:cNvPr>
              <p:cNvSpPr/>
              <p:nvPr/>
            </p:nvSpPr>
            <p:spPr>
              <a:xfrm>
                <a:off x="1774083" y="578920"/>
                <a:ext cx="4207350" cy="5079145"/>
              </a:xfrm>
              <a:prstGeom prst="roundRect">
                <a:avLst>
                  <a:gd name="adj" fmla="val 3204"/>
                </a:avLst>
              </a:prstGeom>
              <a:solidFill>
                <a:schemeClr val="accent1"/>
              </a:solidFill>
              <a:ln>
                <a:noFill/>
              </a:ln>
              <a:effectLst>
                <a:outerShdw blurRad="241300" dist="127000" dir="4800000" algn="t" rotWithShape="0">
                  <a:prstClr val="black">
                    <a:alpha val="2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00B050"/>
                  </a:solidFill>
                </a:endParaRPr>
              </a:p>
            </p:txBody>
          </p: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F73F4001-23F4-D8E4-229C-65995BB58BF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33500" y="5307619"/>
                <a:ext cx="4454296" cy="527573"/>
              </a:xfrm>
              <a:prstGeom prst="line">
                <a:avLst/>
              </a:prstGeom>
              <a:ln>
                <a:solidFill>
                  <a:schemeClr val="accent2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8BEE2279-5113-8064-BFDF-005F930C24E5}"/>
                  </a:ext>
                </a:extLst>
              </p:cNvPr>
              <p:cNvSpPr/>
              <p:nvPr/>
            </p:nvSpPr>
            <p:spPr>
              <a:xfrm>
                <a:off x="5296500" y="1715530"/>
                <a:ext cx="365760" cy="365760"/>
              </a:xfrm>
              <a:prstGeom prst="ellipse">
                <a:avLst/>
              </a:prstGeom>
              <a:solidFill>
                <a:schemeClr val="bg2"/>
              </a:solidFill>
              <a:ln w="38100">
                <a:solidFill>
                  <a:schemeClr val="accent2"/>
                </a:solidFill>
              </a:ln>
              <a:effectLst>
                <a:innerShdw blurRad="63500" dist="63500" dir="10800000">
                  <a:schemeClr val="tx1">
                    <a:alpha val="50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57EF32EE-9037-0B2B-1997-3409F695037D}"/>
                  </a:ext>
                </a:extLst>
              </p:cNvPr>
              <p:cNvSpPr/>
              <p:nvPr/>
            </p:nvSpPr>
            <p:spPr>
              <a:xfrm>
                <a:off x="5296500" y="4712227"/>
                <a:ext cx="365760" cy="365760"/>
              </a:xfrm>
              <a:prstGeom prst="ellipse">
                <a:avLst/>
              </a:prstGeom>
              <a:solidFill>
                <a:schemeClr val="bg2"/>
              </a:solidFill>
              <a:ln w="38100">
                <a:solidFill>
                  <a:schemeClr val="accent2"/>
                </a:solidFill>
              </a:ln>
              <a:effectLst>
                <a:innerShdw blurRad="63500" dist="63500" dir="10800000">
                  <a:schemeClr val="tx1">
                    <a:alpha val="50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3A84B6D-0126-B866-2F8A-6B66DF34C75C}"/>
                </a:ext>
              </a:extLst>
            </p:cNvPr>
            <p:cNvGrpSpPr/>
            <p:nvPr/>
          </p:nvGrpSpPr>
          <p:grpSpPr>
            <a:xfrm>
              <a:off x="6149247" y="927100"/>
              <a:ext cx="4483100" cy="5003800"/>
              <a:chOff x="6121400" y="647700"/>
              <a:chExt cx="4483100" cy="5003800"/>
            </a:xfrm>
          </p:grpSpPr>
          <p:sp>
            <p:nvSpPr>
              <p:cNvPr id="23" name="Rounded Rectangle 31">
                <a:extLst>
                  <a:ext uri="{FF2B5EF4-FFF2-40B4-BE49-F238E27FC236}">
                    <a16:creationId xmlns:a16="http://schemas.microsoft.com/office/drawing/2014/main" id="{428CEAC2-1DBA-A149-285C-3FD9EB8B119D}"/>
                  </a:ext>
                </a:extLst>
              </p:cNvPr>
              <p:cNvSpPr/>
              <p:nvPr/>
            </p:nvSpPr>
            <p:spPr>
              <a:xfrm>
                <a:off x="6121401" y="647700"/>
                <a:ext cx="4354498" cy="5003800"/>
              </a:xfrm>
              <a:prstGeom prst="roundRect">
                <a:avLst>
                  <a:gd name="adj" fmla="val 3204"/>
                </a:avLst>
              </a:prstGeom>
              <a:solidFill>
                <a:schemeClr val="accent1"/>
              </a:solidFill>
              <a:ln>
                <a:noFill/>
              </a:ln>
              <a:effectLst>
                <a:outerShdw blurRad="241300" dist="127000" dir="4800000" algn="t" rotWithShape="0">
                  <a:prstClr val="black">
                    <a:alpha val="2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F9740F79-D55D-99F9-F82C-E129B433ABB9}"/>
                  </a:ext>
                </a:extLst>
              </p:cNvPr>
              <p:cNvSpPr/>
              <p:nvPr/>
            </p:nvSpPr>
            <p:spPr>
              <a:xfrm flipH="1">
                <a:off x="6288823" y="1715530"/>
                <a:ext cx="365760" cy="365760"/>
              </a:xfrm>
              <a:prstGeom prst="ellipse">
                <a:avLst/>
              </a:prstGeom>
              <a:solidFill>
                <a:schemeClr val="bg2"/>
              </a:solidFill>
              <a:ln w="38100">
                <a:solidFill>
                  <a:schemeClr val="accent5"/>
                </a:solidFill>
              </a:ln>
              <a:effectLst>
                <a:innerShdw blurRad="63500" dist="63500" dir="10800000">
                  <a:schemeClr val="tx1">
                    <a:alpha val="50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C92BC249-EEDF-58B8-7FD3-FFA337D2AAD6}"/>
                  </a:ext>
                </a:extLst>
              </p:cNvPr>
              <p:cNvSpPr/>
              <p:nvPr/>
            </p:nvSpPr>
            <p:spPr>
              <a:xfrm flipH="1">
                <a:off x="6288823" y="4712227"/>
                <a:ext cx="365760" cy="365760"/>
              </a:xfrm>
              <a:prstGeom prst="ellipse">
                <a:avLst/>
              </a:prstGeom>
              <a:solidFill>
                <a:schemeClr val="bg2"/>
              </a:solidFill>
              <a:ln w="38100">
                <a:solidFill>
                  <a:schemeClr val="accent5"/>
                </a:solidFill>
              </a:ln>
              <a:effectLst>
                <a:innerShdw blurRad="63500" dist="63500" dir="10800000">
                  <a:schemeClr val="tx1">
                    <a:alpha val="50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3AA5F0CA-F710-E8B1-4551-EAF1410304D4}"/>
                  </a:ext>
                </a:extLst>
              </p:cNvPr>
              <p:cNvCxnSpPr/>
              <p:nvPr/>
            </p:nvCxnSpPr>
            <p:spPr>
              <a:xfrm flipV="1">
                <a:off x="6121400" y="5292727"/>
                <a:ext cx="4483100" cy="14892"/>
              </a:xfrm>
              <a:prstGeom prst="line">
                <a:avLst/>
              </a:prstGeom>
              <a:ln>
                <a:solidFill>
                  <a:schemeClr val="accent5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Rounded Rectangle 62">
              <a:extLst>
                <a:ext uri="{FF2B5EF4-FFF2-40B4-BE49-F238E27FC236}">
                  <a16:creationId xmlns:a16="http://schemas.microsoft.com/office/drawing/2014/main" id="{46817174-E1E2-E2B6-F7C0-5F37FCCBB6D7}"/>
                </a:ext>
              </a:extLst>
            </p:cNvPr>
            <p:cNvSpPr/>
            <p:nvPr/>
          </p:nvSpPr>
          <p:spPr>
            <a:xfrm>
              <a:off x="5678877" y="2063320"/>
              <a:ext cx="822960" cy="2286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50000">
                  <a:schemeClr val="bg1"/>
                </a:gs>
                <a:gs pos="16000">
                  <a:schemeClr val="bg1">
                    <a:lumMod val="75000"/>
                  </a:schemeClr>
                </a:gs>
                <a:gs pos="84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Rounded Rectangle 71">
              <a:extLst>
                <a:ext uri="{FF2B5EF4-FFF2-40B4-BE49-F238E27FC236}">
                  <a16:creationId xmlns:a16="http://schemas.microsoft.com/office/drawing/2014/main" id="{63043C88-B1A5-C6A6-2ECA-2FE6208ABDC7}"/>
                </a:ext>
              </a:extLst>
            </p:cNvPr>
            <p:cNvSpPr/>
            <p:nvPr/>
          </p:nvSpPr>
          <p:spPr>
            <a:xfrm>
              <a:off x="5678877" y="5071034"/>
              <a:ext cx="822960" cy="2286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50000">
                  <a:schemeClr val="bg1"/>
                </a:gs>
                <a:gs pos="16000">
                  <a:schemeClr val="bg1">
                    <a:lumMod val="75000"/>
                  </a:schemeClr>
                </a:gs>
                <a:gs pos="84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D89DE995-C179-6978-58B3-9C96ACDD498A}"/>
              </a:ext>
            </a:extLst>
          </p:cNvPr>
          <p:cNvSpPr/>
          <p:nvPr/>
        </p:nvSpPr>
        <p:spPr>
          <a:xfrm>
            <a:off x="1017721" y="418867"/>
            <a:ext cx="9933709" cy="9294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পাঠ্য </a:t>
            </a:r>
            <a:r>
              <a:rPr lang="en-US" sz="36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বইয়ের</a:t>
            </a:r>
            <a:r>
              <a:rPr lang="en-US" sz="36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৬৪ পৃষ্ঠা খুলে দেখে দেখে নিরবে পড়। 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A835E242-67B4-BF6E-819F-97D4B6BD96E6}"/>
              </a:ext>
            </a:extLst>
          </p:cNvPr>
          <p:cNvSpPr/>
          <p:nvPr/>
        </p:nvSpPr>
        <p:spPr>
          <a:xfrm flipH="1">
            <a:off x="5429275" y="4328150"/>
            <a:ext cx="412242" cy="343311"/>
          </a:xfrm>
          <a:prstGeom prst="ellipse">
            <a:avLst/>
          </a:prstGeom>
          <a:solidFill>
            <a:schemeClr val="bg2"/>
          </a:solidFill>
          <a:ln w="38100">
            <a:solidFill>
              <a:schemeClr val="accent5"/>
            </a:solidFill>
          </a:ln>
          <a:effectLst>
            <a:innerShdw blurRad="63500" dist="63500" dir="10800000">
              <a:schemeClr val="tx1"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59D45670-2D4C-FB38-1678-53177A0C75C0}"/>
              </a:ext>
            </a:extLst>
          </p:cNvPr>
          <p:cNvSpPr/>
          <p:nvPr/>
        </p:nvSpPr>
        <p:spPr>
          <a:xfrm flipH="1">
            <a:off x="5415420" y="3618104"/>
            <a:ext cx="412242" cy="343311"/>
          </a:xfrm>
          <a:prstGeom prst="ellipse">
            <a:avLst/>
          </a:prstGeom>
          <a:solidFill>
            <a:schemeClr val="bg2"/>
          </a:solidFill>
          <a:ln w="38100">
            <a:solidFill>
              <a:schemeClr val="accent5"/>
            </a:solidFill>
          </a:ln>
          <a:effectLst>
            <a:innerShdw blurRad="63500" dist="63500" dir="10800000">
              <a:schemeClr val="tx1"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1538025A-B006-12F5-3696-6D1684833EC4}"/>
              </a:ext>
            </a:extLst>
          </p:cNvPr>
          <p:cNvSpPr/>
          <p:nvPr/>
        </p:nvSpPr>
        <p:spPr>
          <a:xfrm flipH="1">
            <a:off x="6347138" y="3552295"/>
            <a:ext cx="412242" cy="343311"/>
          </a:xfrm>
          <a:prstGeom prst="ellipse">
            <a:avLst/>
          </a:prstGeom>
          <a:solidFill>
            <a:schemeClr val="bg2"/>
          </a:solidFill>
          <a:ln w="38100">
            <a:solidFill>
              <a:schemeClr val="accent5"/>
            </a:solidFill>
          </a:ln>
          <a:effectLst>
            <a:innerShdw blurRad="63500" dist="63500" dir="10800000">
              <a:schemeClr val="tx1"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E25047F9-7A17-9669-B0BB-A6078FBF6CCA}"/>
              </a:ext>
            </a:extLst>
          </p:cNvPr>
          <p:cNvSpPr/>
          <p:nvPr/>
        </p:nvSpPr>
        <p:spPr>
          <a:xfrm flipH="1">
            <a:off x="6312502" y="2831859"/>
            <a:ext cx="412242" cy="343311"/>
          </a:xfrm>
          <a:prstGeom prst="ellipse">
            <a:avLst/>
          </a:prstGeom>
          <a:solidFill>
            <a:schemeClr val="bg2"/>
          </a:solidFill>
          <a:ln w="38100">
            <a:solidFill>
              <a:schemeClr val="accent5"/>
            </a:solidFill>
          </a:ln>
          <a:effectLst>
            <a:innerShdw blurRad="63500" dist="63500" dir="10800000">
              <a:schemeClr val="tx1"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475EF6E0-954E-23FE-9F28-F7C09E348220}"/>
              </a:ext>
            </a:extLst>
          </p:cNvPr>
          <p:cNvSpPr/>
          <p:nvPr/>
        </p:nvSpPr>
        <p:spPr>
          <a:xfrm flipH="1">
            <a:off x="5363466" y="2901132"/>
            <a:ext cx="412242" cy="343311"/>
          </a:xfrm>
          <a:prstGeom prst="ellipse">
            <a:avLst/>
          </a:prstGeom>
          <a:solidFill>
            <a:schemeClr val="bg2"/>
          </a:solidFill>
          <a:ln w="38100">
            <a:solidFill>
              <a:schemeClr val="accent5"/>
            </a:solidFill>
          </a:ln>
          <a:effectLst>
            <a:innerShdw blurRad="63500" dist="63500" dir="10800000">
              <a:schemeClr val="tx1"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50C19212-9B22-6B78-97C7-1714D5CE91EA}"/>
              </a:ext>
            </a:extLst>
          </p:cNvPr>
          <p:cNvSpPr/>
          <p:nvPr/>
        </p:nvSpPr>
        <p:spPr>
          <a:xfrm flipH="1">
            <a:off x="6357529" y="4290049"/>
            <a:ext cx="412242" cy="343311"/>
          </a:xfrm>
          <a:prstGeom prst="ellipse">
            <a:avLst/>
          </a:prstGeom>
          <a:solidFill>
            <a:schemeClr val="bg2"/>
          </a:solidFill>
          <a:ln w="38100">
            <a:solidFill>
              <a:schemeClr val="accent5"/>
            </a:solidFill>
          </a:ln>
          <a:effectLst>
            <a:innerShdw blurRad="63500" dist="63500" dir="10800000">
              <a:schemeClr val="tx1"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ounded Rectangle 62">
            <a:extLst>
              <a:ext uri="{FF2B5EF4-FFF2-40B4-BE49-F238E27FC236}">
                <a16:creationId xmlns:a16="http://schemas.microsoft.com/office/drawing/2014/main" id="{95B70769-A153-1288-1CCF-E0E666C71721}"/>
              </a:ext>
            </a:extLst>
          </p:cNvPr>
          <p:cNvSpPr/>
          <p:nvPr/>
        </p:nvSpPr>
        <p:spPr>
          <a:xfrm>
            <a:off x="5593656" y="4402733"/>
            <a:ext cx="927544" cy="21456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0000">
                <a:schemeClr val="bg1"/>
              </a:gs>
              <a:gs pos="16000">
                <a:schemeClr val="bg1">
                  <a:lumMod val="75000"/>
                </a:schemeClr>
              </a:gs>
              <a:gs pos="84000">
                <a:schemeClr val="bg1">
                  <a:lumMod val="7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Rounded Rectangle 62">
            <a:extLst>
              <a:ext uri="{FF2B5EF4-FFF2-40B4-BE49-F238E27FC236}">
                <a16:creationId xmlns:a16="http://schemas.microsoft.com/office/drawing/2014/main" id="{53BFEF85-7636-E3EF-FD71-7E1028D89966}"/>
              </a:ext>
            </a:extLst>
          </p:cNvPr>
          <p:cNvSpPr/>
          <p:nvPr/>
        </p:nvSpPr>
        <p:spPr>
          <a:xfrm>
            <a:off x="5590193" y="3630342"/>
            <a:ext cx="927544" cy="21456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0000">
                <a:schemeClr val="bg1"/>
              </a:gs>
              <a:gs pos="16000">
                <a:schemeClr val="bg1">
                  <a:lumMod val="75000"/>
                </a:schemeClr>
              </a:gs>
              <a:gs pos="84000">
                <a:schemeClr val="bg1">
                  <a:lumMod val="7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619E278C-D43A-31EF-B8FF-8356BA9621BA}"/>
              </a:ext>
            </a:extLst>
          </p:cNvPr>
          <p:cNvSpPr/>
          <p:nvPr/>
        </p:nvSpPr>
        <p:spPr>
          <a:xfrm>
            <a:off x="5344841" y="1633738"/>
            <a:ext cx="412242" cy="343311"/>
          </a:xfrm>
          <a:prstGeom prst="ellipse">
            <a:avLst/>
          </a:prstGeom>
          <a:solidFill>
            <a:schemeClr val="bg2"/>
          </a:solidFill>
          <a:ln w="38100">
            <a:solidFill>
              <a:schemeClr val="accent2"/>
            </a:solidFill>
          </a:ln>
          <a:effectLst>
            <a:innerShdw blurRad="63500" dist="63500" dir="10800000">
              <a:schemeClr val="tx1"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F735391A-172A-DBB5-D228-2878EDB76C72}"/>
              </a:ext>
            </a:extLst>
          </p:cNvPr>
          <p:cNvSpPr/>
          <p:nvPr/>
        </p:nvSpPr>
        <p:spPr>
          <a:xfrm>
            <a:off x="6394323" y="1644129"/>
            <a:ext cx="412242" cy="343311"/>
          </a:xfrm>
          <a:prstGeom prst="ellipse">
            <a:avLst/>
          </a:prstGeom>
          <a:solidFill>
            <a:schemeClr val="bg2"/>
          </a:solidFill>
          <a:ln w="38100">
            <a:solidFill>
              <a:schemeClr val="accent2"/>
            </a:solidFill>
          </a:ln>
          <a:effectLst>
            <a:innerShdw blurRad="63500" dist="63500" dir="10800000">
              <a:schemeClr val="tx1"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Rounded Rectangle 62">
            <a:extLst>
              <a:ext uri="{FF2B5EF4-FFF2-40B4-BE49-F238E27FC236}">
                <a16:creationId xmlns:a16="http://schemas.microsoft.com/office/drawing/2014/main" id="{35F65C7B-A257-19EC-5BA3-2F8F7D9F950B}"/>
              </a:ext>
            </a:extLst>
          </p:cNvPr>
          <p:cNvSpPr/>
          <p:nvPr/>
        </p:nvSpPr>
        <p:spPr>
          <a:xfrm>
            <a:off x="5593656" y="1659533"/>
            <a:ext cx="927544" cy="21456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0000">
                <a:schemeClr val="bg1"/>
              </a:gs>
              <a:gs pos="16000">
                <a:schemeClr val="bg1">
                  <a:lumMod val="75000"/>
                </a:schemeClr>
              </a:gs>
              <a:gs pos="84000">
                <a:schemeClr val="bg1">
                  <a:lumMod val="7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ounded Rectangle 62">
            <a:extLst>
              <a:ext uri="{FF2B5EF4-FFF2-40B4-BE49-F238E27FC236}">
                <a16:creationId xmlns:a16="http://schemas.microsoft.com/office/drawing/2014/main" id="{F1F8D724-549E-63C7-F8C2-FDFB86D709D0}"/>
              </a:ext>
            </a:extLst>
          </p:cNvPr>
          <p:cNvSpPr/>
          <p:nvPr/>
        </p:nvSpPr>
        <p:spPr>
          <a:xfrm>
            <a:off x="5593656" y="2916832"/>
            <a:ext cx="927544" cy="21456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0000">
                <a:schemeClr val="bg1"/>
              </a:gs>
              <a:gs pos="16000">
                <a:schemeClr val="bg1">
                  <a:lumMod val="75000"/>
                </a:schemeClr>
              </a:gs>
              <a:gs pos="84000">
                <a:schemeClr val="bg1">
                  <a:lumMod val="7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DFB7B1B-BC53-FB90-F8FE-2301618CCE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" b="186"/>
          <a:stretch>
            <a:fillRect/>
          </a:stretch>
        </p:blipFill>
        <p:spPr>
          <a:xfrm>
            <a:off x="1797629" y="1589809"/>
            <a:ext cx="3449780" cy="402128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72902E8-4370-A632-7CF2-354EAADCCF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8391" y="1509107"/>
            <a:ext cx="3534294" cy="415393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D38B48E2-1D92-ED41-A394-56DC0F9A340E}"/>
              </a:ext>
            </a:extLst>
          </p:cNvPr>
          <p:cNvSpPr txBox="1"/>
          <p:nvPr/>
        </p:nvSpPr>
        <p:spPr>
          <a:xfrm>
            <a:off x="2301073" y="4775310"/>
            <a:ext cx="3316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পৃথিবী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8548A8B-8450-8CF5-AC29-C1D87A923374}"/>
              </a:ext>
            </a:extLst>
          </p:cNvPr>
          <p:cNvSpPr txBox="1"/>
          <p:nvPr/>
        </p:nvSpPr>
        <p:spPr>
          <a:xfrm>
            <a:off x="1999624" y="1180347"/>
            <a:ext cx="68831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u="sng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প্রদত্ত </a:t>
            </a:r>
            <a:r>
              <a:rPr lang="en-US" sz="4000" u="sng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4000" u="sng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   </a:t>
            </a:r>
            <a:r>
              <a:rPr lang="en-US" sz="4000" u="sng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u="sng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শব্দের</a:t>
            </a:r>
            <a:r>
              <a:rPr lang="en-US" sz="4000" u="sng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অর্থ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28859A5-028D-821A-0758-7C479431F2F7}"/>
              </a:ext>
            </a:extLst>
          </p:cNvPr>
          <p:cNvSpPr txBox="1"/>
          <p:nvPr/>
        </p:nvSpPr>
        <p:spPr>
          <a:xfrm>
            <a:off x="2408711" y="1944037"/>
            <a:ext cx="3316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গাছ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8A8D02A-FCD2-ECCB-3E43-239EC661933B}"/>
              </a:ext>
            </a:extLst>
          </p:cNvPr>
          <p:cNvSpPr txBox="1"/>
          <p:nvPr/>
        </p:nvSpPr>
        <p:spPr>
          <a:xfrm>
            <a:off x="2251439" y="4120037"/>
            <a:ext cx="3316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অনুশীলন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C88B419-DA5D-CE25-8BD3-B28C795DAC2C}"/>
              </a:ext>
            </a:extLst>
          </p:cNvPr>
          <p:cNvSpPr txBox="1"/>
          <p:nvPr/>
        </p:nvSpPr>
        <p:spPr>
          <a:xfrm>
            <a:off x="2205614" y="3624776"/>
            <a:ext cx="3316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যুবক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6286181-D85F-E136-0821-D1AC8E3A6644}"/>
              </a:ext>
            </a:extLst>
          </p:cNvPr>
          <p:cNvSpPr txBox="1"/>
          <p:nvPr/>
        </p:nvSpPr>
        <p:spPr>
          <a:xfrm>
            <a:off x="2297723" y="3063742"/>
            <a:ext cx="3316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হতভম্ব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522693-D178-13CC-EA53-CA7C1928779F}"/>
              </a:ext>
            </a:extLst>
          </p:cNvPr>
          <p:cNvSpPr txBox="1"/>
          <p:nvPr/>
        </p:nvSpPr>
        <p:spPr>
          <a:xfrm>
            <a:off x="2351315" y="2532851"/>
            <a:ext cx="3316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নিশানা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2020D28-C6FE-104E-35D8-B4FCC4FF5397}"/>
              </a:ext>
            </a:extLst>
          </p:cNvPr>
          <p:cNvSpPr txBox="1"/>
          <p:nvPr/>
        </p:nvSpPr>
        <p:spPr>
          <a:xfrm>
            <a:off x="6030687" y="2496013"/>
            <a:ext cx="5374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তাক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459A02B-95E7-8BCC-E61A-F515099BAB25}"/>
              </a:ext>
            </a:extLst>
          </p:cNvPr>
          <p:cNvSpPr txBox="1"/>
          <p:nvPr/>
        </p:nvSpPr>
        <p:spPr>
          <a:xfrm>
            <a:off x="6002215" y="1874688"/>
            <a:ext cx="41466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বৃক্ষ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তরূ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7F1CC0D-C6E9-4958-3AB2-F5EAFFF11CEE}"/>
              </a:ext>
            </a:extLst>
          </p:cNvPr>
          <p:cNvSpPr txBox="1"/>
          <p:nvPr/>
        </p:nvSpPr>
        <p:spPr>
          <a:xfrm>
            <a:off x="5998145" y="3141504"/>
            <a:ext cx="56555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ধাঁধা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লাগানো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বিহ্বল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হওয়া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72F968F-B1D6-03F8-0991-1F912D7F1031}"/>
              </a:ext>
            </a:extLst>
          </p:cNvPr>
          <p:cNvSpPr txBox="1"/>
          <p:nvPr/>
        </p:nvSpPr>
        <p:spPr>
          <a:xfrm>
            <a:off x="5992169" y="3643199"/>
            <a:ext cx="50741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তরূণ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হাসিখুশি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E06DFFB-4622-9ABA-4C7A-49A6C2227C60}"/>
              </a:ext>
            </a:extLst>
          </p:cNvPr>
          <p:cNvSpPr txBox="1"/>
          <p:nvPr/>
        </p:nvSpPr>
        <p:spPr>
          <a:xfrm>
            <a:off x="5925181" y="4721721"/>
            <a:ext cx="58012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বিশ্ব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জগত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C08469D-8809-9F8D-25D2-E9DB8BF6099C}"/>
              </a:ext>
            </a:extLst>
          </p:cNvPr>
          <p:cNvSpPr txBox="1"/>
          <p:nvPr/>
        </p:nvSpPr>
        <p:spPr>
          <a:xfrm>
            <a:off x="5977097" y="4170737"/>
            <a:ext cx="58096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চর্চা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অভ্যাস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2CFF43F-1EDC-258B-AA63-30475747608A}"/>
              </a:ext>
            </a:extLst>
          </p:cNvPr>
          <p:cNvCxnSpPr/>
          <p:nvPr/>
        </p:nvCxnSpPr>
        <p:spPr>
          <a:xfrm>
            <a:off x="5235191" y="2200589"/>
            <a:ext cx="381838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57CE4A5E-B573-FA43-8C9E-0890C9CFCE7C}"/>
              </a:ext>
            </a:extLst>
          </p:cNvPr>
          <p:cNvCxnSpPr/>
          <p:nvPr/>
        </p:nvCxnSpPr>
        <p:spPr>
          <a:xfrm>
            <a:off x="5248589" y="2857082"/>
            <a:ext cx="381838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310BB989-E82A-871F-EA7B-3D4840730C4E}"/>
              </a:ext>
            </a:extLst>
          </p:cNvPr>
          <p:cNvCxnSpPr/>
          <p:nvPr/>
        </p:nvCxnSpPr>
        <p:spPr>
          <a:xfrm>
            <a:off x="5260312" y="3391319"/>
            <a:ext cx="381838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269075CE-DC48-39C1-EBCD-28E21CD41F4C}"/>
              </a:ext>
            </a:extLst>
          </p:cNvPr>
          <p:cNvCxnSpPr/>
          <p:nvPr/>
        </p:nvCxnSpPr>
        <p:spPr>
          <a:xfrm>
            <a:off x="5292131" y="3945652"/>
            <a:ext cx="381838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7AC99A6-1DFC-68AE-991D-1339CB9DE61C}"/>
              </a:ext>
            </a:extLst>
          </p:cNvPr>
          <p:cNvCxnSpPr/>
          <p:nvPr/>
        </p:nvCxnSpPr>
        <p:spPr>
          <a:xfrm>
            <a:off x="5334001" y="4469842"/>
            <a:ext cx="381838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C7578315-A954-1A49-9156-C2D03A8418F5}"/>
              </a:ext>
            </a:extLst>
          </p:cNvPr>
          <p:cNvCxnSpPr/>
          <p:nvPr/>
        </p:nvCxnSpPr>
        <p:spPr>
          <a:xfrm>
            <a:off x="5324256" y="4984325"/>
            <a:ext cx="381838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62B399B6-0CED-1A10-B9CD-D811229DF851}"/>
              </a:ext>
            </a:extLst>
          </p:cNvPr>
          <p:cNvSpPr txBox="1"/>
          <p:nvPr/>
        </p:nvSpPr>
        <p:spPr>
          <a:xfrm>
            <a:off x="3840480" y="563880"/>
            <a:ext cx="4008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u="sng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শব্দের</a:t>
            </a:r>
            <a:r>
              <a:rPr lang="en-US" sz="3600" b="1" u="sng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</a:t>
            </a:r>
            <a:r>
              <a:rPr lang="en-US" sz="3600" b="1" u="sng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জেনে</a:t>
            </a:r>
            <a:r>
              <a:rPr lang="en-US" sz="3600" b="1" u="sng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নেই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4F80E49-650A-B460-B3F7-ADC82EA19A25}"/>
              </a:ext>
            </a:extLst>
          </p:cNvPr>
          <p:cNvSpPr txBox="1"/>
          <p:nvPr/>
        </p:nvSpPr>
        <p:spPr>
          <a:xfrm>
            <a:off x="2318391" y="5416083"/>
            <a:ext cx="3316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তিরন্দাজ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502914C0-7E54-890F-343E-008774A1B9B4}"/>
              </a:ext>
            </a:extLst>
          </p:cNvPr>
          <p:cNvCxnSpPr/>
          <p:nvPr/>
        </p:nvCxnSpPr>
        <p:spPr>
          <a:xfrm>
            <a:off x="5331183" y="5718616"/>
            <a:ext cx="381838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CB362C91-8462-AB6A-3D9A-14DADBC005FE}"/>
              </a:ext>
            </a:extLst>
          </p:cNvPr>
          <p:cNvSpPr txBox="1"/>
          <p:nvPr/>
        </p:nvSpPr>
        <p:spPr>
          <a:xfrm>
            <a:off x="5963281" y="5414449"/>
            <a:ext cx="58012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ধনুর্ধর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ধানুকি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3" grpId="0"/>
      <p:bldP spid="48" grpId="0"/>
      <p:bldP spid="5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5D27BFA-E614-8A79-970D-72AC8FF176E6}"/>
              </a:ext>
            </a:extLst>
          </p:cNvPr>
          <p:cNvSpPr txBox="1"/>
          <p:nvPr/>
        </p:nvSpPr>
        <p:spPr>
          <a:xfrm>
            <a:off x="2461846" y="776905"/>
            <a:ext cx="66265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u="sng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যুক্তবর্ণ ভেঙ্গে নতুন শব্দ তৈরি করি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F48C67-B47D-DB06-4F5C-240622BC5ED0}"/>
              </a:ext>
            </a:extLst>
          </p:cNvPr>
          <p:cNvSpPr txBox="1"/>
          <p:nvPr/>
        </p:nvSpPr>
        <p:spPr>
          <a:xfrm>
            <a:off x="1458518" y="2240615"/>
            <a:ext cx="929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ন্ত</a:t>
            </a:r>
            <a:r>
              <a:rPr lang="en-US" sz="4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AF1015-8822-588D-885D-C817F427C6D8}"/>
              </a:ext>
            </a:extLst>
          </p:cNvPr>
          <p:cNvSpPr txBox="1"/>
          <p:nvPr/>
        </p:nvSpPr>
        <p:spPr>
          <a:xfrm>
            <a:off x="-1738366" y="2286403"/>
            <a:ext cx="28135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  ত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630CB3-8EB7-A541-254A-B16EE77B4D27}"/>
              </a:ext>
            </a:extLst>
          </p:cNvPr>
          <p:cNvSpPr txBox="1"/>
          <p:nvPr/>
        </p:nvSpPr>
        <p:spPr>
          <a:xfrm>
            <a:off x="8366760" y="2070705"/>
            <a:ext cx="36728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শা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ন্ত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ন্ত</a:t>
            </a:r>
            <a:r>
              <a:rPr lang="as-IN" sz="5400" dirty="0">
                <a:solidFill>
                  <a:srgbClr val="FF0000"/>
                </a:solidFill>
              </a:rPr>
              <a:t> </a:t>
            </a:r>
            <a:endParaRPr lang="en-US" sz="5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D51C50-2EB7-4512-1E9B-FCA2D6A0932F}"/>
              </a:ext>
            </a:extLst>
          </p:cNvPr>
          <p:cNvSpPr txBox="1"/>
          <p:nvPr/>
        </p:nvSpPr>
        <p:spPr>
          <a:xfrm>
            <a:off x="-1828800" y="2955705"/>
            <a:ext cx="1828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   ছ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151000-9AAC-E3EF-6C12-448DFA8BB4DF}"/>
              </a:ext>
            </a:extLst>
          </p:cNvPr>
          <p:cNvSpPr txBox="1"/>
          <p:nvPr/>
        </p:nvSpPr>
        <p:spPr>
          <a:xfrm>
            <a:off x="8374129" y="3658280"/>
            <a:ext cx="3185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আন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ন্দ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তির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ন্দা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00DDA2-2CD1-9B5A-127A-1F64174F70E2}"/>
              </a:ext>
            </a:extLst>
          </p:cNvPr>
          <p:cNvSpPr txBox="1"/>
          <p:nvPr/>
        </p:nvSpPr>
        <p:spPr>
          <a:xfrm>
            <a:off x="-1828390" y="5189646"/>
            <a:ext cx="15849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    ঞ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E88ACE-FCFA-8DCE-F74D-7D82F16BAFDE}"/>
              </a:ext>
            </a:extLst>
          </p:cNvPr>
          <p:cNvSpPr txBox="1"/>
          <p:nvPr/>
        </p:nvSpPr>
        <p:spPr>
          <a:xfrm>
            <a:off x="8483739" y="5187399"/>
            <a:ext cx="3063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জ্ঞা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জ্ঞ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3E1E35-44F2-B5EE-D71C-2688EBEE3D1B}"/>
              </a:ext>
            </a:extLst>
          </p:cNvPr>
          <p:cNvSpPr txBox="1"/>
          <p:nvPr/>
        </p:nvSpPr>
        <p:spPr>
          <a:xfrm>
            <a:off x="1538906" y="2903806"/>
            <a:ext cx="929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চ্ছ</a:t>
            </a:r>
            <a:r>
              <a:rPr lang="en-US" sz="4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6D352C-8FA9-5F9A-1154-B77E725CCF1C}"/>
              </a:ext>
            </a:extLst>
          </p:cNvPr>
          <p:cNvSpPr txBox="1"/>
          <p:nvPr/>
        </p:nvSpPr>
        <p:spPr>
          <a:xfrm>
            <a:off x="1655869" y="5201719"/>
            <a:ext cx="929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জ্ঞ</a:t>
            </a:r>
            <a:r>
              <a:rPr lang="en-US" sz="4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E9CC5F-9CE1-C92C-3A80-FAA70E336610}"/>
              </a:ext>
            </a:extLst>
          </p:cNvPr>
          <p:cNvSpPr txBox="1"/>
          <p:nvPr/>
        </p:nvSpPr>
        <p:spPr>
          <a:xfrm>
            <a:off x="1500386" y="3558624"/>
            <a:ext cx="929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ন্দ</a:t>
            </a:r>
            <a:endParaRPr lang="en-US" sz="4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45BDC2-D80E-D734-053B-A482D43D8FC6}"/>
              </a:ext>
            </a:extLst>
          </p:cNvPr>
          <p:cNvSpPr txBox="1"/>
          <p:nvPr/>
        </p:nvSpPr>
        <p:spPr>
          <a:xfrm>
            <a:off x="1552303" y="4288919"/>
            <a:ext cx="929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ম্ব</a:t>
            </a:r>
            <a:endParaRPr lang="en-US" sz="4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395C716-29AF-D9C3-7C5B-91A1CA3CF6CD}"/>
              </a:ext>
            </a:extLst>
          </p:cNvPr>
          <p:cNvSpPr txBox="1"/>
          <p:nvPr/>
        </p:nvSpPr>
        <p:spPr>
          <a:xfrm>
            <a:off x="-1872387" y="3592139"/>
            <a:ext cx="25166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   দ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4B17B8E-9D56-B5ED-2F88-7145281B1BA3}"/>
              </a:ext>
            </a:extLst>
          </p:cNvPr>
          <p:cNvSpPr txBox="1"/>
          <p:nvPr/>
        </p:nvSpPr>
        <p:spPr>
          <a:xfrm>
            <a:off x="-1733918" y="4385805"/>
            <a:ext cx="1828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   ব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C6E105-7868-6185-C6B7-2775E3714807}"/>
              </a:ext>
            </a:extLst>
          </p:cNvPr>
          <p:cNvSpPr txBox="1"/>
          <p:nvPr/>
        </p:nvSpPr>
        <p:spPr>
          <a:xfrm>
            <a:off x="8418677" y="2790951"/>
            <a:ext cx="36728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চ্ছা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অনি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চ্ছা</a:t>
            </a:r>
            <a:r>
              <a:rPr lang="as-IN" sz="5400" dirty="0">
                <a:solidFill>
                  <a:srgbClr val="FF0000"/>
                </a:solidFill>
              </a:rPr>
              <a:t> </a:t>
            </a:r>
            <a:endParaRPr lang="en-US" sz="5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4C18D9B-E11E-0132-ECBD-5B04C559AF9D}"/>
              </a:ext>
            </a:extLst>
          </p:cNvPr>
          <p:cNvSpPr txBox="1"/>
          <p:nvPr/>
        </p:nvSpPr>
        <p:spPr>
          <a:xfrm>
            <a:off x="8358728" y="4386469"/>
            <a:ext cx="3672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জ্ঞা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ম্ব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3200" dirty="0">
                <a:solidFill>
                  <a:srgbClr val="FF0000"/>
                </a:solidFill>
              </a:rPr>
              <a:t> </a:t>
            </a:r>
            <a:endParaRPr lang="en-US" sz="3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6B21A56-B634-8180-A3D5-EA79883F3229}"/>
              </a:ext>
            </a:extLst>
          </p:cNvPr>
          <p:cNvSpPr/>
          <p:nvPr/>
        </p:nvSpPr>
        <p:spPr>
          <a:xfrm>
            <a:off x="1105319" y="1527350"/>
            <a:ext cx="1457011" cy="75362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বর্ণ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0FAD928-64FC-8892-303A-89BCB88C9D19}"/>
              </a:ext>
            </a:extLst>
          </p:cNvPr>
          <p:cNvSpPr/>
          <p:nvPr/>
        </p:nvSpPr>
        <p:spPr>
          <a:xfrm>
            <a:off x="2743200" y="1587641"/>
            <a:ext cx="4622242" cy="69333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বর্ণ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ভেঙে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দেখানো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3DC1D42-8D1E-D285-6591-873F64D909D5}"/>
              </a:ext>
            </a:extLst>
          </p:cNvPr>
          <p:cNvSpPr/>
          <p:nvPr/>
        </p:nvSpPr>
        <p:spPr>
          <a:xfrm>
            <a:off x="7385539" y="1607736"/>
            <a:ext cx="4029390" cy="7033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বর্ণ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নতুন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2.22222E-6 L 0.4642 -0.0046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203" y="-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778E-17 2.96296E-6 L 0.4582 0.0009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04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22222E-6 L 0.45781 0.0020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91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3.7037E-7 L 0.45521 0.0062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760" y="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1.11022E-16 L 0.46549 0.02083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268" y="1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4" grpId="0"/>
      <p:bldP spid="15" grpId="0"/>
      <p:bldP spid="16" grpId="0"/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>
            <a:extLst>
              <a:ext uri="{FF2B5EF4-FFF2-40B4-BE49-F238E27FC236}">
                <a16:creationId xmlns:a16="http://schemas.microsoft.com/office/drawing/2014/main" id="{DD561C2C-395F-D990-A732-0E637732A82C}"/>
              </a:ext>
            </a:extLst>
          </p:cNvPr>
          <p:cNvSpPr txBox="1"/>
          <p:nvPr/>
        </p:nvSpPr>
        <p:spPr>
          <a:xfrm>
            <a:off x="3767744" y="1145771"/>
            <a:ext cx="4008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u="sng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3600" b="1" u="sng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কথায়</a:t>
            </a:r>
            <a:r>
              <a:rPr lang="en-US" sz="3600" b="1" u="sng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US" sz="3600" b="1" u="sng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3DC7AD4-E9D4-A479-5A00-06CD6C451456}"/>
              </a:ext>
            </a:extLst>
          </p:cNvPr>
          <p:cNvSpPr txBox="1"/>
          <p:nvPr/>
        </p:nvSpPr>
        <p:spPr>
          <a:xfrm>
            <a:off x="1757395" y="2421904"/>
            <a:ext cx="4830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তির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নিক্ষেপ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পারদর্শী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192D9CB-91D7-9FB7-ECCD-642E18AAF60F}"/>
              </a:ext>
            </a:extLst>
          </p:cNvPr>
          <p:cNvSpPr txBox="1"/>
          <p:nvPr/>
        </p:nvSpPr>
        <p:spPr>
          <a:xfrm>
            <a:off x="1800939" y="4002845"/>
            <a:ext cx="3316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জানার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ইচ্ছা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344E12A-8F13-D1AE-A17A-95B9ADBCBAE6}"/>
              </a:ext>
            </a:extLst>
          </p:cNvPr>
          <p:cNvSpPr txBox="1"/>
          <p:nvPr/>
        </p:nvSpPr>
        <p:spPr>
          <a:xfrm>
            <a:off x="1782517" y="3441811"/>
            <a:ext cx="59821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তির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নিক্ষেপ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A321E69-B02E-1EEA-7629-7D66C5DB2065}"/>
              </a:ext>
            </a:extLst>
          </p:cNvPr>
          <p:cNvSpPr txBox="1"/>
          <p:nvPr/>
        </p:nvSpPr>
        <p:spPr>
          <a:xfrm>
            <a:off x="1745673" y="2890823"/>
            <a:ext cx="63204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যিনি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শেখান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E05DE0E-0535-9576-A433-CBB4995A3973}"/>
              </a:ext>
            </a:extLst>
          </p:cNvPr>
          <p:cNvSpPr txBox="1"/>
          <p:nvPr/>
        </p:nvSpPr>
        <p:spPr>
          <a:xfrm>
            <a:off x="8630469" y="2853985"/>
            <a:ext cx="2035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গুরু</a:t>
            </a:r>
            <a:endParaRPr lang="en-US" sz="36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E5EE5C1-C243-250A-7F37-6BEF5D0247D7}"/>
              </a:ext>
            </a:extLst>
          </p:cNvPr>
          <p:cNvSpPr txBox="1"/>
          <p:nvPr/>
        </p:nvSpPr>
        <p:spPr>
          <a:xfrm>
            <a:off x="8581901" y="2252757"/>
            <a:ext cx="24112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তিরন্দাজ</a:t>
            </a:r>
            <a:endParaRPr lang="en-US" sz="36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9485D52-3BBC-6088-431E-56A1327430B8}"/>
              </a:ext>
            </a:extLst>
          </p:cNvPr>
          <p:cNvSpPr txBox="1"/>
          <p:nvPr/>
        </p:nvSpPr>
        <p:spPr>
          <a:xfrm>
            <a:off x="8811341" y="3436788"/>
            <a:ext cx="15960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ধনুক</a:t>
            </a:r>
            <a:endParaRPr lang="en-US" sz="36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1286D8A-E9C0-8BAE-2E60-E628A937B035}"/>
              </a:ext>
            </a:extLst>
          </p:cNvPr>
          <p:cNvSpPr txBox="1"/>
          <p:nvPr/>
        </p:nvSpPr>
        <p:spPr>
          <a:xfrm>
            <a:off x="8813016" y="4051412"/>
            <a:ext cx="24201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জিজ্ঞাসা</a:t>
            </a:r>
            <a:endParaRPr lang="en-US" sz="36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D3E06459-B62A-A8BD-6475-3F563456432D}"/>
              </a:ext>
            </a:extLst>
          </p:cNvPr>
          <p:cNvCxnSpPr/>
          <p:nvPr/>
        </p:nvCxnSpPr>
        <p:spPr>
          <a:xfrm>
            <a:off x="8176617" y="2588706"/>
            <a:ext cx="381838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4D69D6B3-3DC3-559E-0E2A-C2393C88812D}"/>
              </a:ext>
            </a:extLst>
          </p:cNvPr>
          <p:cNvCxnSpPr/>
          <p:nvPr/>
        </p:nvCxnSpPr>
        <p:spPr>
          <a:xfrm>
            <a:off x="8230209" y="3205006"/>
            <a:ext cx="381838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4307F84-785E-5BF7-A3C7-3E306C5E3C25}"/>
              </a:ext>
            </a:extLst>
          </p:cNvPr>
          <p:cNvCxnSpPr/>
          <p:nvPr/>
        </p:nvCxnSpPr>
        <p:spPr>
          <a:xfrm>
            <a:off x="8262028" y="3819629"/>
            <a:ext cx="381838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B18E2354-6EA6-18A5-7208-208CA60AA13E}"/>
              </a:ext>
            </a:extLst>
          </p:cNvPr>
          <p:cNvCxnSpPr/>
          <p:nvPr/>
        </p:nvCxnSpPr>
        <p:spPr>
          <a:xfrm>
            <a:off x="8243606" y="4303624"/>
            <a:ext cx="381838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7">
            <a:extLst>
              <a:ext uri="{FF2B5EF4-FFF2-40B4-BE49-F238E27FC236}">
                <a16:creationId xmlns:a16="http://schemas.microsoft.com/office/drawing/2014/main" id="{2710D001-A9F1-80ED-2BD0-CA3CC7782F93}"/>
              </a:ext>
            </a:extLst>
          </p:cNvPr>
          <p:cNvSpPr txBox="1"/>
          <p:nvPr/>
        </p:nvSpPr>
        <p:spPr>
          <a:xfrm>
            <a:off x="699653" y="1744486"/>
            <a:ext cx="1090006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একলব্য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কীভাবে অনুশীলন ক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রে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একলব্য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কুকুরের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মুখে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তির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নিক্ষেপ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করেছিল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একলব্য ক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ুকুরকে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কয়টি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তির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নিক্ষেপ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করেছিল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তির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নিক্ষেপ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কুকুরটি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আহত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হয়েছিল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একলব্য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দ্রোণকে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কুকুরটি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দেখাল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দ্রোণ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অবাক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গেলেন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দ্রোণের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একলব্যেরিএকনিষ্ঠ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শ্রদ্ধাভক্তি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সাহায্য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3757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147252F0-02FD-12C7-E1A5-E6201F26C15B}"/>
              </a:ext>
            </a:extLst>
          </p:cNvPr>
          <p:cNvSpPr txBox="1"/>
          <p:nvPr/>
        </p:nvSpPr>
        <p:spPr>
          <a:xfrm>
            <a:off x="2888673" y="1190001"/>
            <a:ext cx="6109854" cy="646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স্থানে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বিরামচিহ্ন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বসাও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32" name="Graphic 8">
            <a:extLst>
              <a:ext uri="{FF2B5EF4-FFF2-40B4-BE49-F238E27FC236}">
                <a16:creationId xmlns:a16="http://schemas.microsoft.com/office/drawing/2014/main" id="{5A28148C-0E4F-9198-47BB-9D4DE923E1D5}"/>
              </a:ext>
            </a:extLst>
          </p:cNvPr>
          <p:cNvGrpSpPr/>
          <p:nvPr/>
        </p:nvGrpSpPr>
        <p:grpSpPr>
          <a:xfrm>
            <a:off x="9128502" y="557939"/>
            <a:ext cx="1238752" cy="1472339"/>
            <a:chOff x="9545291" y="573437"/>
            <a:chExt cx="1178424" cy="1571044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EF97506-4613-1C5F-2BCC-8D50A60459AF}"/>
                </a:ext>
              </a:extLst>
            </p:cNvPr>
            <p:cNvSpPr/>
            <p:nvPr/>
          </p:nvSpPr>
          <p:spPr>
            <a:xfrm>
              <a:off x="9545291" y="573437"/>
              <a:ext cx="1178424" cy="1571044"/>
            </a:xfrm>
            <a:custGeom>
              <a:avLst/>
              <a:gdLst>
                <a:gd name="connsiteX0" fmla="*/ 451901 w 1178424"/>
                <a:gd name="connsiteY0" fmla="*/ 1571044 h 1571044"/>
                <a:gd name="connsiteX1" fmla="*/ 453236 w 1178424"/>
                <a:gd name="connsiteY1" fmla="*/ 1391012 h 1571044"/>
                <a:gd name="connsiteX2" fmla="*/ 158748 w 1178424"/>
                <a:gd name="connsiteY2" fmla="*/ 1391012 h 1571044"/>
                <a:gd name="connsiteX3" fmla="*/ 96147 w 1178424"/>
                <a:gd name="connsiteY3" fmla="*/ 1310275 h 1571044"/>
                <a:gd name="connsiteX4" fmla="*/ 111467 w 1178424"/>
                <a:gd name="connsiteY4" fmla="*/ 987049 h 1571044"/>
                <a:gd name="connsiteX5" fmla="*/ 37300 w 1178424"/>
                <a:gd name="connsiteY5" fmla="*/ 987033 h 1571044"/>
                <a:gd name="connsiteX6" fmla="*/ 2823 w 1178424"/>
                <a:gd name="connsiteY6" fmla="*/ 927935 h 1571044"/>
                <a:gd name="connsiteX7" fmla="*/ 110202 w 1178424"/>
                <a:gd name="connsiteY7" fmla="*/ 627096 h 1571044"/>
                <a:gd name="connsiteX8" fmla="*/ 111453 w 1178424"/>
                <a:gd name="connsiteY8" fmla="*/ 619793 h 1571044"/>
                <a:gd name="connsiteX9" fmla="*/ 111523 w 1178424"/>
                <a:gd name="connsiteY9" fmla="*/ 619793 h 1571044"/>
                <a:gd name="connsiteX10" fmla="*/ 111453 w 1178424"/>
                <a:gd name="connsiteY10" fmla="*/ 613194 h 1571044"/>
                <a:gd name="connsiteX11" fmla="*/ 644945 w 1178424"/>
                <a:gd name="connsiteY11" fmla="*/ 0 h 1571044"/>
                <a:gd name="connsiteX12" fmla="*/ 1178425 w 1178424"/>
                <a:gd name="connsiteY12" fmla="*/ 613210 h 1571044"/>
                <a:gd name="connsiteX13" fmla="*/ 1100808 w 1178424"/>
                <a:gd name="connsiteY13" fmla="*/ 931850 h 1571044"/>
                <a:gd name="connsiteX14" fmla="*/ 1038666 w 1178424"/>
                <a:gd name="connsiteY14" fmla="*/ 1252437 h 1571044"/>
                <a:gd name="connsiteX15" fmla="*/ 1082665 w 1178424"/>
                <a:gd name="connsiteY15" fmla="*/ 1571044 h 157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8424" h="1571044">
                  <a:moveTo>
                    <a:pt x="451901" y="1571044"/>
                  </a:moveTo>
                  <a:lnTo>
                    <a:pt x="453236" y="1391012"/>
                  </a:lnTo>
                  <a:lnTo>
                    <a:pt x="158748" y="1391012"/>
                  </a:lnTo>
                  <a:cubicBezTo>
                    <a:pt x="121073" y="1391012"/>
                    <a:pt x="91824" y="1353279"/>
                    <a:pt x="96147" y="1310275"/>
                  </a:cubicBezTo>
                  <a:lnTo>
                    <a:pt x="111467" y="987049"/>
                  </a:lnTo>
                  <a:lnTo>
                    <a:pt x="37300" y="987033"/>
                  </a:lnTo>
                  <a:cubicBezTo>
                    <a:pt x="10802" y="987033"/>
                    <a:pt x="-7228" y="956124"/>
                    <a:pt x="2823" y="927935"/>
                  </a:cubicBezTo>
                  <a:lnTo>
                    <a:pt x="110202" y="627096"/>
                  </a:lnTo>
                  <a:cubicBezTo>
                    <a:pt x="111036" y="624780"/>
                    <a:pt x="111453" y="622301"/>
                    <a:pt x="111453" y="619793"/>
                  </a:cubicBezTo>
                  <a:lnTo>
                    <a:pt x="111523" y="619793"/>
                  </a:lnTo>
                  <a:cubicBezTo>
                    <a:pt x="111495" y="617588"/>
                    <a:pt x="111453" y="615399"/>
                    <a:pt x="111453" y="613194"/>
                  </a:cubicBezTo>
                  <a:cubicBezTo>
                    <a:pt x="111467" y="274546"/>
                    <a:pt x="350304" y="0"/>
                    <a:pt x="644945" y="0"/>
                  </a:cubicBezTo>
                  <a:cubicBezTo>
                    <a:pt x="939585" y="0"/>
                    <a:pt x="1178425" y="274546"/>
                    <a:pt x="1178425" y="613210"/>
                  </a:cubicBezTo>
                  <a:cubicBezTo>
                    <a:pt x="1178425" y="729922"/>
                    <a:pt x="1150049" y="838995"/>
                    <a:pt x="1100808" y="931850"/>
                  </a:cubicBezTo>
                  <a:cubicBezTo>
                    <a:pt x="1049830" y="1027978"/>
                    <a:pt x="1027487" y="1140582"/>
                    <a:pt x="1038666" y="1252437"/>
                  </a:cubicBezTo>
                  <a:lnTo>
                    <a:pt x="1082665" y="1571044"/>
                  </a:lnTo>
                </a:path>
              </a:pathLst>
            </a:custGeom>
            <a:solidFill>
              <a:srgbClr val="FEC17D"/>
            </a:solidFill>
            <a:ln w="35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5CC225C0-C4AA-3A21-7708-FED68823C0E5}"/>
                </a:ext>
              </a:extLst>
            </p:cNvPr>
            <p:cNvSpPr/>
            <p:nvPr/>
          </p:nvSpPr>
          <p:spPr>
            <a:xfrm>
              <a:off x="9937628" y="919279"/>
              <a:ext cx="505195" cy="819000"/>
            </a:xfrm>
            <a:custGeom>
              <a:avLst/>
              <a:gdLst>
                <a:gd name="connsiteX0" fmla="*/ 388264 w 505195"/>
                <a:gd name="connsiteY0" fmla="*/ 766436 h 819000"/>
                <a:gd name="connsiteX1" fmla="*/ 388097 w 505195"/>
                <a:gd name="connsiteY1" fmla="*/ 631089 h 819000"/>
                <a:gd name="connsiteX2" fmla="*/ 436018 w 505195"/>
                <a:gd name="connsiteY2" fmla="*/ 490022 h 819000"/>
                <a:gd name="connsiteX3" fmla="*/ 505196 w 505195"/>
                <a:gd name="connsiteY3" fmla="*/ 290381 h 819000"/>
                <a:gd name="connsiteX4" fmla="*/ 248996 w 505195"/>
                <a:gd name="connsiteY4" fmla="*/ 29 h 819000"/>
                <a:gd name="connsiteX5" fmla="*/ 9 w 505195"/>
                <a:gd name="connsiteY5" fmla="*/ 292938 h 819000"/>
                <a:gd name="connsiteX6" fmla="*/ 68462 w 505195"/>
                <a:gd name="connsiteY6" fmla="*/ 489143 h 819000"/>
                <a:gd name="connsiteX7" fmla="*/ 117173 w 505195"/>
                <a:gd name="connsiteY7" fmla="*/ 632574 h 819000"/>
                <a:gd name="connsiteX8" fmla="*/ 117340 w 505195"/>
                <a:gd name="connsiteY8" fmla="*/ 766596 h 819000"/>
                <a:gd name="connsiteX9" fmla="*/ 163008 w 505195"/>
                <a:gd name="connsiteY9" fmla="*/ 819000 h 819000"/>
                <a:gd name="connsiteX10" fmla="*/ 342610 w 505195"/>
                <a:gd name="connsiteY10" fmla="*/ 818984 h 819000"/>
                <a:gd name="connsiteX11" fmla="*/ 388264 w 505195"/>
                <a:gd name="connsiteY11" fmla="*/ 766420 h 819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05195" h="819000">
                  <a:moveTo>
                    <a:pt x="388264" y="766436"/>
                  </a:moveTo>
                  <a:lnTo>
                    <a:pt x="388097" y="631089"/>
                  </a:lnTo>
                  <a:cubicBezTo>
                    <a:pt x="388029" y="578798"/>
                    <a:pt x="404738" y="527977"/>
                    <a:pt x="436018" y="490022"/>
                  </a:cubicBezTo>
                  <a:cubicBezTo>
                    <a:pt x="478892" y="437985"/>
                    <a:pt x="505196" y="367714"/>
                    <a:pt x="505196" y="290381"/>
                  </a:cubicBezTo>
                  <a:cubicBezTo>
                    <a:pt x="505196" y="128633"/>
                    <a:pt x="390157" y="-2225"/>
                    <a:pt x="248996" y="29"/>
                  </a:cubicBezTo>
                  <a:cubicBezTo>
                    <a:pt x="110696" y="2234"/>
                    <a:pt x="-1186" y="133952"/>
                    <a:pt x="9" y="292938"/>
                  </a:cubicBezTo>
                  <a:cubicBezTo>
                    <a:pt x="579" y="368835"/>
                    <a:pt x="26477" y="437777"/>
                    <a:pt x="68462" y="489143"/>
                  </a:cubicBezTo>
                  <a:cubicBezTo>
                    <a:pt x="100115" y="527866"/>
                    <a:pt x="117105" y="579453"/>
                    <a:pt x="117173" y="632574"/>
                  </a:cubicBezTo>
                  <a:lnTo>
                    <a:pt x="117340" y="766596"/>
                  </a:lnTo>
                  <a:cubicBezTo>
                    <a:pt x="117383" y="795553"/>
                    <a:pt x="137804" y="819017"/>
                    <a:pt x="163008" y="819000"/>
                  </a:cubicBezTo>
                  <a:lnTo>
                    <a:pt x="342610" y="818984"/>
                  </a:lnTo>
                  <a:cubicBezTo>
                    <a:pt x="367843" y="818984"/>
                    <a:pt x="388292" y="795443"/>
                    <a:pt x="388264" y="766420"/>
                  </a:cubicBezTo>
                  <a:close/>
                </a:path>
              </a:pathLst>
            </a:custGeom>
            <a:solidFill>
              <a:srgbClr val="FEFEFF"/>
            </a:solidFill>
            <a:ln w="35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CF08660-F690-533D-27F4-A631A97A2F01}"/>
                </a:ext>
              </a:extLst>
            </p:cNvPr>
            <p:cNvSpPr/>
            <p:nvPr/>
          </p:nvSpPr>
          <p:spPr>
            <a:xfrm>
              <a:off x="10140688" y="1248462"/>
              <a:ext cx="99151" cy="489834"/>
            </a:xfrm>
            <a:custGeom>
              <a:avLst/>
              <a:gdLst>
                <a:gd name="connsiteX0" fmla="*/ 99152 w 99151"/>
                <a:gd name="connsiteY0" fmla="*/ 489802 h 489834"/>
                <a:gd name="connsiteX1" fmla="*/ 224 w 99151"/>
                <a:gd name="connsiteY1" fmla="*/ 489834 h 489834"/>
                <a:gd name="connsiteX2" fmla="*/ 57 w 99151"/>
                <a:gd name="connsiteY2" fmla="*/ 115005 h 489834"/>
                <a:gd name="connsiteX3" fmla="*/ 28 w 99151"/>
                <a:gd name="connsiteY3" fmla="*/ 67633 h 489834"/>
                <a:gd name="connsiteX4" fmla="*/ 0 w 99151"/>
                <a:gd name="connsiteY4" fmla="*/ 33 h 489834"/>
                <a:gd name="connsiteX5" fmla="*/ 98942 w 99151"/>
                <a:gd name="connsiteY5" fmla="*/ 0 h 489834"/>
                <a:gd name="connsiteX6" fmla="*/ 98970 w 99151"/>
                <a:gd name="connsiteY6" fmla="*/ 67604 h 489834"/>
                <a:gd name="connsiteX7" fmla="*/ 98999 w 99151"/>
                <a:gd name="connsiteY7" fmla="*/ 114973 h 489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9151" h="489834">
                  <a:moveTo>
                    <a:pt x="99152" y="489802"/>
                  </a:moveTo>
                  <a:lnTo>
                    <a:pt x="224" y="489834"/>
                  </a:lnTo>
                  <a:lnTo>
                    <a:pt x="57" y="115005"/>
                  </a:lnTo>
                  <a:lnTo>
                    <a:pt x="28" y="67633"/>
                  </a:lnTo>
                  <a:lnTo>
                    <a:pt x="0" y="33"/>
                  </a:lnTo>
                  <a:lnTo>
                    <a:pt x="98942" y="0"/>
                  </a:lnTo>
                  <a:lnTo>
                    <a:pt x="98970" y="67604"/>
                  </a:lnTo>
                  <a:lnTo>
                    <a:pt x="98999" y="114973"/>
                  </a:lnTo>
                  <a:close/>
                </a:path>
              </a:pathLst>
            </a:custGeom>
            <a:solidFill>
              <a:srgbClr val="FEE834"/>
            </a:solidFill>
            <a:ln w="35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0EBDEE2E-7D5C-03A4-E74E-AD9A8C25D99F}"/>
                </a:ext>
              </a:extLst>
            </p:cNvPr>
            <p:cNvSpPr/>
            <p:nvPr/>
          </p:nvSpPr>
          <p:spPr>
            <a:xfrm>
              <a:off x="10140607" y="1738247"/>
              <a:ext cx="99233" cy="137584"/>
            </a:xfrm>
            <a:custGeom>
              <a:avLst/>
              <a:gdLst>
                <a:gd name="connsiteX0" fmla="*/ 0 w 99233"/>
                <a:gd name="connsiteY0" fmla="*/ 110386 h 137584"/>
                <a:gd name="connsiteX1" fmla="*/ 306 w 99233"/>
                <a:gd name="connsiteY1" fmla="*/ 33 h 137584"/>
                <a:gd name="connsiteX2" fmla="*/ 99234 w 99233"/>
                <a:gd name="connsiteY2" fmla="*/ 0 h 137584"/>
                <a:gd name="connsiteX3" fmla="*/ 98928 w 99233"/>
                <a:gd name="connsiteY3" fmla="*/ 110354 h 137584"/>
                <a:gd name="connsiteX4" fmla="*/ 79827 w 99233"/>
                <a:gd name="connsiteY4" fmla="*/ 137569 h 137584"/>
                <a:gd name="connsiteX5" fmla="*/ 19101 w 99233"/>
                <a:gd name="connsiteY5" fmla="*/ 137585 h 137584"/>
                <a:gd name="connsiteX6" fmla="*/ 0 w 99233"/>
                <a:gd name="connsiteY6" fmla="*/ 110386 h 137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233" h="137584">
                  <a:moveTo>
                    <a:pt x="0" y="110386"/>
                  </a:moveTo>
                  <a:lnTo>
                    <a:pt x="306" y="33"/>
                  </a:lnTo>
                  <a:lnTo>
                    <a:pt x="99234" y="0"/>
                  </a:lnTo>
                  <a:lnTo>
                    <a:pt x="98928" y="110354"/>
                  </a:lnTo>
                  <a:cubicBezTo>
                    <a:pt x="98928" y="125377"/>
                    <a:pt x="90375" y="137569"/>
                    <a:pt x="79827" y="137569"/>
                  </a:cubicBezTo>
                  <a:lnTo>
                    <a:pt x="19101" y="137585"/>
                  </a:lnTo>
                  <a:cubicBezTo>
                    <a:pt x="8549" y="137585"/>
                    <a:pt x="0" y="125405"/>
                    <a:pt x="0" y="110386"/>
                  </a:cubicBezTo>
                  <a:close/>
                </a:path>
              </a:pathLst>
            </a:custGeom>
            <a:solidFill>
              <a:srgbClr val="5D638C"/>
            </a:solidFill>
            <a:ln w="35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00A750FD-CF15-A770-A915-F8D7E6D9073C}"/>
                </a:ext>
              </a:extLst>
            </p:cNvPr>
            <p:cNvSpPr/>
            <p:nvPr/>
          </p:nvSpPr>
          <p:spPr>
            <a:xfrm>
              <a:off x="10140703" y="1316082"/>
              <a:ext cx="98970" cy="47397"/>
            </a:xfrm>
            <a:custGeom>
              <a:avLst/>
              <a:gdLst>
                <a:gd name="connsiteX0" fmla="*/ 98970 w 98970"/>
                <a:gd name="connsiteY0" fmla="*/ 47369 h 47397"/>
                <a:gd name="connsiteX1" fmla="*/ 98913 w 98970"/>
                <a:gd name="connsiteY1" fmla="*/ 47369 h 47397"/>
                <a:gd name="connsiteX2" fmla="*/ 28 w 98970"/>
                <a:gd name="connsiteY2" fmla="*/ 47397 h 47397"/>
                <a:gd name="connsiteX3" fmla="*/ 0 w 98970"/>
                <a:gd name="connsiteY3" fmla="*/ 29 h 47397"/>
                <a:gd name="connsiteX4" fmla="*/ 98885 w 98970"/>
                <a:gd name="connsiteY4" fmla="*/ 0 h 47397"/>
                <a:gd name="connsiteX5" fmla="*/ 98942 w 98970"/>
                <a:gd name="connsiteY5" fmla="*/ 0 h 47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970" h="47397">
                  <a:moveTo>
                    <a:pt x="98970" y="47369"/>
                  </a:moveTo>
                  <a:lnTo>
                    <a:pt x="98913" y="47369"/>
                  </a:lnTo>
                  <a:lnTo>
                    <a:pt x="28" y="47397"/>
                  </a:lnTo>
                  <a:lnTo>
                    <a:pt x="0" y="29"/>
                  </a:lnTo>
                  <a:lnTo>
                    <a:pt x="98885" y="0"/>
                  </a:lnTo>
                  <a:lnTo>
                    <a:pt x="98942" y="0"/>
                  </a:lnTo>
                  <a:close/>
                </a:path>
              </a:pathLst>
            </a:custGeom>
            <a:solidFill>
              <a:srgbClr val="FE7E01"/>
            </a:solidFill>
            <a:ln w="35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D6782E0-6A69-02AF-5191-3D7A556D3709}"/>
                </a:ext>
              </a:extLst>
            </p:cNvPr>
            <p:cNvSpPr/>
            <p:nvPr/>
          </p:nvSpPr>
          <p:spPr>
            <a:xfrm>
              <a:off x="10140688" y="1088737"/>
              <a:ext cx="98859" cy="159839"/>
            </a:xfrm>
            <a:custGeom>
              <a:avLst/>
              <a:gdLst>
                <a:gd name="connsiteX0" fmla="*/ 0 w 98859"/>
                <a:gd name="connsiteY0" fmla="*/ 159774 h 159839"/>
                <a:gd name="connsiteX1" fmla="*/ 45348 w 98859"/>
                <a:gd name="connsiteY1" fmla="*/ 4179 h 159839"/>
                <a:gd name="connsiteX2" fmla="*/ 53398 w 98859"/>
                <a:gd name="connsiteY2" fmla="*/ 4179 h 159839"/>
                <a:gd name="connsiteX3" fmla="*/ 98860 w 98859"/>
                <a:gd name="connsiteY3" fmla="*/ 159839 h 159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859" h="159839">
                  <a:moveTo>
                    <a:pt x="0" y="159774"/>
                  </a:moveTo>
                  <a:lnTo>
                    <a:pt x="45348" y="4179"/>
                  </a:lnTo>
                  <a:cubicBezTo>
                    <a:pt x="46615" y="-1385"/>
                    <a:pt x="52135" y="-1401"/>
                    <a:pt x="53398" y="4179"/>
                  </a:cubicBezTo>
                  <a:lnTo>
                    <a:pt x="98860" y="159839"/>
                  </a:lnTo>
                  <a:close/>
                </a:path>
              </a:pathLst>
            </a:custGeom>
            <a:solidFill>
              <a:srgbClr val="FEC17D"/>
            </a:solidFill>
            <a:ln w="35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1981FC8D-1B28-C632-7A02-56622BFDCF5A}"/>
                </a:ext>
              </a:extLst>
            </p:cNvPr>
            <p:cNvSpPr/>
            <p:nvPr/>
          </p:nvSpPr>
          <p:spPr>
            <a:xfrm>
              <a:off x="9803509" y="758662"/>
              <a:ext cx="773426" cy="788940"/>
            </a:xfrm>
            <a:custGeom>
              <a:avLst/>
              <a:gdLst>
                <a:gd name="connsiteX0" fmla="*/ 386588 w 773426"/>
                <a:gd name="connsiteY0" fmla="*/ 76999 h 788940"/>
                <a:gd name="connsiteX1" fmla="*/ 365986 w 773426"/>
                <a:gd name="connsiteY1" fmla="*/ 53314 h 788940"/>
                <a:gd name="connsiteX2" fmla="*/ 365986 w 773426"/>
                <a:gd name="connsiteY2" fmla="*/ 23685 h 788940"/>
                <a:gd name="connsiteX3" fmla="*/ 386588 w 773426"/>
                <a:gd name="connsiteY3" fmla="*/ 0 h 788940"/>
                <a:gd name="connsiteX4" fmla="*/ 407191 w 773426"/>
                <a:gd name="connsiteY4" fmla="*/ 23685 h 788940"/>
                <a:gd name="connsiteX5" fmla="*/ 407191 w 773426"/>
                <a:gd name="connsiteY5" fmla="*/ 53314 h 788940"/>
                <a:gd name="connsiteX6" fmla="*/ 386588 w 773426"/>
                <a:gd name="connsiteY6" fmla="*/ 76999 h 788940"/>
                <a:gd name="connsiteX7" fmla="*/ 752824 w 773426"/>
                <a:gd name="connsiteY7" fmla="*/ 481777 h 788940"/>
                <a:gd name="connsiteX8" fmla="*/ 727858 w 773426"/>
                <a:gd name="connsiteY8" fmla="*/ 481777 h 788940"/>
                <a:gd name="connsiteX9" fmla="*/ 707255 w 773426"/>
                <a:gd name="connsiteY9" fmla="*/ 458093 h 788940"/>
                <a:gd name="connsiteX10" fmla="*/ 727858 w 773426"/>
                <a:gd name="connsiteY10" fmla="*/ 434408 h 788940"/>
                <a:gd name="connsiteX11" fmla="*/ 752824 w 773426"/>
                <a:gd name="connsiteY11" fmla="*/ 434408 h 788940"/>
                <a:gd name="connsiteX12" fmla="*/ 773426 w 773426"/>
                <a:gd name="connsiteY12" fmla="*/ 458093 h 788940"/>
                <a:gd name="connsiteX13" fmla="*/ 752824 w 773426"/>
                <a:gd name="connsiteY13" fmla="*/ 481777 h 788940"/>
                <a:gd name="connsiteX14" fmla="*/ 45586 w 773426"/>
                <a:gd name="connsiteY14" fmla="*/ 481777 h 788940"/>
                <a:gd name="connsiteX15" fmla="*/ 20602 w 773426"/>
                <a:gd name="connsiteY15" fmla="*/ 481777 h 788940"/>
                <a:gd name="connsiteX16" fmla="*/ 0 w 773426"/>
                <a:gd name="connsiteY16" fmla="*/ 458093 h 788940"/>
                <a:gd name="connsiteX17" fmla="*/ 20602 w 773426"/>
                <a:gd name="connsiteY17" fmla="*/ 434408 h 788940"/>
                <a:gd name="connsiteX18" fmla="*/ 45586 w 773426"/>
                <a:gd name="connsiteY18" fmla="*/ 434408 h 788940"/>
                <a:gd name="connsiteX19" fmla="*/ 66174 w 773426"/>
                <a:gd name="connsiteY19" fmla="*/ 458093 h 788940"/>
                <a:gd name="connsiteX20" fmla="*/ 45586 w 773426"/>
                <a:gd name="connsiteY20" fmla="*/ 481777 h 788940"/>
                <a:gd name="connsiteX21" fmla="*/ 627930 w 773426"/>
                <a:gd name="connsiteY21" fmla="*/ 195550 h 788940"/>
                <a:gd name="connsiteX22" fmla="*/ 608965 w 773426"/>
                <a:gd name="connsiteY22" fmla="*/ 181103 h 788940"/>
                <a:gd name="connsiteX23" fmla="*/ 613136 w 773426"/>
                <a:gd name="connsiteY23" fmla="*/ 155388 h 788940"/>
                <a:gd name="connsiteX24" fmla="*/ 630792 w 773426"/>
                <a:gd name="connsiteY24" fmla="*/ 134436 h 788940"/>
                <a:gd name="connsiteX25" fmla="*/ 630806 w 773426"/>
                <a:gd name="connsiteY25" fmla="*/ 134436 h 788940"/>
                <a:gd name="connsiteX26" fmla="*/ 659793 w 773426"/>
                <a:gd name="connsiteY26" fmla="*/ 134069 h 788940"/>
                <a:gd name="connsiteX27" fmla="*/ 660391 w 773426"/>
                <a:gd name="connsiteY27" fmla="*/ 167390 h 788940"/>
                <a:gd name="connsiteX28" fmla="*/ 642735 w 773426"/>
                <a:gd name="connsiteY28" fmla="*/ 188342 h 788940"/>
                <a:gd name="connsiteX29" fmla="*/ 627930 w 773426"/>
                <a:gd name="connsiteY29" fmla="*/ 195550 h 788940"/>
                <a:gd name="connsiteX30" fmla="*/ 127829 w 773426"/>
                <a:gd name="connsiteY30" fmla="*/ 788941 h 788940"/>
                <a:gd name="connsiteX31" fmla="*/ 108867 w 773426"/>
                <a:gd name="connsiteY31" fmla="*/ 774494 h 788940"/>
                <a:gd name="connsiteX32" fmla="*/ 113038 w 773426"/>
                <a:gd name="connsiteY32" fmla="*/ 748781 h 788940"/>
                <a:gd name="connsiteX33" fmla="*/ 130694 w 773426"/>
                <a:gd name="connsiteY33" fmla="*/ 727830 h 788940"/>
                <a:gd name="connsiteX34" fmla="*/ 130708 w 773426"/>
                <a:gd name="connsiteY34" fmla="*/ 727830 h 788940"/>
                <a:gd name="connsiteX35" fmla="*/ 159568 w 773426"/>
                <a:gd name="connsiteY35" fmla="*/ 727621 h 788940"/>
                <a:gd name="connsiteX36" fmla="*/ 160290 w 773426"/>
                <a:gd name="connsiteY36" fmla="*/ 760785 h 788940"/>
                <a:gd name="connsiteX37" fmla="*/ 142634 w 773426"/>
                <a:gd name="connsiteY37" fmla="*/ 781736 h 788940"/>
                <a:gd name="connsiteX38" fmla="*/ 127829 w 773426"/>
                <a:gd name="connsiteY38" fmla="*/ 788941 h 788940"/>
                <a:gd name="connsiteX39" fmla="*/ 645597 w 773426"/>
                <a:gd name="connsiteY39" fmla="*/ 788941 h 788940"/>
                <a:gd name="connsiteX40" fmla="*/ 630806 w 773426"/>
                <a:gd name="connsiteY40" fmla="*/ 781752 h 788940"/>
                <a:gd name="connsiteX41" fmla="*/ 613150 w 773426"/>
                <a:gd name="connsiteY41" fmla="*/ 760797 h 788940"/>
                <a:gd name="connsiteX42" fmla="*/ 613136 w 773426"/>
                <a:gd name="connsiteY42" fmla="*/ 760797 h 788940"/>
                <a:gd name="connsiteX43" fmla="*/ 613748 w 773426"/>
                <a:gd name="connsiteY43" fmla="*/ 727478 h 788940"/>
                <a:gd name="connsiteX44" fmla="*/ 642735 w 773426"/>
                <a:gd name="connsiteY44" fmla="*/ 727830 h 788940"/>
                <a:gd name="connsiteX45" fmla="*/ 660391 w 773426"/>
                <a:gd name="connsiteY45" fmla="*/ 748781 h 788940"/>
                <a:gd name="connsiteX46" fmla="*/ 664562 w 773426"/>
                <a:gd name="connsiteY46" fmla="*/ 774494 h 788940"/>
                <a:gd name="connsiteX47" fmla="*/ 645597 w 773426"/>
                <a:gd name="connsiteY47" fmla="*/ 788941 h 788940"/>
                <a:gd name="connsiteX48" fmla="*/ 145499 w 773426"/>
                <a:gd name="connsiteY48" fmla="*/ 195550 h 788940"/>
                <a:gd name="connsiteX49" fmla="*/ 130708 w 773426"/>
                <a:gd name="connsiteY49" fmla="*/ 188358 h 788940"/>
                <a:gd name="connsiteX50" fmla="*/ 113053 w 773426"/>
                <a:gd name="connsiteY50" fmla="*/ 167406 h 788940"/>
                <a:gd name="connsiteX51" fmla="*/ 113038 w 773426"/>
                <a:gd name="connsiteY51" fmla="*/ 167390 h 788940"/>
                <a:gd name="connsiteX52" fmla="*/ 113650 w 773426"/>
                <a:gd name="connsiteY52" fmla="*/ 134085 h 788940"/>
                <a:gd name="connsiteX53" fmla="*/ 142634 w 773426"/>
                <a:gd name="connsiteY53" fmla="*/ 134436 h 788940"/>
                <a:gd name="connsiteX54" fmla="*/ 160290 w 773426"/>
                <a:gd name="connsiteY54" fmla="*/ 155388 h 788940"/>
                <a:gd name="connsiteX55" fmla="*/ 160290 w 773426"/>
                <a:gd name="connsiteY55" fmla="*/ 155404 h 788940"/>
                <a:gd name="connsiteX56" fmla="*/ 164461 w 773426"/>
                <a:gd name="connsiteY56" fmla="*/ 181103 h 788940"/>
                <a:gd name="connsiteX57" fmla="*/ 145499 w 773426"/>
                <a:gd name="connsiteY57" fmla="*/ 195550 h 78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773426" h="788940">
                  <a:moveTo>
                    <a:pt x="386588" y="76999"/>
                  </a:moveTo>
                  <a:cubicBezTo>
                    <a:pt x="375218" y="76999"/>
                    <a:pt x="365986" y="66387"/>
                    <a:pt x="365986" y="53314"/>
                  </a:cubicBezTo>
                  <a:lnTo>
                    <a:pt x="365986" y="23685"/>
                  </a:lnTo>
                  <a:cubicBezTo>
                    <a:pt x="365986" y="10612"/>
                    <a:pt x="375203" y="0"/>
                    <a:pt x="386588" y="0"/>
                  </a:cubicBezTo>
                  <a:cubicBezTo>
                    <a:pt x="397959" y="0"/>
                    <a:pt x="407191" y="10596"/>
                    <a:pt x="407191" y="23685"/>
                  </a:cubicBezTo>
                  <a:lnTo>
                    <a:pt x="407191" y="53314"/>
                  </a:lnTo>
                  <a:cubicBezTo>
                    <a:pt x="407191" y="66387"/>
                    <a:pt x="397973" y="76999"/>
                    <a:pt x="386588" y="76999"/>
                  </a:cubicBezTo>
                  <a:close/>
                  <a:moveTo>
                    <a:pt x="752824" y="481777"/>
                  </a:moveTo>
                  <a:lnTo>
                    <a:pt x="727858" y="481777"/>
                  </a:lnTo>
                  <a:cubicBezTo>
                    <a:pt x="716469" y="481777"/>
                    <a:pt x="707255" y="471168"/>
                    <a:pt x="707255" y="458093"/>
                  </a:cubicBezTo>
                  <a:cubicBezTo>
                    <a:pt x="707255" y="445005"/>
                    <a:pt x="716469" y="434408"/>
                    <a:pt x="727858" y="434408"/>
                  </a:cubicBezTo>
                  <a:lnTo>
                    <a:pt x="752824" y="434408"/>
                  </a:lnTo>
                  <a:cubicBezTo>
                    <a:pt x="764212" y="434408"/>
                    <a:pt x="773426" y="445005"/>
                    <a:pt x="773426" y="458093"/>
                  </a:cubicBezTo>
                  <a:cubicBezTo>
                    <a:pt x="773426" y="471168"/>
                    <a:pt x="764212" y="481777"/>
                    <a:pt x="752824" y="481777"/>
                  </a:cubicBezTo>
                  <a:close/>
                  <a:moveTo>
                    <a:pt x="45586" y="481777"/>
                  </a:moveTo>
                  <a:lnTo>
                    <a:pt x="20602" y="481777"/>
                  </a:lnTo>
                  <a:cubicBezTo>
                    <a:pt x="9231" y="481777"/>
                    <a:pt x="0" y="471168"/>
                    <a:pt x="0" y="458093"/>
                  </a:cubicBezTo>
                  <a:cubicBezTo>
                    <a:pt x="0" y="445005"/>
                    <a:pt x="9231" y="434408"/>
                    <a:pt x="20602" y="434408"/>
                  </a:cubicBezTo>
                  <a:lnTo>
                    <a:pt x="45586" y="434408"/>
                  </a:lnTo>
                  <a:cubicBezTo>
                    <a:pt x="56957" y="434408"/>
                    <a:pt x="66174" y="445005"/>
                    <a:pt x="66174" y="458093"/>
                  </a:cubicBezTo>
                  <a:cubicBezTo>
                    <a:pt x="66174" y="471168"/>
                    <a:pt x="56957" y="481777"/>
                    <a:pt x="45586" y="481777"/>
                  </a:cubicBezTo>
                  <a:close/>
                  <a:moveTo>
                    <a:pt x="627930" y="195550"/>
                  </a:moveTo>
                  <a:cubicBezTo>
                    <a:pt x="619656" y="195550"/>
                    <a:pt x="612192" y="189860"/>
                    <a:pt x="608965" y="181103"/>
                  </a:cubicBezTo>
                  <a:cubicBezTo>
                    <a:pt x="605740" y="172344"/>
                    <a:pt x="607381" y="162228"/>
                    <a:pt x="613136" y="155388"/>
                  </a:cubicBezTo>
                  <a:lnTo>
                    <a:pt x="630792" y="134436"/>
                  </a:lnTo>
                  <a:lnTo>
                    <a:pt x="630806" y="134436"/>
                  </a:lnTo>
                  <a:cubicBezTo>
                    <a:pt x="638746" y="125199"/>
                    <a:pt x="651672" y="125039"/>
                    <a:pt x="659793" y="134069"/>
                  </a:cubicBezTo>
                  <a:cubicBezTo>
                    <a:pt x="667911" y="143114"/>
                    <a:pt x="668174" y="157977"/>
                    <a:pt x="660391" y="167390"/>
                  </a:cubicBezTo>
                  <a:lnTo>
                    <a:pt x="642735" y="188342"/>
                  </a:lnTo>
                  <a:cubicBezTo>
                    <a:pt x="638856" y="192961"/>
                    <a:pt x="633518" y="195566"/>
                    <a:pt x="627930" y="195550"/>
                  </a:cubicBezTo>
                  <a:close/>
                  <a:moveTo>
                    <a:pt x="127829" y="788941"/>
                  </a:moveTo>
                  <a:cubicBezTo>
                    <a:pt x="119558" y="788941"/>
                    <a:pt x="112092" y="783254"/>
                    <a:pt x="108867" y="774494"/>
                  </a:cubicBezTo>
                  <a:cubicBezTo>
                    <a:pt x="105643" y="765739"/>
                    <a:pt x="107284" y="755621"/>
                    <a:pt x="113038" y="748781"/>
                  </a:cubicBezTo>
                  <a:lnTo>
                    <a:pt x="130694" y="727830"/>
                  </a:lnTo>
                  <a:lnTo>
                    <a:pt x="130708" y="727830"/>
                  </a:lnTo>
                  <a:cubicBezTo>
                    <a:pt x="138659" y="718735"/>
                    <a:pt x="151503" y="718641"/>
                    <a:pt x="159568" y="727621"/>
                  </a:cubicBezTo>
                  <a:cubicBezTo>
                    <a:pt x="167632" y="736601"/>
                    <a:pt x="167953" y="751354"/>
                    <a:pt x="160290" y="760785"/>
                  </a:cubicBezTo>
                  <a:lnTo>
                    <a:pt x="142634" y="781736"/>
                  </a:lnTo>
                  <a:cubicBezTo>
                    <a:pt x="138755" y="786355"/>
                    <a:pt x="133417" y="788957"/>
                    <a:pt x="127829" y="788941"/>
                  </a:cubicBezTo>
                  <a:close/>
                  <a:moveTo>
                    <a:pt x="645597" y="788941"/>
                  </a:moveTo>
                  <a:cubicBezTo>
                    <a:pt x="640023" y="788957"/>
                    <a:pt x="634685" y="786355"/>
                    <a:pt x="630806" y="781752"/>
                  </a:cubicBezTo>
                  <a:lnTo>
                    <a:pt x="613150" y="760797"/>
                  </a:lnTo>
                  <a:lnTo>
                    <a:pt x="613136" y="760797"/>
                  </a:lnTo>
                  <a:cubicBezTo>
                    <a:pt x="605366" y="751371"/>
                    <a:pt x="605630" y="736507"/>
                    <a:pt x="613748" y="727478"/>
                  </a:cubicBezTo>
                  <a:cubicBezTo>
                    <a:pt x="621855" y="718432"/>
                    <a:pt x="634795" y="718591"/>
                    <a:pt x="642735" y="727830"/>
                  </a:cubicBezTo>
                  <a:lnTo>
                    <a:pt x="660391" y="748781"/>
                  </a:lnTo>
                  <a:cubicBezTo>
                    <a:pt x="666146" y="755621"/>
                    <a:pt x="667787" y="765739"/>
                    <a:pt x="664562" y="774494"/>
                  </a:cubicBezTo>
                  <a:cubicBezTo>
                    <a:pt x="661334" y="783254"/>
                    <a:pt x="653871" y="788941"/>
                    <a:pt x="645597" y="788941"/>
                  </a:cubicBezTo>
                  <a:close/>
                  <a:moveTo>
                    <a:pt x="145499" y="195550"/>
                  </a:moveTo>
                  <a:cubicBezTo>
                    <a:pt x="139923" y="195566"/>
                    <a:pt x="134573" y="192961"/>
                    <a:pt x="130708" y="188358"/>
                  </a:cubicBezTo>
                  <a:lnTo>
                    <a:pt x="113053" y="167406"/>
                  </a:lnTo>
                  <a:lnTo>
                    <a:pt x="113038" y="167390"/>
                  </a:lnTo>
                  <a:cubicBezTo>
                    <a:pt x="105266" y="157977"/>
                    <a:pt x="105529" y="143114"/>
                    <a:pt x="113650" y="134085"/>
                  </a:cubicBezTo>
                  <a:cubicBezTo>
                    <a:pt x="121754" y="125039"/>
                    <a:pt x="134698" y="125199"/>
                    <a:pt x="142634" y="134436"/>
                  </a:cubicBezTo>
                  <a:lnTo>
                    <a:pt x="160290" y="155388"/>
                  </a:lnTo>
                  <a:lnTo>
                    <a:pt x="160290" y="155404"/>
                  </a:lnTo>
                  <a:cubicBezTo>
                    <a:pt x="166045" y="162228"/>
                    <a:pt x="167686" y="172344"/>
                    <a:pt x="164461" y="181103"/>
                  </a:cubicBezTo>
                  <a:cubicBezTo>
                    <a:pt x="161237" y="189860"/>
                    <a:pt x="153770" y="195550"/>
                    <a:pt x="145499" y="195550"/>
                  </a:cubicBezTo>
                  <a:close/>
                </a:path>
              </a:pathLst>
            </a:custGeom>
            <a:solidFill>
              <a:srgbClr val="FEFEFF"/>
            </a:solidFill>
            <a:ln w="35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9AA34F4B-140F-1A07-12A5-D2CFD9422382}"/>
                </a:ext>
              </a:extLst>
            </p:cNvPr>
            <p:cNvSpPr/>
            <p:nvPr/>
          </p:nvSpPr>
          <p:spPr>
            <a:xfrm>
              <a:off x="9997192" y="1964449"/>
              <a:ext cx="257869" cy="180031"/>
            </a:xfrm>
            <a:custGeom>
              <a:avLst/>
              <a:gdLst>
                <a:gd name="connsiteX0" fmla="*/ 1335 w 257869"/>
                <a:gd name="connsiteY0" fmla="*/ 0 h 180031"/>
                <a:gd name="connsiteX1" fmla="*/ 257869 w 257869"/>
                <a:gd name="connsiteY1" fmla="*/ 0 h 180031"/>
                <a:gd name="connsiteX2" fmla="*/ 0 w 257869"/>
                <a:gd name="connsiteY2" fmla="*/ 180032 h 180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7869" h="180031">
                  <a:moveTo>
                    <a:pt x="1335" y="0"/>
                  </a:moveTo>
                  <a:lnTo>
                    <a:pt x="257869" y="0"/>
                  </a:lnTo>
                  <a:lnTo>
                    <a:pt x="0" y="180032"/>
                  </a:lnTo>
                  <a:close/>
                </a:path>
              </a:pathLst>
            </a:custGeom>
            <a:solidFill>
              <a:srgbClr val="FEAB54"/>
            </a:solidFill>
            <a:ln w="35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D6DC78E2-977A-92EE-2A49-6750D3AEB7AE}"/>
              </a:ext>
            </a:extLst>
          </p:cNvPr>
          <p:cNvSpPr/>
          <p:nvPr/>
        </p:nvSpPr>
        <p:spPr>
          <a:xfrm>
            <a:off x="402956" y="2092271"/>
            <a:ext cx="11360258" cy="6199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A78D70-9DE7-26EF-B8C6-CCB75154E924}"/>
              </a:ext>
            </a:extLst>
          </p:cNvPr>
          <p:cNvSpPr txBox="1"/>
          <p:nvPr/>
        </p:nvSpPr>
        <p:spPr>
          <a:xfrm>
            <a:off x="2005446" y="2929010"/>
            <a:ext cx="7824355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BD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একলব্য বলল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সেদিন আপনি আমাকে ফিরিয়ে দিয়েছিলেন কিন্তু মনে মনে আপনাকে গুরু মেনে আমি এতদিন অনুশীলন করেছি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একলব্যের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অবাক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তাকিয়ে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থাকলেন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দ্রোণ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নিবিড়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অনুশীলন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একলব্যকে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সেরা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তিরন্দাজ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বানিয়েছিল</a:t>
            </a:r>
            <a:endParaRPr lang="en-US" sz="3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aphic 8">
            <a:extLst>
              <a:ext uri="{FF2B5EF4-FFF2-40B4-BE49-F238E27FC236}">
                <a16:creationId xmlns:a16="http://schemas.microsoft.com/office/drawing/2014/main" id="{0EC259B7-F721-9208-8AEA-C1E854A167B3}"/>
              </a:ext>
            </a:extLst>
          </p:cNvPr>
          <p:cNvGrpSpPr/>
          <p:nvPr/>
        </p:nvGrpSpPr>
        <p:grpSpPr>
          <a:xfrm>
            <a:off x="9128502" y="557939"/>
            <a:ext cx="1238752" cy="1472339"/>
            <a:chOff x="9545291" y="573437"/>
            <a:chExt cx="1178424" cy="1571044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1B21112F-345D-6BDB-CDA1-62F5A79BE846}"/>
                </a:ext>
              </a:extLst>
            </p:cNvPr>
            <p:cNvSpPr/>
            <p:nvPr/>
          </p:nvSpPr>
          <p:spPr>
            <a:xfrm>
              <a:off x="9545291" y="573437"/>
              <a:ext cx="1178424" cy="1571044"/>
            </a:xfrm>
            <a:custGeom>
              <a:avLst/>
              <a:gdLst>
                <a:gd name="connsiteX0" fmla="*/ 451901 w 1178424"/>
                <a:gd name="connsiteY0" fmla="*/ 1571044 h 1571044"/>
                <a:gd name="connsiteX1" fmla="*/ 453236 w 1178424"/>
                <a:gd name="connsiteY1" fmla="*/ 1391012 h 1571044"/>
                <a:gd name="connsiteX2" fmla="*/ 158748 w 1178424"/>
                <a:gd name="connsiteY2" fmla="*/ 1391012 h 1571044"/>
                <a:gd name="connsiteX3" fmla="*/ 96147 w 1178424"/>
                <a:gd name="connsiteY3" fmla="*/ 1310275 h 1571044"/>
                <a:gd name="connsiteX4" fmla="*/ 111467 w 1178424"/>
                <a:gd name="connsiteY4" fmla="*/ 987049 h 1571044"/>
                <a:gd name="connsiteX5" fmla="*/ 37300 w 1178424"/>
                <a:gd name="connsiteY5" fmla="*/ 987033 h 1571044"/>
                <a:gd name="connsiteX6" fmla="*/ 2823 w 1178424"/>
                <a:gd name="connsiteY6" fmla="*/ 927935 h 1571044"/>
                <a:gd name="connsiteX7" fmla="*/ 110202 w 1178424"/>
                <a:gd name="connsiteY7" fmla="*/ 627096 h 1571044"/>
                <a:gd name="connsiteX8" fmla="*/ 111453 w 1178424"/>
                <a:gd name="connsiteY8" fmla="*/ 619793 h 1571044"/>
                <a:gd name="connsiteX9" fmla="*/ 111523 w 1178424"/>
                <a:gd name="connsiteY9" fmla="*/ 619793 h 1571044"/>
                <a:gd name="connsiteX10" fmla="*/ 111453 w 1178424"/>
                <a:gd name="connsiteY10" fmla="*/ 613194 h 1571044"/>
                <a:gd name="connsiteX11" fmla="*/ 644945 w 1178424"/>
                <a:gd name="connsiteY11" fmla="*/ 0 h 1571044"/>
                <a:gd name="connsiteX12" fmla="*/ 1178425 w 1178424"/>
                <a:gd name="connsiteY12" fmla="*/ 613210 h 1571044"/>
                <a:gd name="connsiteX13" fmla="*/ 1100808 w 1178424"/>
                <a:gd name="connsiteY13" fmla="*/ 931850 h 1571044"/>
                <a:gd name="connsiteX14" fmla="*/ 1038666 w 1178424"/>
                <a:gd name="connsiteY14" fmla="*/ 1252437 h 1571044"/>
                <a:gd name="connsiteX15" fmla="*/ 1082665 w 1178424"/>
                <a:gd name="connsiteY15" fmla="*/ 1571044 h 157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8424" h="1571044">
                  <a:moveTo>
                    <a:pt x="451901" y="1571044"/>
                  </a:moveTo>
                  <a:lnTo>
                    <a:pt x="453236" y="1391012"/>
                  </a:lnTo>
                  <a:lnTo>
                    <a:pt x="158748" y="1391012"/>
                  </a:lnTo>
                  <a:cubicBezTo>
                    <a:pt x="121073" y="1391012"/>
                    <a:pt x="91824" y="1353279"/>
                    <a:pt x="96147" y="1310275"/>
                  </a:cubicBezTo>
                  <a:lnTo>
                    <a:pt x="111467" y="987049"/>
                  </a:lnTo>
                  <a:lnTo>
                    <a:pt x="37300" y="987033"/>
                  </a:lnTo>
                  <a:cubicBezTo>
                    <a:pt x="10802" y="987033"/>
                    <a:pt x="-7228" y="956124"/>
                    <a:pt x="2823" y="927935"/>
                  </a:cubicBezTo>
                  <a:lnTo>
                    <a:pt x="110202" y="627096"/>
                  </a:lnTo>
                  <a:cubicBezTo>
                    <a:pt x="111036" y="624780"/>
                    <a:pt x="111453" y="622301"/>
                    <a:pt x="111453" y="619793"/>
                  </a:cubicBezTo>
                  <a:lnTo>
                    <a:pt x="111523" y="619793"/>
                  </a:lnTo>
                  <a:cubicBezTo>
                    <a:pt x="111495" y="617588"/>
                    <a:pt x="111453" y="615399"/>
                    <a:pt x="111453" y="613194"/>
                  </a:cubicBezTo>
                  <a:cubicBezTo>
                    <a:pt x="111467" y="274546"/>
                    <a:pt x="350304" y="0"/>
                    <a:pt x="644945" y="0"/>
                  </a:cubicBezTo>
                  <a:cubicBezTo>
                    <a:pt x="939585" y="0"/>
                    <a:pt x="1178425" y="274546"/>
                    <a:pt x="1178425" y="613210"/>
                  </a:cubicBezTo>
                  <a:cubicBezTo>
                    <a:pt x="1178425" y="729922"/>
                    <a:pt x="1150049" y="838995"/>
                    <a:pt x="1100808" y="931850"/>
                  </a:cubicBezTo>
                  <a:cubicBezTo>
                    <a:pt x="1049830" y="1027978"/>
                    <a:pt x="1027487" y="1140582"/>
                    <a:pt x="1038666" y="1252437"/>
                  </a:cubicBezTo>
                  <a:lnTo>
                    <a:pt x="1082665" y="1571044"/>
                  </a:lnTo>
                </a:path>
              </a:pathLst>
            </a:custGeom>
            <a:solidFill>
              <a:srgbClr val="FEC17D"/>
            </a:solidFill>
            <a:ln w="35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B4CDA34B-1EF0-2AC5-EE8C-EE57F8DF28E5}"/>
                </a:ext>
              </a:extLst>
            </p:cNvPr>
            <p:cNvSpPr/>
            <p:nvPr/>
          </p:nvSpPr>
          <p:spPr>
            <a:xfrm>
              <a:off x="9937628" y="919279"/>
              <a:ext cx="505195" cy="819000"/>
            </a:xfrm>
            <a:custGeom>
              <a:avLst/>
              <a:gdLst>
                <a:gd name="connsiteX0" fmla="*/ 388264 w 505195"/>
                <a:gd name="connsiteY0" fmla="*/ 766436 h 819000"/>
                <a:gd name="connsiteX1" fmla="*/ 388097 w 505195"/>
                <a:gd name="connsiteY1" fmla="*/ 631089 h 819000"/>
                <a:gd name="connsiteX2" fmla="*/ 436018 w 505195"/>
                <a:gd name="connsiteY2" fmla="*/ 490022 h 819000"/>
                <a:gd name="connsiteX3" fmla="*/ 505196 w 505195"/>
                <a:gd name="connsiteY3" fmla="*/ 290381 h 819000"/>
                <a:gd name="connsiteX4" fmla="*/ 248996 w 505195"/>
                <a:gd name="connsiteY4" fmla="*/ 29 h 819000"/>
                <a:gd name="connsiteX5" fmla="*/ 9 w 505195"/>
                <a:gd name="connsiteY5" fmla="*/ 292938 h 819000"/>
                <a:gd name="connsiteX6" fmla="*/ 68462 w 505195"/>
                <a:gd name="connsiteY6" fmla="*/ 489143 h 819000"/>
                <a:gd name="connsiteX7" fmla="*/ 117173 w 505195"/>
                <a:gd name="connsiteY7" fmla="*/ 632574 h 819000"/>
                <a:gd name="connsiteX8" fmla="*/ 117340 w 505195"/>
                <a:gd name="connsiteY8" fmla="*/ 766596 h 819000"/>
                <a:gd name="connsiteX9" fmla="*/ 163008 w 505195"/>
                <a:gd name="connsiteY9" fmla="*/ 819000 h 819000"/>
                <a:gd name="connsiteX10" fmla="*/ 342610 w 505195"/>
                <a:gd name="connsiteY10" fmla="*/ 818984 h 819000"/>
                <a:gd name="connsiteX11" fmla="*/ 388264 w 505195"/>
                <a:gd name="connsiteY11" fmla="*/ 766420 h 819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05195" h="819000">
                  <a:moveTo>
                    <a:pt x="388264" y="766436"/>
                  </a:moveTo>
                  <a:lnTo>
                    <a:pt x="388097" y="631089"/>
                  </a:lnTo>
                  <a:cubicBezTo>
                    <a:pt x="388029" y="578798"/>
                    <a:pt x="404738" y="527977"/>
                    <a:pt x="436018" y="490022"/>
                  </a:cubicBezTo>
                  <a:cubicBezTo>
                    <a:pt x="478892" y="437985"/>
                    <a:pt x="505196" y="367714"/>
                    <a:pt x="505196" y="290381"/>
                  </a:cubicBezTo>
                  <a:cubicBezTo>
                    <a:pt x="505196" y="128633"/>
                    <a:pt x="390157" y="-2225"/>
                    <a:pt x="248996" y="29"/>
                  </a:cubicBezTo>
                  <a:cubicBezTo>
                    <a:pt x="110696" y="2234"/>
                    <a:pt x="-1186" y="133952"/>
                    <a:pt x="9" y="292938"/>
                  </a:cubicBezTo>
                  <a:cubicBezTo>
                    <a:pt x="579" y="368835"/>
                    <a:pt x="26477" y="437777"/>
                    <a:pt x="68462" y="489143"/>
                  </a:cubicBezTo>
                  <a:cubicBezTo>
                    <a:pt x="100115" y="527866"/>
                    <a:pt x="117105" y="579453"/>
                    <a:pt x="117173" y="632574"/>
                  </a:cubicBezTo>
                  <a:lnTo>
                    <a:pt x="117340" y="766596"/>
                  </a:lnTo>
                  <a:cubicBezTo>
                    <a:pt x="117383" y="795553"/>
                    <a:pt x="137804" y="819017"/>
                    <a:pt x="163008" y="819000"/>
                  </a:cubicBezTo>
                  <a:lnTo>
                    <a:pt x="342610" y="818984"/>
                  </a:lnTo>
                  <a:cubicBezTo>
                    <a:pt x="367843" y="818984"/>
                    <a:pt x="388292" y="795443"/>
                    <a:pt x="388264" y="766420"/>
                  </a:cubicBezTo>
                  <a:close/>
                </a:path>
              </a:pathLst>
            </a:custGeom>
            <a:solidFill>
              <a:srgbClr val="FEFEFF"/>
            </a:solidFill>
            <a:ln w="35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650179AE-2905-E73E-0217-C047E56D810C}"/>
                </a:ext>
              </a:extLst>
            </p:cNvPr>
            <p:cNvSpPr/>
            <p:nvPr/>
          </p:nvSpPr>
          <p:spPr>
            <a:xfrm>
              <a:off x="10140688" y="1248462"/>
              <a:ext cx="99151" cy="489834"/>
            </a:xfrm>
            <a:custGeom>
              <a:avLst/>
              <a:gdLst>
                <a:gd name="connsiteX0" fmla="*/ 99152 w 99151"/>
                <a:gd name="connsiteY0" fmla="*/ 489802 h 489834"/>
                <a:gd name="connsiteX1" fmla="*/ 224 w 99151"/>
                <a:gd name="connsiteY1" fmla="*/ 489834 h 489834"/>
                <a:gd name="connsiteX2" fmla="*/ 57 w 99151"/>
                <a:gd name="connsiteY2" fmla="*/ 115005 h 489834"/>
                <a:gd name="connsiteX3" fmla="*/ 28 w 99151"/>
                <a:gd name="connsiteY3" fmla="*/ 67633 h 489834"/>
                <a:gd name="connsiteX4" fmla="*/ 0 w 99151"/>
                <a:gd name="connsiteY4" fmla="*/ 33 h 489834"/>
                <a:gd name="connsiteX5" fmla="*/ 98942 w 99151"/>
                <a:gd name="connsiteY5" fmla="*/ 0 h 489834"/>
                <a:gd name="connsiteX6" fmla="*/ 98970 w 99151"/>
                <a:gd name="connsiteY6" fmla="*/ 67604 h 489834"/>
                <a:gd name="connsiteX7" fmla="*/ 98999 w 99151"/>
                <a:gd name="connsiteY7" fmla="*/ 114973 h 489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9151" h="489834">
                  <a:moveTo>
                    <a:pt x="99152" y="489802"/>
                  </a:moveTo>
                  <a:lnTo>
                    <a:pt x="224" y="489834"/>
                  </a:lnTo>
                  <a:lnTo>
                    <a:pt x="57" y="115005"/>
                  </a:lnTo>
                  <a:lnTo>
                    <a:pt x="28" y="67633"/>
                  </a:lnTo>
                  <a:lnTo>
                    <a:pt x="0" y="33"/>
                  </a:lnTo>
                  <a:lnTo>
                    <a:pt x="98942" y="0"/>
                  </a:lnTo>
                  <a:lnTo>
                    <a:pt x="98970" y="67604"/>
                  </a:lnTo>
                  <a:lnTo>
                    <a:pt x="98999" y="114973"/>
                  </a:lnTo>
                  <a:close/>
                </a:path>
              </a:pathLst>
            </a:custGeom>
            <a:solidFill>
              <a:srgbClr val="FEE834"/>
            </a:solidFill>
            <a:ln w="35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6AF43240-8CBF-8A58-54A4-37C326BD7EB8}"/>
                </a:ext>
              </a:extLst>
            </p:cNvPr>
            <p:cNvSpPr/>
            <p:nvPr/>
          </p:nvSpPr>
          <p:spPr>
            <a:xfrm>
              <a:off x="10140607" y="1738247"/>
              <a:ext cx="99233" cy="137584"/>
            </a:xfrm>
            <a:custGeom>
              <a:avLst/>
              <a:gdLst>
                <a:gd name="connsiteX0" fmla="*/ 0 w 99233"/>
                <a:gd name="connsiteY0" fmla="*/ 110386 h 137584"/>
                <a:gd name="connsiteX1" fmla="*/ 306 w 99233"/>
                <a:gd name="connsiteY1" fmla="*/ 33 h 137584"/>
                <a:gd name="connsiteX2" fmla="*/ 99234 w 99233"/>
                <a:gd name="connsiteY2" fmla="*/ 0 h 137584"/>
                <a:gd name="connsiteX3" fmla="*/ 98928 w 99233"/>
                <a:gd name="connsiteY3" fmla="*/ 110354 h 137584"/>
                <a:gd name="connsiteX4" fmla="*/ 79827 w 99233"/>
                <a:gd name="connsiteY4" fmla="*/ 137569 h 137584"/>
                <a:gd name="connsiteX5" fmla="*/ 19101 w 99233"/>
                <a:gd name="connsiteY5" fmla="*/ 137585 h 137584"/>
                <a:gd name="connsiteX6" fmla="*/ 0 w 99233"/>
                <a:gd name="connsiteY6" fmla="*/ 110386 h 137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233" h="137584">
                  <a:moveTo>
                    <a:pt x="0" y="110386"/>
                  </a:moveTo>
                  <a:lnTo>
                    <a:pt x="306" y="33"/>
                  </a:lnTo>
                  <a:lnTo>
                    <a:pt x="99234" y="0"/>
                  </a:lnTo>
                  <a:lnTo>
                    <a:pt x="98928" y="110354"/>
                  </a:lnTo>
                  <a:cubicBezTo>
                    <a:pt x="98928" y="125377"/>
                    <a:pt x="90375" y="137569"/>
                    <a:pt x="79827" y="137569"/>
                  </a:cubicBezTo>
                  <a:lnTo>
                    <a:pt x="19101" y="137585"/>
                  </a:lnTo>
                  <a:cubicBezTo>
                    <a:pt x="8549" y="137585"/>
                    <a:pt x="0" y="125405"/>
                    <a:pt x="0" y="110386"/>
                  </a:cubicBezTo>
                  <a:close/>
                </a:path>
              </a:pathLst>
            </a:custGeom>
            <a:solidFill>
              <a:srgbClr val="5D638C"/>
            </a:solidFill>
            <a:ln w="35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3E75478A-3B79-F502-1B6E-7F5D9E7FC258}"/>
                </a:ext>
              </a:extLst>
            </p:cNvPr>
            <p:cNvSpPr/>
            <p:nvPr/>
          </p:nvSpPr>
          <p:spPr>
            <a:xfrm>
              <a:off x="10140703" y="1316082"/>
              <a:ext cx="98970" cy="47397"/>
            </a:xfrm>
            <a:custGeom>
              <a:avLst/>
              <a:gdLst>
                <a:gd name="connsiteX0" fmla="*/ 98970 w 98970"/>
                <a:gd name="connsiteY0" fmla="*/ 47369 h 47397"/>
                <a:gd name="connsiteX1" fmla="*/ 98913 w 98970"/>
                <a:gd name="connsiteY1" fmla="*/ 47369 h 47397"/>
                <a:gd name="connsiteX2" fmla="*/ 28 w 98970"/>
                <a:gd name="connsiteY2" fmla="*/ 47397 h 47397"/>
                <a:gd name="connsiteX3" fmla="*/ 0 w 98970"/>
                <a:gd name="connsiteY3" fmla="*/ 29 h 47397"/>
                <a:gd name="connsiteX4" fmla="*/ 98885 w 98970"/>
                <a:gd name="connsiteY4" fmla="*/ 0 h 47397"/>
                <a:gd name="connsiteX5" fmla="*/ 98942 w 98970"/>
                <a:gd name="connsiteY5" fmla="*/ 0 h 47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970" h="47397">
                  <a:moveTo>
                    <a:pt x="98970" y="47369"/>
                  </a:moveTo>
                  <a:lnTo>
                    <a:pt x="98913" y="47369"/>
                  </a:lnTo>
                  <a:lnTo>
                    <a:pt x="28" y="47397"/>
                  </a:lnTo>
                  <a:lnTo>
                    <a:pt x="0" y="29"/>
                  </a:lnTo>
                  <a:lnTo>
                    <a:pt x="98885" y="0"/>
                  </a:lnTo>
                  <a:lnTo>
                    <a:pt x="98942" y="0"/>
                  </a:lnTo>
                  <a:close/>
                </a:path>
              </a:pathLst>
            </a:custGeom>
            <a:solidFill>
              <a:srgbClr val="FE7E01"/>
            </a:solidFill>
            <a:ln w="35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46D56E47-843E-C95A-CC25-BA063DFAFDFB}"/>
                </a:ext>
              </a:extLst>
            </p:cNvPr>
            <p:cNvSpPr/>
            <p:nvPr/>
          </p:nvSpPr>
          <p:spPr>
            <a:xfrm>
              <a:off x="10140688" y="1088737"/>
              <a:ext cx="98859" cy="159839"/>
            </a:xfrm>
            <a:custGeom>
              <a:avLst/>
              <a:gdLst>
                <a:gd name="connsiteX0" fmla="*/ 0 w 98859"/>
                <a:gd name="connsiteY0" fmla="*/ 159774 h 159839"/>
                <a:gd name="connsiteX1" fmla="*/ 45348 w 98859"/>
                <a:gd name="connsiteY1" fmla="*/ 4179 h 159839"/>
                <a:gd name="connsiteX2" fmla="*/ 53398 w 98859"/>
                <a:gd name="connsiteY2" fmla="*/ 4179 h 159839"/>
                <a:gd name="connsiteX3" fmla="*/ 98860 w 98859"/>
                <a:gd name="connsiteY3" fmla="*/ 159839 h 159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859" h="159839">
                  <a:moveTo>
                    <a:pt x="0" y="159774"/>
                  </a:moveTo>
                  <a:lnTo>
                    <a:pt x="45348" y="4179"/>
                  </a:lnTo>
                  <a:cubicBezTo>
                    <a:pt x="46615" y="-1385"/>
                    <a:pt x="52135" y="-1401"/>
                    <a:pt x="53398" y="4179"/>
                  </a:cubicBezTo>
                  <a:lnTo>
                    <a:pt x="98860" y="159839"/>
                  </a:lnTo>
                  <a:close/>
                </a:path>
              </a:pathLst>
            </a:custGeom>
            <a:solidFill>
              <a:srgbClr val="FEC17D"/>
            </a:solidFill>
            <a:ln w="35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B733ED8-145D-27C4-5FA7-1C5D106A29FE}"/>
                </a:ext>
              </a:extLst>
            </p:cNvPr>
            <p:cNvSpPr/>
            <p:nvPr/>
          </p:nvSpPr>
          <p:spPr>
            <a:xfrm>
              <a:off x="9803509" y="758662"/>
              <a:ext cx="773426" cy="788940"/>
            </a:xfrm>
            <a:custGeom>
              <a:avLst/>
              <a:gdLst>
                <a:gd name="connsiteX0" fmla="*/ 386588 w 773426"/>
                <a:gd name="connsiteY0" fmla="*/ 76999 h 788940"/>
                <a:gd name="connsiteX1" fmla="*/ 365986 w 773426"/>
                <a:gd name="connsiteY1" fmla="*/ 53314 h 788940"/>
                <a:gd name="connsiteX2" fmla="*/ 365986 w 773426"/>
                <a:gd name="connsiteY2" fmla="*/ 23685 h 788940"/>
                <a:gd name="connsiteX3" fmla="*/ 386588 w 773426"/>
                <a:gd name="connsiteY3" fmla="*/ 0 h 788940"/>
                <a:gd name="connsiteX4" fmla="*/ 407191 w 773426"/>
                <a:gd name="connsiteY4" fmla="*/ 23685 h 788940"/>
                <a:gd name="connsiteX5" fmla="*/ 407191 w 773426"/>
                <a:gd name="connsiteY5" fmla="*/ 53314 h 788940"/>
                <a:gd name="connsiteX6" fmla="*/ 386588 w 773426"/>
                <a:gd name="connsiteY6" fmla="*/ 76999 h 788940"/>
                <a:gd name="connsiteX7" fmla="*/ 752824 w 773426"/>
                <a:gd name="connsiteY7" fmla="*/ 481777 h 788940"/>
                <a:gd name="connsiteX8" fmla="*/ 727858 w 773426"/>
                <a:gd name="connsiteY8" fmla="*/ 481777 h 788940"/>
                <a:gd name="connsiteX9" fmla="*/ 707255 w 773426"/>
                <a:gd name="connsiteY9" fmla="*/ 458093 h 788940"/>
                <a:gd name="connsiteX10" fmla="*/ 727858 w 773426"/>
                <a:gd name="connsiteY10" fmla="*/ 434408 h 788940"/>
                <a:gd name="connsiteX11" fmla="*/ 752824 w 773426"/>
                <a:gd name="connsiteY11" fmla="*/ 434408 h 788940"/>
                <a:gd name="connsiteX12" fmla="*/ 773426 w 773426"/>
                <a:gd name="connsiteY12" fmla="*/ 458093 h 788940"/>
                <a:gd name="connsiteX13" fmla="*/ 752824 w 773426"/>
                <a:gd name="connsiteY13" fmla="*/ 481777 h 788940"/>
                <a:gd name="connsiteX14" fmla="*/ 45586 w 773426"/>
                <a:gd name="connsiteY14" fmla="*/ 481777 h 788940"/>
                <a:gd name="connsiteX15" fmla="*/ 20602 w 773426"/>
                <a:gd name="connsiteY15" fmla="*/ 481777 h 788940"/>
                <a:gd name="connsiteX16" fmla="*/ 0 w 773426"/>
                <a:gd name="connsiteY16" fmla="*/ 458093 h 788940"/>
                <a:gd name="connsiteX17" fmla="*/ 20602 w 773426"/>
                <a:gd name="connsiteY17" fmla="*/ 434408 h 788940"/>
                <a:gd name="connsiteX18" fmla="*/ 45586 w 773426"/>
                <a:gd name="connsiteY18" fmla="*/ 434408 h 788940"/>
                <a:gd name="connsiteX19" fmla="*/ 66174 w 773426"/>
                <a:gd name="connsiteY19" fmla="*/ 458093 h 788940"/>
                <a:gd name="connsiteX20" fmla="*/ 45586 w 773426"/>
                <a:gd name="connsiteY20" fmla="*/ 481777 h 788940"/>
                <a:gd name="connsiteX21" fmla="*/ 627930 w 773426"/>
                <a:gd name="connsiteY21" fmla="*/ 195550 h 788940"/>
                <a:gd name="connsiteX22" fmla="*/ 608965 w 773426"/>
                <a:gd name="connsiteY22" fmla="*/ 181103 h 788940"/>
                <a:gd name="connsiteX23" fmla="*/ 613136 w 773426"/>
                <a:gd name="connsiteY23" fmla="*/ 155388 h 788940"/>
                <a:gd name="connsiteX24" fmla="*/ 630792 w 773426"/>
                <a:gd name="connsiteY24" fmla="*/ 134436 h 788940"/>
                <a:gd name="connsiteX25" fmla="*/ 630806 w 773426"/>
                <a:gd name="connsiteY25" fmla="*/ 134436 h 788940"/>
                <a:gd name="connsiteX26" fmla="*/ 659793 w 773426"/>
                <a:gd name="connsiteY26" fmla="*/ 134069 h 788940"/>
                <a:gd name="connsiteX27" fmla="*/ 660391 w 773426"/>
                <a:gd name="connsiteY27" fmla="*/ 167390 h 788940"/>
                <a:gd name="connsiteX28" fmla="*/ 642735 w 773426"/>
                <a:gd name="connsiteY28" fmla="*/ 188342 h 788940"/>
                <a:gd name="connsiteX29" fmla="*/ 627930 w 773426"/>
                <a:gd name="connsiteY29" fmla="*/ 195550 h 788940"/>
                <a:gd name="connsiteX30" fmla="*/ 127829 w 773426"/>
                <a:gd name="connsiteY30" fmla="*/ 788941 h 788940"/>
                <a:gd name="connsiteX31" fmla="*/ 108867 w 773426"/>
                <a:gd name="connsiteY31" fmla="*/ 774494 h 788940"/>
                <a:gd name="connsiteX32" fmla="*/ 113038 w 773426"/>
                <a:gd name="connsiteY32" fmla="*/ 748781 h 788940"/>
                <a:gd name="connsiteX33" fmla="*/ 130694 w 773426"/>
                <a:gd name="connsiteY33" fmla="*/ 727830 h 788940"/>
                <a:gd name="connsiteX34" fmla="*/ 130708 w 773426"/>
                <a:gd name="connsiteY34" fmla="*/ 727830 h 788940"/>
                <a:gd name="connsiteX35" fmla="*/ 159568 w 773426"/>
                <a:gd name="connsiteY35" fmla="*/ 727621 h 788940"/>
                <a:gd name="connsiteX36" fmla="*/ 160290 w 773426"/>
                <a:gd name="connsiteY36" fmla="*/ 760785 h 788940"/>
                <a:gd name="connsiteX37" fmla="*/ 142634 w 773426"/>
                <a:gd name="connsiteY37" fmla="*/ 781736 h 788940"/>
                <a:gd name="connsiteX38" fmla="*/ 127829 w 773426"/>
                <a:gd name="connsiteY38" fmla="*/ 788941 h 788940"/>
                <a:gd name="connsiteX39" fmla="*/ 645597 w 773426"/>
                <a:gd name="connsiteY39" fmla="*/ 788941 h 788940"/>
                <a:gd name="connsiteX40" fmla="*/ 630806 w 773426"/>
                <a:gd name="connsiteY40" fmla="*/ 781752 h 788940"/>
                <a:gd name="connsiteX41" fmla="*/ 613150 w 773426"/>
                <a:gd name="connsiteY41" fmla="*/ 760797 h 788940"/>
                <a:gd name="connsiteX42" fmla="*/ 613136 w 773426"/>
                <a:gd name="connsiteY42" fmla="*/ 760797 h 788940"/>
                <a:gd name="connsiteX43" fmla="*/ 613748 w 773426"/>
                <a:gd name="connsiteY43" fmla="*/ 727478 h 788940"/>
                <a:gd name="connsiteX44" fmla="*/ 642735 w 773426"/>
                <a:gd name="connsiteY44" fmla="*/ 727830 h 788940"/>
                <a:gd name="connsiteX45" fmla="*/ 660391 w 773426"/>
                <a:gd name="connsiteY45" fmla="*/ 748781 h 788940"/>
                <a:gd name="connsiteX46" fmla="*/ 664562 w 773426"/>
                <a:gd name="connsiteY46" fmla="*/ 774494 h 788940"/>
                <a:gd name="connsiteX47" fmla="*/ 645597 w 773426"/>
                <a:gd name="connsiteY47" fmla="*/ 788941 h 788940"/>
                <a:gd name="connsiteX48" fmla="*/ 145499 w 773426"/>
                <a:gd name="connsiteY48" fmla="*/ 195550 h 788940"/>
                <a:gd name="connsiteX49" fmla="*/ 130708 w 773426"/>
                <a:gd name="connsiteY49" fmla="*/ 188358 h 788940"/>
                <a:gd name="connsiteX50" fmla="*/ 113053 w 773426"/>
                <a:gd name="connsiteY50" fmla="*/ 167406 h 788940"/>
                <a:gd name="connsiteX51" fmla="*/ 113038 w 773426"/>
                <a:gd name="connsiteY51" fmla="*/ 167390 h 788940"/>
                <a:gd name="connsiteX52" fmla="*/ 113650 w 773426"/>
                <a:gd name="connsiteY52" fmla="*/ 134085 h 788940"/>
                <a:gd name="connsiteX53" fmla="*/ 142634 w 773426"/>
                <a:gd name="connsiteY53" fmla="*/ 134436 h 788940"/>
                <a:gd name="connsiteX54" fmla="*/ 160290 w 773426"/>
                <a:gd name="connsiteY54" fmla="*/ 155388 h 788940"/>
                <a:gd name="connsiteX55" fmla="*/ 160290 w 773426"/>
                <a:gd name="connsiteY55" fmla="*/ 155404 h 788940"/>
                <a:gd name="connsiteX56" fmla="*/ 164461 w 773426"/>
                <a:gd name="connsiteY56" fmla="*/ 181103 h 788940"/>
                <a:gd name="connsiteX57" fmla="*/ 145499 w 773426"/>
                <a:gd name="connsiteY57" fmla="*/ 195550 h 78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773426" h="788940">
                  <a:moveTo>
                    <a:pt x="386588" y="76999"/>
                  </a:moveTo>
                  <a:cubicBezTo>
                    <a:pt x="375218" y="76999"/>
                    <a:pt x="365986" y="66387"/>
                    <a:pt x="365986" y="53314"/>
                  </a:cubicBezTo>
                  <a:lnTo>
                    <a:pt x="365986" y="23685"/>
                  </a:lnTo>
                  <a:cubicBezTo>
                    <a:pt x="365986" y="10612"/>
                    <a:pt x="375203" y="0"/>
                    <a:pt x="386588" y="0"/>
                  </a:cubicBezTo>
                  <a:cubicBezTo>
                    <a:pt x="397959" y="0"/>
                    <a:pt x="407191" y="10596"/>
                    <a:pt x="407191" y="23685"/>
                  </a:cubicBezTo>
                  <a:lnTo>
                    <a:pt x="407191" y="53314"/>
                  </a:lnTo>
                  <a:cubicBezTo>
                    <a:pt x="407191" y="66387"/>
                    <a:pt x="397973" y="76999"/>
                    <a:pt x="386588" y="76999"/>
                  </a:cubicBezTo>
                  <a:close/>
                  <a:moveTo>
                    <a:pt x="752824" y="481777"/>
                  </a:moveTo>
                  <a:lnTo>
                    <a:pt x="727858" y="481777"/>
                  </a:lnTo>
                  <a:cubicBezTo>
                    <a:pt x="716469" y="481777"/>
                    <a:pt x="707255" y="471168"/>
                    <a:pt x="707255" y="458093"/>
                  </a:cubicBezTo>
                  <a:cubicBezTo>
                    <a:pt x="707255" y="445005"/>
                    <a:pt x="716469" y="434408"/>
                    <a:pt x="727858" y="434408"/>
                  </a:cubicBezTo>
                  <a:lnTo>
                    <a:pt x="752824" y="434408"/>
                  </a:lnTo>
                  <a:cubicBezTo>
                    <a:pt x="764212" y="434408"/>
                    <a:pt x="773426" y="445005"/>
                    <a:pt x="773426" y="458093"/>
                  </a:cubicBezTo>
                  <a:cubicBezTo>
                    <a:pt x="773426" y="471168"/>
                    <a:pt x="764212" y="481777"/>
                    <a:pt x="752824" y="481777"/>
                  </a:cubicBezTo>
                  <a:close/>
                  <a:moveTo>
                    <a:pt x="45586" y="481777"/>
                  </a:moveTo>
                  <a:lnTo>
                    <a:pt x="20602" y="481777"/>
                  </a:lnTo>
                  <a:cubicBezTo>
                    <a:pt x="9231" y="481777"/>
                    <a:pt x="0" y="471168"/>
                    <a:pt x="0" y="458093"/>
                  </a:cubicBezTo>
                  <a:cubicBezTo>
                    <a:pt x="0" y="445005"/>
                    <a:pt x="9231" y="434408"/>
                    <a:pt x="20602" y="434408"/>
                  </a:cubicBezTo>
                  <a:lnTo>
                    <a:pt x="45586" y="434408"/>
                  </a:lnTo>
                  <a:cubicBezTo>
                    <a:pt x="56957" y="434408"/>
                    <a:pt x="66174" y="445005"/>
                    <a:pt x="66174" y="458093"/>
                  </a:cubicBezTo>
                  <a:cubicBezTo>
                    <a:pt x="66174" y="471168"/>
                    <a:pt x="56957" y="481777"/>
                    <a:pt x="45586" y="481777"/>
                  </a:cubicBezTo>
                  <a:close/>
                  <a:moveTo>
                    <a:pt x="627930" y="195550"/>
                  </a:moveTo>
                  <a:cubicBezTo>
                    <a:pt x="619656" y="195550"/>
                    <a:pt x="612192" y="189860"/>
                    <a:pt x="608965" y="181103"/>
                  </a:cubicBezTo>
                  <a:cubicBezTo>
                    <a:pt x="605740" y="172344"/>
                    <a:pt x="607381" y="162228"/>
                    <a:pt x="613136" y="155388"/>
                  </a:cubicBezTo>
                  <a:lnTo>
                    <a:pt x="630792" y="134436"/>
                  </a:lnTo>
                  <a:lnTo>
                    <a:pt x="630806" y="134436"/>
                  </a:lnTo>
                  <a:cubicBezTo>
                    <a:pt x="638746" y="125199"/>
                    <a:pt x="651672" y="125039"/>
                    <a:pt x="659793" y="134069"/>
                  </a:cubicBezTo>
                  <a:cubicBezTo>
                    <a:pt x="667911" y="143114"/>
                    <a:pt x="668174" y="157977"/>
                    <a:pt x="660391" y="167390"/>
                  </a:cubicBezTo>
                  <a:lnTo>
                    <a:pt x="642735" y="188342"/>
                  </a:lnTo>
                  <a:cubicBezTo>
                    <a:pt x="638856" y="192961"/>
                    <a:pt x="633518" y="195566"/>
                    <a:pt x="627930" y="195550"/>
                  </a:cubicBezTo>
                  <a:close/>
                  <a:moveTo>
                    <a:pt x="127829" y="788941"/>
                  </a:moveTo>
                  <a:cubicBezTo>
                    <a:pt x="119558" y="788941"/>
                    <a:pt x="112092" y="783254"/>
                    <a:pt x="108867" y="774494"/>
                  </a:cubicBezTo>
                  <a:cubicBezTo>
                    <a:pt x="105643" y="765739"/>
                    <a:pt x="107284" y="755621"/>
                    <a:pt x="113038" y="748781"/>
                  </a:cubicBezTo>
                  <a:lnTo>
                    <a:pt x="130694" y="727830"/>
                  </a:lnTo>
                  <a:lnTo>
                    <a:pt x="130708" y="727830"/>
                  </a:lnTo>
                  <a:cubicBezTo>
                    <a:pt x="138659" y="718735"/>
                    <a:pt x="151503" y="718641"/>
                    <a:pt x="159568" y="727621"/>
                  </a:cubicBezTo>
                  <a:cubicBezTo>
                    <a:pt x="167632" y="736601"/>
                    <a:pt x="167953" y="751354"/>
                    <a:pt x="160290" y="760785"/>
                  </a:cubicBezTo>
                  <a:lnTo>
                    <a:pt x="142634" y="781736"/>
                  </a:lnTo>
                  <a:cubicBezTo>
                    <a:pt x="138755" y="786355"/>
                    <a:pt x="133417" y="788957"/>
                    <a:pt x="127829" y="788941"/>
                  </a:cubicBezTo>
                  <a:close/>
                  <a:moveTo>
                    <a:pt x="645597" y="788941"/>
                  </a:moveTo>
                  <a:cubicBezTo>
                    <a:pt x="640023" y="788957"/>
                    <a:pt x="634685" y="786355"/>
                    <a:pt x="630806" y="781752"/>
                  </a:cubicBezTo>
                  <a:lnTo>
                    <a:pt x="613150" y="760797"/>
                  </a:lnTo>
                  <a:lnTo>
                    <a:pt x="613136" y="760797"/>
                  </a:lnTo>
                  <a:cubicBezTo>
                    <a:pt x="605366" y="751371"/>
                    <a:pt x="605630" y="736507"/>
                    <a:pt x="613748" y="727478"/>
                  </a:cubicBezTo>
                  <a:cubicBezTo>
                    <a:pt x="621855" y="718432"/>
                    <a:pt x="634795" y="718591"/>
                    <a:pt x="642735" y="727830"/>
                  </a:cubicBezTo>
                  <a:lnTo>
                    <a:pt x="660391" y="748781"/>
                  </a:lnTo>
                  <a:cubicBezTo>
                    <a:pt x="666146" y="755621"/>
                    <a:pt x="667787" y="765739"/>
                    <a:pt x="664562" y="774494"/>
                  </a:cubicBezTo>
                  <a:cubicBezTo>
                    <a:pt x="661334" y="783254"/>
                    <a:pt x="653871" y="788941"/>
                    <a:pt x="645597" y="788941"/>
                  </a:cubicBezTo>
                  <a:close/>
                  <a:moveTo>
                    <a:pt x="145499" y="195550"/>
                  </a:moveTo>
                  <a:cubicBezTo>
                    <a:pt x="139923" y="195566"/>
                    <a:pt x="134573" y="192961"/>
                    <a:pt x="130708" y="188358"/>
                  </a:cubicBezTo>
                  <a:lnTo>
                    <a:pt x="113053" y="167406"/>
                  </a:lnTo>
                  <a:lnTo>
                    <a:pt x="113038" y="167390"/>
                  </a:lnTo>
                  <a:cubicBezTo>
                    <a:pt x="105266" y="157977"/>
                    <a:pt x="105529" y="143114"/>
                    <a:pt x="113650" y="134085"/>
                  </a:cubicBezTo>
                  <a:cubicBezTo>
                    <a:pt x="121754" y="125039"/>
                    <a:pt x="134698" y="125199"/>
                    <a:pt x="142634" y="134436"/>
                  </a:cubicBezTo>
                  <a:lnTo>
                    <a:pt x="160290" y="155388"/>
                  </a:lnTo>
                  <a:lnTo>
                    <a:pt x="160290" y="155404"/>
                  </a:lnTo>
                  <a:cubicBezTo>
                    <a:pt x="166045" y="162228"/>
                    <a:pt x="167686" y="172344"/>
                    <a:pt x="164461" y="181103"/>
                  </a:cubicBezTo>
                  <a:cubicBezTo>
                    <a:pt x="161237" y="189860"/>
                    <a:pt x="153770" y="195550"/>
                    <a:pt x="145499" y="195550"/>
                  </a:cubicBezTo>
                  <a:close/>
                </a:path>
              </a:pathLst>
            </a:custGeom>
            <a:solidFill>
              <a:srgbClr val="FEFEFF"/>
            </a:solidFill>
            <a:ln w="35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EDC40DDB-9E63-D6C3-4F0A-D4DCD7EB52D0}"/>
                </a:ext>
              </a:extLst>
            </p:cNvPr>
            <p:cNvSpPr/>
            <p:nvPr/>
          </p:nvSpPr>
          <p:spPr>
            <a:xfrm>
              <a:off x="9997192" y="1964449"/>
              <a:ext cx="257869" cy="180031"/>
            </a:xfrm>
            <a:custGeom>
              <a:avLst/>
              <a:gdLst>
                <a:gd name="connsiteX0" fmla="*/ 1335 w 257869"/>
                <a:gd name="connsiteY0" fmla="*/ 0 h 180031"/>
                <a:gd name="connsiteX1" fmla="*/ 257869 w 257869"/>
                <a:gd name="connsiteY1" fmla="*/ 0 h 180031"/>
                <a:gd name="connsiteX2" fmla="*/ 0 w 257869"/>
                <a:gd name="connsiteY2" fmla="*/ 180032 h 180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7869" h="180031">
                  <a:moveTo>
                    <a:pt x="1335" y="0"/>
                  </a:moveTo>
                  <a:lnTo>
                    <a:pt x="257869" y="0"/>
                  </a:lnTo>
                  <a:lnTo>
                    <a:pt x="0" y="180032"/>
                  </a:lnTo>
                  <a:close/>
                </a:path>
              </a:pathLst>
            </a:custGeom>
            <a:solidFill>
              <a:srgbClr val="FEAB54"/>
            </a:solidFill>
            <a:ln w="35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143EDB14-A5CE-6E0F-8204-352CE2F4C41F}"/>
              </a:ext>
            </a:extLst>
          </p:cNvPr>
          <p:cNvSpPr/>
          <p:nvPr/>
        </p:nvSpPr>
        <p:spPr>
          <a:xfrm>
            <a:off x="402956" y="2092271"/>
            <a:ext cx="11360258" cy="6199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339C93D-A225-BD57-7413-A34A39D8C5FD}"/>
              </a:ext>
            </a:extLst>
          </p:cNvPr>
          <p:cNvSpPr txBox="1"/>
          <p:nvPr/>
        </p:nvSpPr>
        <p:spPr>
          <a:xfrm>
            <a:off x="524093" y="2343122"/>
            <a:ext cx="114088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একাগ্রাচত্তে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করলে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হওয়া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9184A79-6443-9F7B-CFD6-AF96EE3344CB}"/>
              </a:ext>
            </a:extLst>
          </p:cNvPr>
          <p:cNvSpPr txBox="1"/>
          <p:nvPr/>
        </p:nvSpPr>
        <p:spPr>
          <a:xfrm>
            <a:off x="3926529" y="5292941"/>
            <a:ext cx="18597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দিতীয়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ABEC63F-B330-8E6B-719B-15CC61281DA8}"/>
              </a:ext>
            </a:extLst>
          </p:cNvPr>
          <p:cNvSpPr txBox="1"/>
          <p:nvPr/>
        </p:nvSpPr>
        <p:spPr>
          <a:xfrm>
            <a:off x="6238351" y="5282383"/>
            <a:ext cx="1822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দ্বীতীয়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C7ED1A0-77C8-8BB4-4A0B-1327D14E945E}"/>
              </a:ext>
            </a:extLst>
          </p:cNvPr>
          <p:cNvSpPr txBox="1"/>
          <p:nvPr/>
        </p:nvSpPr>
        <p:spPr>
          <a:xfrm>
            <a:off x="9220124" y="5196879"/>
            <a:ext cx="15817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দ্বীতিয়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BE4F5E6-8CFE-5581-3255-E211C9A4930F}"/>
              </a:ext>
            </a:extLst>
          </p:cNvPr>
          <p:cNvSpPr txBox="1"/>
          <p:nvPr/>
        </p:nvSpPr>
        <p:spPr>
          <a:xfrm>
            <a:off x="9506604" y="2999127"/>
            <a:ext cx="2081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স্বার্থপর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7382B34-01C2-D5D5-0490-6CA0C3EC9694}"/>
              </a:ext>
            </a:extLst>
          </p:cNvPr>
          <p:cNvSpPr txBox="1"/>
          <p:nvPr/>
        </p:nvSpPr>
        <p:spPr>
          <a:xfrm>
            <a:off x="415332" y="3548142"/>
            <a:ext cx="111697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২।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একলব্যের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ছিল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D10EF4E-F3EE-A955-8F96-0DF63B99CA0E}"/>
              </a:ext>
            </a:extLst>
          </p:cNvPr>
          <p:cNvSpPr txBox="1"/>
          <p:nvPr/>
        </p:nvSpPr>
        <p:spPr>
          <a:xfrm>
            <a:off x="1536254" y="4100254"/>
            <a:ext cx="20350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পরম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জেদ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9CC1594-7545-740E-8758-626A55187F33}"/>
              </a:ext>
            </a:extLst>
          </p:cNvPr>
          <p:cNvSpPr txBox="1"/>
          <p:nvPr/>
        </p:nvSpPr>
        <p:spPr>
          <a:xfrm>
            <a:off x="4273519" y="4096300"/>
            <a:ext cx="14688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ভীষণ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রাগ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67A57DB-DB54-4F39-05B9-3FE5EF1D3CAF}"/>
              </a:ext>
            </a:extLst>
          </p:cNvPr>
          <p:cNvSpPr txBox="1"/>
          <p:nvPr/>
        </p:nvSpPr>
        <p:spPr>
          <a:xfrm>
            <a:off x="6254027" y="4146650"/>
            <a:ext cx="1663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সীমাহীন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বিরক্তি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FB577CB-F511-C4A1-6B0F-57BB86FFA609}"/>
              </a:ext>
            </a:extLst>
          </p:cNvPr>
          <p:cNvSpPr txBox="1"/>
          <p:nvPr/>
        </p:nvSpPr>
        <p:spPr>
          <a:xfrm>
            <a:off x="9155417" y="4173967"/>
            <a:ext cx="22745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অগাধ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ভালোবাসা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FC74D8F-E116-B28F-8D02-25EAB73D7C70}"/>
              </a:ext>
            </a:extLst>
          </p:cNvPr>
          <p:cNvSpPr txBox="1"/>
          <p:nvPr/>
        </p:nvSpPr>
        <p:spPr>
          <a:xfrm>
            <a:off x="359329" y="4741153"/>
            <a:ext cx="11615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 ৩।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বানানটি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0DF97D5-9758-A3D6-C9E7-F10539B54F4D}"/>
              </a:ext>
            </a:extLst>
          </p:cNvPr>
          <p:cNvSpPr txBox="1"/>
          <p:nvPr/>
        </p:nvSpPr>
        <p:spPr>
          <a:xfrm>
            <a:off x="1598659" y="5291748"/>
            <a:ext cx="13825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দ্বিতীয়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71F69BAE-B1DD-A501-7650-8F68F9404063}"/>
              </a:ext>
            </a:extLst>
          </p:cNvPr>
          <p:cNvSpPr txBox="1"/>
          <p:nvPr/>
        </p:nvSpPr>
        <p:spPr>
          <a:xfrm>
            <a:off x="1646167" y="2943412"/>
            <a:ext cx="29446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ব্যর্থ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3B8F41B-E8BD-EC6C-E598-AD073233A149}"/>
              </a:ext>
            </a:extLst>
          </p:cNvPr>
          <p:cNvSpPr txBox="1"/>
          <p:nvPr/>
        </p:nvSpPr>
        <p:spPr>
          <a:xfrm>
            <a:off x="3989405" y="2948694"/>
            <a:ext cx="23557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সফল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7517D0F4-C46F-BB88-FEE0-7692D650DC8F}"/>
              </a:ext>
            </a:extLst>
          </p:cNvPr>
          <p:cNvSpPr txBox="1"/>
          <p:nvPr/>
        </p:nvSpPr>
        <p:spPr>
          <a:xfrm>
            <a:off x="6380900" y="2943412"/>
            <a:ext cx="28206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বিফল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11C7B5EB-5369-936B-113A-F4EAD985A48C}"/>
              </a:ext>
            </a:extLst>
          </p:cNvPr>
          <p:cNvSpPr txBox="1"/>
          <p:nvPr/>
        </p:nvSpPr>
        <p:spPr>
          <a:xfrm>
            <a:off x="3721020" y="2738745"/>
            <a:ext cx="4581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5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∙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95CA4603-B779-88C8-9F2A-B1F636FEC558}"/>
              </a:ext>
            </a:extLst>
          </p:cNvPr>
          <p:cNvSpPr txBox="1"/>
          <p:nvPr/>
        </p:nvSpPr>
        <p:spPr>
          <a:xfrm>
            <a:off x="9138773" y="3893874"/>
            <a:ext cx="4581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5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∙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54AFAF3E-E37C-61F1-5772-7495891775BA}"/>
              </a:ext>
            </a:extLst>
          </p:cNvPr>
          <p:cNvSpPr txBox="1"/>
          <p:nvPr/>
        </p:nvSpPr>
        <p:spPr>
          <a:xfrm>
            <a:off x="1472731" y="5085955"/>
            <a:ext cx="4581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5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∙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37B4DF0-1048-7868-A47C-DA8B9D7AE28B}"/>
              </a:ext>
            </a:extLst>
          </p:cNvPr>
          <p:cNvSpPr txBox="1"/>
          <p:nvPr/>
        </p:nvSpPr>
        <p:spPr>
          <a:xfrm>
            <a:off x="6031203" y="2558874"/>
            <a:ext cx="7035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7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×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1F87A76-72B2-1EAA-95D1-74EB20D653A1}"/>
              </a:ext>
            </a:extLst>
          </p:cNvPr>
          <p:cNvSpPr txBox="1"/>
          <p:nvPr/>
        </p:nvSpPr>
        <p:spPr>
          <a:xfrm>
            <a:off x="9072644" y="2690020"/>
            <a:ext cx="7035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7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×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C5B52DD-03C4-8304-1B93-B4DC9A334CAC}"/>
              </a:ext>
            </a:extLst>
          </p:cNvPr>
          <p:cNvSpPr txBox="1"/>
          <p:nvPr/>
        </p:nvSpPr>
        <p:spPr>
          <a:xfrm>
            <a:off x="1228774" y="2576839"/>
            <a:ext cx="7035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7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×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6CC6ED2B-271B-E15E-DD4A-363B02A922E1}"/>
              </a:ext>
            </a:extLst>
          </p:cNvPr>
          <p:cNvSpPr txBox="1"/>
          <p:nvPr/>
        </p:nvSpPr>
        <p:spPr>
          <a:xfrm>
            <a:off x="1149257" y="3780120"/>
            <a:ext cx="7035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7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×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C302BFF8-4515-7EE2-A554-7A887342A232}"/>
              </a:ext>
            </a:extLst>
          </p:cNvPr>
          <p:cNvSpPr txBox="1"/>
          <p:nvPr/>
        </p:nvSpPr>
        <p:spPr>
          <a:xfrm>
            <a:off x="3701366" y="3688299"/>
            <a:ext cx="7035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7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×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65B7FFEE-9FD7-F90E-9439-4B900DBDAB6E}"/>
              </a:ext>
            </a:extLst>
          </p:cNvPr>
          <p:cNvSpPr txBox="1"/>
          <p:nvPr/>
        </p:nvSpPr>
        <p:spPr>
          <a:xfrm>
            <a:off x="5923705" y="3718979"/>
            <a:ext cx="7035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7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×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FB4D77DE-1A52-25FC-DDC5-B53230AC90F7}"/>
              </a:ext>
            </a:extLst>
          </p:cNvPr>
          <p:cNvSpPr txBox="1"/>
          <p:nvPr/>
        </p:nvSpPr>
        <p:spPr>
          <a:xfrm>
            <a:off x="3736007" y="4805227"/>
            <a:ext cx="7035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7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×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2170AD60-EEF6-D7D4-9C7E-1BFF5CDAC28C}"/>
              </a:ext>
            </a:extLst>
          </p:cNvPr>
          <p:cNvSpPr txBox="1"/>
          <p:nvPr/>
        </p:nvSpPr>
        <p:spPr>
          <a:xfrm>
            <a:off x="5943489" y="4916610"/>
            <a:ext cx="7035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7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×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7FF72537-DF22-3CA7-BC7E-BC37363F6D5A}"/>
              </a:ext>
            </a:extLst>
          </p:cNvPr>
          <p:cNvSpPr txBox="1"/>
          <p:nvPr/>
        </p:nvSpPr>
        <p:spPr>
          <a:xfrm>
            <a:off x="8864354" y="4816369"/>
            <a:ext cx="7035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7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×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63598CC-77B5-972B-59F3-291A35AE7ABD}"/>
              </a:ext>
            </a:extLst>
          </p:cNvPr>
          <p:cNvSpPr txBox="1"/>
          <p:nvPr/>
        </p:nvSpPr>
        <p:spPr>
          <a:xfrm>
            <a:off x="756098" y="1340988"/>
            <a:ext cx="4535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সঠিক উত্তরটিতে (∙) চিহ্ন দাও। 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007377AE-8D3B-2F6C-B0BD-707E8292E929}"/>
              </a:ext>
            </a:extLst>
          </p:cNvPr>
          <p:cNvSpPr txBox="1"/>
          <p:nvPr/>
        </p:nvSpPr>
        <p:spPr>
          <a:xfrm>
            <a:off x="3444881" y="1373793"/>
            <a:ext cx="6364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উত্তররের অপশনগুলোতে কিক্ল কর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 tmFilter="0,0; .5, 1; 1, 1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 tmFilter="0,0; .5, 1; 1, 1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000" tmFilter="0,0; .5, 1; 1, 1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000" tmFilter="0,0; .5, 1; 1, 1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000" tmFilter="0,0; .5, 1; 1, 1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000" tmFilter="0,0; .5, 1; 1, 1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000" tmFilter="0,0; .5, 1; 1, 1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2000" tmFilter="0,0; .5, 1; 1, 1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2000" tmFilter="0,0; .5, 1; 1, 1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2000" tmFilter="0,0; .5, 1; 1, 1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2000" tmFilter="0,0; .5, 1; 1, 1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2000" tmFilter="0,0; .5, 1; 1, 1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>
                      <p:stCondLst>
                        <p:cond delay="0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53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4" fill="hold">
                      <p:stCondLst>
                        <p:cond delay="0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61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2" fill="hold">
                      <p:stCondLst>
                        <p:cond delay="0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169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0" fill="hold">
                      <p:stCondLst>
                        <p:cond delay="0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77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8" fill="hold">
                      <p:stCondLst>
                        <p:cond delay="0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85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6" fill="hold">
                      <p:stCondLst>
                        <p:cond delay="0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93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4" fill="hold">
                      <p:stCondLst>
                        <p:cond delay="0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BF84017-8CD0-07A2-F7E3-9F447926DAA5}"/>
              </a:ext>
            </a:extLst>
          </p:cNvPr>
          <p:cNvSpPr/>
          <p:nvPr/>
        </p:nvSpPr>
        <p:spPr>
          <a:xfrm>
            <a:off x="1797627" y="2140527"/>
            <a:ext cx="8717973" cy="343939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মনে মনে আপনাকে গুরু মেনে আমি এতদিন অনুশীলন করেছি।’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কথাটি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কাকে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বলেছে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263F466-FC85-3941-3D85-9037F8DEDC33}"/>
              </a:ext>
            </a:extLst>
          </p:cNvPr>
          <p:cNvSpPr/>
          <p:nvPr/>
        </p:nvSpPr>
        <p:spPr>
          <a:xfrm>
            <a:off x="1354281" y="2836719"/>
            <a:ext cx="8932719" cy="10597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গল্পটির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‘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শিষ্যের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সাধনা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’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পাঁচ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বাক্যে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আনবে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BGS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ক্ষুদ্র নৃগোষ্ঠীBGS</Template>
  <TotalTime>2378</TotalTime>
  <Words>850</Words>
  <Application>Microsoft Office PowerPoint</Application>
  <PresentationFormat>Widescreen</PresentationFormat>
  <Paragraphs>143</Paragraphs>
  <Slides>26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Aptos</vt:lpstr>
      <vt:lpstr>Arial</vt:lpstr>
      <vt:lpstr>Calibri</vt:lpstr>
      <vt:lpstr>Kalpurush</vt:lpstr>
      <vt:lpstr>NikoshBAN</vt:lpstr>
      <vt:lpstr>Times New Roman</vt:lpstr>
      <vt:lpstr>Wingdings</vt:lpstr>
      <vt:lpstr>BGS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Pedp4 WPBX5105GRF052209404</dc:creator>
  <cp:lastModifiedBy>Pedp4 WPBX5105GRF052209404</cp:lastModifiedBy>
  <cp:revision>53</cp:revision>
  <dcterms:created xsi:type="dcterms:W3CDTF">2026-02-16T02:52:00Z</dcterms:created>
  <dcterms:modified xsi:type="dcterms:W3CDTF">2026-08-14T18:17:47Z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C2FA91E8B06643C3B738E38E38AB511F_12</vt:lpwstr>
  </property>
  <property fmtid="{D5CDD505-2E9C-101B-9397-08002B2CF9AE}" pid="3" name="KSOProductBuildVer">
    <vt:lpwstr>1033-12.1.0.25862</vt:lpwstr>
  </property>
  <property fmtid="{D5CDD505-2E9C-101B-9397-08002B2CF9AE}" pid="4" name="NXPowerLiteLastOptimized">
    <vt:lpwstr>5217493</vt:lpwstr>
  </property>
  <property fmtid="{D5CDD505-2E9C-101B-9397-08002B2CF9AE}" pid="5" name="NXPowerLiteSettings">
    <vt:lpwstr>F7000400038000</vt:lpwstr>
  </property>
  <property fmtid="{D5CDD505-2E9C-101B-9397-08002B2CF9AE}" pid="6" name="NXPowerLiteVersion">
    <vt:lpwstr>S11.0.1</vt:lpwstr>
  </property>
</Properties>
</file>