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1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9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15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49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5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96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65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2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6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55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111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07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680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24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9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8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6AEF3-DFE1-4A81-A1BE-701C86298453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58384-0147-4FFA-B755-3F13D92BE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174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2698"/>
            <a:ext cx="9144000" cy="1698172"/>
          </a:xfrm>
        </p:spPr>
        <p:txBody>
          <a:bodyPr>
            <a:normAutofit/>
          </a:bodyPr>
          <a:lstStyle/>
          <a:p>
            <a:r>
              <a:rPr lang="as-IN" sz="4800" dirty="0" smtClean="0">
                <a:solidFill>
                  <a:srgbClr val="00B050"/>
                </a:solidFill>
              </a:rPr>
              <a:t>শিরোনাম</a:t>
            </a:r>
            <a:r>
              <a:rPr lang="en-US" sz="4800" dirty="0" smtClean="0">
                <a:solidFill>
                  <a:srgbClr val="00B050"/>
                </a:solidFill>
              </a:rPr>
              <a:t>:</a:t>
            </a:r>
            <a:r>
              <a:rPr lang="as-IN" sz="4800" dirty="0" smtClean="0">
                <a:solidFill>
                  <a:srgbClr val="00B050"/>
                </a:solidFill>
              </a:rPr>
              <a:t>স্প্রেডশিট ও আমার হিসাব-নিকাশ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638697"/>
            <a:ext cx="9144000" cy="2619103"/>
          </a:xfrm>
        </p:spPr>
        <p:txBody>
          <a:bodyPr/>
          <a:lstStyle/>
          <a:p>
            <a:r>
              <a:rPr lang="as-IN" dirty="0" smtClean="0"/>
              <a:t>নামঃ মিছবাহুল জন্নাত </a:t>
            </a:r>
            <a:endParaRPr lang="en-US" dirty="0" smtClean="0"/>
          </a:p>
          <a:p>
            <a:r>
              <a:rPr lang="as-IN" smtClean="0"/>
              <a:t>বিষয়:অ্যাডভান্সড </a:t>
            </a:r>
            <a:r>
              <a:rPr lang="as-IN" dirty="0" smtClean="0"/>
              <a:t>আইসিটি শিক্ষণ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60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s-IN" dirty="0" smtClean="0">
                <a:solidFill>
                  <a:schemeClr val="accent6">
                    <a:lumMod val="50000"/>
                  </a:schemeClr>
                </a:solidFill>
              </a:rPr>
              <a:t>স্প্রেডশিট কী?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 smtClean="0"/>
              <a:t>স্প্রেডশিট হলো তথ্য সংরক্ষণ ও হিসাব করার সফটওয়্যার।</a:t>
            </a:r>
            <a:endParaRPr lang="en-US" dirty="0" smtClean="0"/>
          </a:p>
          <a:p>
            <a:r>
              <a:rPr lang="as-IN" dirty="0" smtClean="0"/>
              <a:t>সারি (</a:t>
            </a:r>
            <a:r>
              <a:rPr lang="en-US" dirty="0" smtClean="0"/>
              <a:t>Row) </a:t>
            </a:r>
            <a:r>
              <a:rPr lang="as-IN" dirty="0" smtClean="0"/>
              <a:t>ও কলাম (</a:t>
            </a:r>
            <a:r>
              <a:rPr lang="en-US" dirty="0" smtClean="0"/>
              <a:t>Column) </a:t>
            </a:r>
            <a:r>
              <a:rPr lang="as-IN" dirty="0" smtClean="0"/>
              <a:t>নিয়ে গঠিত।</a:t>
            </a:r>
            <a:endParaRPr lang="en-US" dirty="0" smtClean="0"/>
          </a:p>
          <a:p>
            <a:r>
              <a:rPr lang="as-IN" dirty="0" smtClean="0"/>
              <a:t>উদাহরণ: </a:t>
            </a:r>
            <a:r>
              <a:rPr lang="en-US" dirty="0" smtClean="0"/>
              <a:t>Microsoft Excel, Google Sheets।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552" y="1750560"/>
            <a:ext cx="4207328" cy="467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128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s-IN" dirty="0"/>
              <a:t>স্প্রেডশিটের ব্যবহার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/>
              <a:t>ফলাফল প্রস্তুত </a:t>
            </a:r>
            <a:r>
              <a:rPr lang="as-IN" dirty="0" smtClean="0"/>
              <a:t>করা</a:t>
            </a:r>
            <a:endParaRPr lang="en-US" dirty="0" smtClean="0"/>
          </a:p>
          <a:p>
            <a:r>
              <a:rPr lang="as-IN" dirty="0" smtClean="0"/>
              <a:t>বাজেট তৈরি</a:t>
            </a:r>
            <a:endParaRPr lang="en-US" dirty="0" smtClean="0"/>
          </a:p>
          <a:p>
            <a:r>
              <a:rPr lang="as-IN" dirty="0" smtClean="0"/>
              <a:t>হিসাব-নিকাশ করা</a:t>
            </a:r>
            <a:endParaRPr lang="en-US" dirty="0" smtClean="0"/>
          </a:p>
          <a:p>
            <a:r>
              <a:rPr lang="as-IN" dirty="0" smtClean="0"/>
              <a:t>তথ্য </a:t>
            </a:r>
            <a:r>
              <a:rPr lang="as-IN" dirty="0"/>
              <a:t>বিশ্লেষণ করা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72" y="1775597"/>
            <a:ext cx="3000338" cy="474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1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s-IN" dirty="0"/>
              <a:t>স্প্রেডশিটে যোগ করার সূত্র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Formula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=SUM(B2:B4)</a:t>
            </a:r>
            <a:r>
              <a:rPr lang="as-IN" dirty="0"/>
              <a:t>মোট খরচ সহজে বের করা যায়</a:t>
            </a:r>
            <a:r>
              <a:rPr lang="as-IN" dirty="0" smtClean="0"/>
              <a:t>।</a:t>
            </a:r>
            <a:endParaRPr lang="en-US" dirty="0" smtClean="0"/>
          </a:p>
          <a:p>
            <a:r>
              <a:rPr lang="as-IN" dirty="0" smtClean="0"/>
              <a:t>সময় </a:t>
            </a:r>
            <a:r>
              <a:rPr lang="as-IN" dirty="0"/>
              <a:t>ও শ্রম সাশ্রয় হয়।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3" y="2087563"/>
            <a:ext cx="3605348" cy="3703637"/>
          </a:xfrm>
        </p:spPr>
      </p:pic>
    </p:spTree>
    <p:extLst>
      <p:ext uri="{BB962C8B-B14F-4D97-AF65-F5344CB8AC3E}">
        <p14:creationId xmlns:p14="http://schemas.microsoft.com/office/powerpoint/2010/main" val="205479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GPA </a:t>
            </a:r>
            <a:r>
              <a:rPr lang="as-IN" dirty="0"/>
              <a:t>হিসাবের উদাহরণ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s-IN" dirty="0" smtClean="0"/>
              <a:t>বিষয়</a:t>
            </a:r>
            <a:r>
              <a:rPr lang="en-US" dirty="0" smtClean="0"/>
              <a:t>              GP</a:t>
            </a:r>
          </a:p>
          <a:p>
            <a:pPr marL="0" indent="0">
              <a:buNone/>
            </a:pPr>
            <a:r>
              <a:rPr lang="as-IN" dirty="0" smtClean="0"/>
              <a:t>বাংলা</a:t>
            </a:r>
            <a:r>
              <a:rPr lang="en-US" dirty="0" smtClean="0"/>
              <a:t>              </a:t>
            </a:r>
            <a:r>
              <a:rPr lang="as-IN" dirty="0" smtClean="0"/>
              <a:t>5.00</a:t>
            </a:r>
            <a:endParaRPr lang="en-US" dirty="0" smtClean="0"/>
          </a:p>
          <a:p>
            <a:pPr marL="0" indent="0">
              <a:buNone/>
            </a:pPr>
            <a:r>
              <a:rPr lang="as-IN" dirty="0" smtClean="0"/>
              <a:t>ইংরেজি</a:t>
            </a:r>
            <a:r>
              <a:rPr lang="en-US" dirty="0" smtClean="0"/>
              <a:t>          </a:t>
            </a:r>
            <a:r>
              <a:rPr lang="as-IN" dirty="0" smtClean="0"/>
              <a:t>4.00</a:t>
            </a:r>
            <a:endParaRPr lang="en-US" dirty="0" smtClean="0"/>
          </a:p>
          <a:p>
            <a:pPr marL="0" indent="0">
              <a:buNone/>
            </a:pPr>
            <a:r>
              <a:rPr lang="as-IN" dirty="0" smtClean="0"/>
              <a:t>গণিত</a:t>
            </a:r>
            <a:r>
              <a:rPr lang="en-US" dirty="0" smtClean="0"/>
              <a:t>              </a:t>
            </a:r>
            <a:r>
              <a:rPr lang="as-IN" dirty="0" smtClean="0"/>
              <a:t>5.00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GPA Formula: =AVERAGE(B2:B4)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17" y="1935921"/>
            <a:ext cx="3737114" cy="4300835"/>
          </a:xfrm>
        </p:spPr>
      </p:pic>
    </p:spTree>
    <p:extLst>
      <p:ext uri="{BB962C8B-B14F-4D97-AF65-F5344CB8AC3E}">
        <p14:creationId xmlns:p14="http://schemas.microsoft.com/office/powerpoint/2010/main" val="4095086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s-IN" dirty="0"/>
              <a:t>স্প্রেডশিট ব্যবহারের সুবিধা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/>
              <a:t>দ্রুত হিসাব করা </a:t>
            </a:r>
            <a:r>
              <a:rPr lang="as-IN" dirty="0" smtClean="0"/>
              <a:t>যায়</a:t>
            </a:r>
            <a:endParaRPr lang="en-US" dirty="0" smtClean="0"/>
          </a:p>
          <a:p>
            <a:r>
              <a:rPr lang="as-IN" dirty="0" smtClean="0"/>
              <a:t>ভুল </a:t>
            </a:r>
            <a:r>
              <a:rPr lang="as-IN" dirty="0"/>
              <a:t>কম </a:t>
            </a:r>
            <a:r>
              <a:rPr lang="as-IN" dirty="0" smtClean="0"/>
              <a:t>হয়</a:t>
            </a:r>
            <a:endParaRPr lang="en-US" dirty="0" smtClean="0"/>
          </a:p>
          <a:p>
            <a:r>
              <a:rPr lang="as-IN" dirty="0" smtClean="0"/>
              <a:t>তথ্য </a:t>
            </a:r>
            <a:r>
              <a:rPr lang="as-IN" dirty="0"/>
              <a:t>সংরক্ষণ </a:t>
            </a:r>
            <a:r>
              <a:rPr lang="as-IN" dirty="0" smtClean="0"/>
              <a:t>সহজ</a:t>
            </a:r>
            <a:endParaRPr lang="en-US" dirty="0" smtClean="0"/>
          </a:p>
          <a:p>
            <a:r>
              <a:rPr lang="as-IN" dirty="0" smtClean="0"/>
              <a:t>চার্ট </a:t>
            </a:r>
            <a:r>
              <a:rPr lang="as-IN" dirty="0"/>
              <a:t>তৈরি করা যায়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7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s-IN" dirty="0"/>
              <a:t>বাস্তব জীবনে স্প্রেডশিট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as-IN" dirty="0"/>
              <a:t>পারিবারিক </a:t>
            </a:r>
            <a:r>
              <a:rPr lang="as-IN" dirty="0" smtClean="0"/>
              <a:t>বাজেট</a:t>
            </a:r>
            <a:endParaRPr lang="en-US" dirty="0" smtClean="0"/>
          </a:p>
          <a:p>
            <a:r>
              <a:rPr lang="as-IN" dirty="0" smtClean="0"/>
              <a:t>ব্যবসার হিসাব</a:t>
            </a:r>
            <a:endParaRPr lang="en-US" dirty="0" smtClean="0"/>
          </a:p>
          <a:p>
            <a:r>
              <a:rPr lang="as-IN" dirty="0" smtClean="0"/>
              <a:t>বিদ্যালয়ের ফলাফল</a:t>
            </a:r>
            <a:endParaRPr lang="en-US" dirty="0" smtClean="0"/>
          </a:p>
          <a:p>
            <a:r>
              <a:rPr lang="as-IN" dirty="0" smtClean="0"/>
              <a:t>ব্যাংকিং </a:t>
            </a:r>
            <a:r>
              <a:rPr lang="as-IN" dirty="0"/>
              <a:t>ও অফিসের কাজ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753" y="2087563"/>
            <a:ext cx="3069083" cy="3869100"/>
          </a:xfrm>
        </p:spPr>
      </p:pic>
    </p:spTree>
    <p:extLst>
      <p:ext uri="{BB962C8B-B14F-4D97-AF65-F5344CB8AC3E}">
        <p14:creationId xmlns:p14="http://schemas.microsoft.com/office/powerpoint/2010/main" val="277800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s-IN" dirty="0"/>
              <a:t>উপসংহার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/>
              <a:t>স্প্রেডশিট আমাদের হিসাব-নিকাশকে সহজ করে</a:t>
            </a:r>
            <a:r>
              <a:rPr lang="as-IN" dirty="0" smtClean="0"/>
              <a:t>।</a:t>
            </a:r>
            <a:endParaRPr lang="en-US" dirty="0" smtClean="0"/>
          </a:p>
          <a:p>
            <a:r>
              <a:rPr lang="as-IN" dirty="0" smtClean="0"/>
              <a:t>এটি </a:t>
            </a:r>
            <a:r>
              <a:rPr lang="as-IN" dirty="0"/>
              <a:t>শিক্ষা ও কর্মক্ষেত্রে অত্যন্ত গুরুত্বপূর্ণ</a:t>
            </a:r>
            <a:r>
              <a:rPr lang="as-IN" dirty="0" smtClean="0"/>
              <a:t>।</a:t>
            </a:r>
            <a:endParaRPr lang="en-US" dirty="0" smtClean="0"/>
          </a:p>
          <a:p>
            <a:r>
              <a:rPr lang="as-IN" dirty="0" smtClean="0"/>
              <a:t>সঠিকভাবে </a:t>
            </a:r>
            <a:r>
              <a:rPr lang="as-IN" dirty="0"/>
              <a:t>ব্যবহার করলে সময় ও শ্রম বাঁচে।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43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704011" y="1423851"/>
            <a:ext cx="6949440" cy="4062548"/>
          </a:xfrm>
          <a:prstGeom prst="cloud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dirty="0"/>
              <a:t>পাঠ সমাপ্তি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744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3579223" y="822960"/>
            <a:ext cx="4611189" cy="4349932"/>
          </a:xfrm>
          <a:prstGeom prst="star6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/>
              <a:t>ধন্যবাদ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5646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618411" y="1528354"/>
            <a:ext cx="5251269" cy="4010297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dirty="0"/>
              <a:t>প্রশ্ন?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5161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114</TotalTime>
  <Words>153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Rockwell</vt:lpstr>
      <vt:lpstr>Vrinda</vt:lpstr>
      <vt:lpstr>Damask</vt:lpstr>
      <vt:lpstr>শিরোনাম:স্প্রেডশিট ও আমার হিসাব-নিকাশ</vt:lpstr>
      <vt:lpstr>স্প্রেডশিট কী?</vt:lpstr>
      <vt:lpstr>স্প্রেডশিটের ব্যবহার</vt:lpstr>
      <vt:lpstr>স্প্রেডশিটে যোগ করার সূত্র</vt:lpstr>
      <vt:lpstr>GPA হিসাবের উদাহরণ</vt:lpstr>
      <vt:lpstr>স্প্রেডশিট ব্যবহারের সুবিধা</vt:lpstr>
      <vt:lpstr>বাস্তব জীবনে স্প্রেডশিট</vt:lpstr>
      <vt:lpstr>উপসংহার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25</cp:revision>
  <dcterms:created xsi:type="dcterms:W3CDTF">2026-08-13T13:52:21Z</dcterms:created>
  <dcterms:modified xsi:type="dcterms:W3CDTF">2026-08-15T16:21:41Z</dcterms:modified>
</cp:coreProperties>
</file>