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7" r:id="rId2"/>
    <p:sldId id="294" r:id="rId3"/>
    <p:sldId id="261" r:id="rId4"/>
    <p:sldId id="287" r:id="rId5"/>
    <p:sldId id="288" r:id="rId6"/>
    <p:sldId id="289" r:id="rId7"/>
    <p:sldId id="269" r:id="rId8"/>
    <p:sldId id="283" r:id="rId9"/>
    <p:sldId id="290" r:id="rId10"/>
    <p:sldId id="291" r:id="rId11"/>
    <p:sldId id="284" r:id="rId12"/>
    <p:sldId id="285" r:id="rId13"/>
    <p:sldId id="292" r:id="rId14"/>
    <p:sldId id="293" r:id="rId15"/>
    <p:sldId id="286" r:id="rId16"/>
    <p:sldId id="267" r:id="rId17"/>
    <p:sldId id="266" r:id="rId18"/>
    <p:sldId id="282" r:id="rId19"/>
    <p:sldId id="281" r:id="rId20"/>
    <p:sldId id="297" r:id="rId21"/>
    <p:sldId id="299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884" y="-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6B7D8-9CA5-49D0-A6DA-F52E65A7FE96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296BF-F6D3-4627-819C-4CB266083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8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296BF-F6D3-4627-819C-4CB266083B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50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296BF-F6D3-4627-819C-4CB266083B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94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A14B77B-3F63-DB97-480E-B5E0CBF4E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C9FEC23-2FA3-878E-116E-D03F0029A2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A83E7C9E-9439-1343-7D34-BB0BB274F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E5D4D2D-2F97-D946-3F38-498E154658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296BF-F6D3-4627-819C-4CB266083B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08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296BF-F6D3-4627-819C-4CB266083B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6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7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33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772218" y="440849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652461" y="133126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25852" y="476250"/>
            <a:ext cx="1189310" cy="855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10208174" y="346978"/>
            <a:ext cx="1331365" cy="95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1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8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772218" y="66921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120" y="409438"/>
            <a:ext cx="1226786" cy="12267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49094" y="473880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6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1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8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=""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9418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3" Type="http://schemas.microsoft.com/office/2007/relationships/media" Target="../media/media2.mp3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microsoft.com/office/2007/relationships/hdphoto" Target="../media/hdphoto4.wdp"/><Relationship Id="rId2" Type="http://schemas.microsoft.com/office/2007/relationships/media" Target="../media/media1.mp3"/><Relationship Id="rId16" Type="http://schemas.openxmlformats.org/officeDocument/2006/relationships/image" Target="../media/image32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9.xml"/><Relationship Id="rId10" Type="http://schemas.openxmlformats.org/officeDocument/2006/relationships/image" Target="../media/image27.png"/><Relationship Id="rId4" Type="http://schemas.openxmlformats.org/officeDocument/2006/relationships/audio" Target="../media/media2.mp3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1.png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microsoft.com/office/2007/relationships/media" Target="../media/media4.mp3"/><Relationship Id="rId7" Type="http://schemas.openxmlformats.org/officeDocument/2006/relationships/image" Target="../media/image31.png"/><Relationship Id="rId12" Type="http://schemas.openxmlformats.org/officeDocument/2006/relationships/image" Target="../media/image38.png"/><Relationship Id="rId17" Type="http://schemas.microsoft.com/office/2007/relationships/hdphoto" Target="../media/hdphoto4.wdp"/><Relationship Id="rId2" Type="http://schemas.microsoft.com/office/2007/relationships/media" Target="../media/media3.mp3"/><Relationship Id="rId16" Type="http://schemas.openxmlformats.org/officeDocument/2006/relationships/image" Target="../media/image32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5" Type="http://schemas.openxmlformats.org/officeDocument/2006/relationships/slide" Target="slide12.xml"/><Relationship Id="rId10" Type="http://schemas.openxmlformats.org/officeDocument/2006/relationships/image" Target="../media/image36.png"/><Relationship Id="rId4" Type="http://schemas.openxmlformats.org/officeDocument/2006/relationships/audio" Target="../media/media4.mp3"/><Relationship Id="rId9" Type="http://schemas.microsoft.com/office/2007/relationships/hdphoto" Target="../media/hdphoto3.wdp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1.png"/><Relationship Id="rId5" Type="http://schemas.microsoft.com/office/2007/relationships/hdphoto" Target="../media/hdphoto5.wdp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4.mp3"/><Relationship Id="rId7" Type="http://schemas.microsoft.com/office/2007/relationships/hdphoto" Target="../media/hdphoto6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.mp3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772697" y="1195387"/>
            <a:ext cx="7683909" cy="327224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পাঠে</a:t>
            </a:r>
          </a:p>
          <a:p>
            <a:pPr algn="ctr"/>
            <a:r>
              <a:rPr lang="en-US" sz="8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8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72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528499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15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1100D68-9CBF-B4AD-3076-5D4E730793CF}"/>
              </a:ext>
            </a:extLst>
          </p:cNvPr>
          <p:cNvSpPr txBox="1"/>
          <p:nvPr/>
        </p:nvSpPr>
        <p:spPr>
          <a:xfrm>
            <a:off x="6200776" y="2437052"/>
            <a:ext cx="4831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আমার বাংলা বই</a:t>
            </a:r>
          </a:p>
          <a:p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স্বরবর্ণ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শিখি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উ ঊ (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)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1" r="5167" b="15953"/>
          <a:stretch/>
        </p:blipFill>
        <p:spPr>
          <a:xfrm>
            <a:off x="2209800" y="2209800"/>
            <a:ext cx="1981200" cy="1840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D330D4E-4FF4-F61D-3AC9-609A917855B6}"/>
              </a:ext>
            </a:extLst>
          </p:cNvPr>
          <p:cNvSpPr txBox="1"/>
          <p:nvPr/>
        </p:nvSpPr>
        <p:spPr>
          <a:xfrm>
            <a:off x="1479610" y="4269177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সাজেদুল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সাজ্জাদ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বড়তিলাইন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বিরল,দিনাজপুর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০১৭১০৫১৫৯৯৬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74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D565171-05BB-6328-D63C-789125A35C2D}"/>
              </a:ext>
            </a:extLst>
          </p:cNvPr>
          <p:cNvGrpSpPr/>
          <p:nvPr/>
        </p:nvGrpSpPr>
        <p:grpSpPr>
          <a:xfrm>
            <a:off x="267286" y="323557"/>
            <a:ext cx="10777502" cy="2818386"/>
            <a:chOff x="267286" y="323557"/>
            <a:chExt cx="10777502" cy="2818386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609DD127-4475-CAB7-4C5E-57B9C23CCAFE}"/>
                </a:ext>
              </a:extLst>
            </p:cNvPr>
            <p:cNvGrpSpPr/>
            <p:nvPr/>
          </p:nvGrpSpPr>
          <p:grpSpPr>
            <a:xfrm>
              <a:off x="267286" y="323557"/>
              <a:ext cx="10777502" cy="2818386"/>
              <a:chOff x="267286" y="323557"/>
              <a:chExt cx="10777502" cy="2818386"/>
            </a:xfrm>
            <a:solidFill>
              <a:srgbClr val="92D050"/>
            </a:solidFill>
          </p:grpSpPr>
          <p:sp>
            <p:nvSpPr>
              <p:cNvPr id="5" name="Freeform 12">
                <a:extLst>
                  <a:ext uri="{FF2B5EF4-FFF2-40B4-BE49-F238E27FC236}">
                    <a16:creationId xmlns="" xmlns:a16="http://schemas.microsoft.com/office/drawing/2014/main" id="{E3B95D6F-AA71-15D6-18CA-1961D1EBB861}"/>
                  </a:ext>
                </a:extLst>
              </p:cNvPr>
              <p:cNvSpPr/>
              <p:nvPr/>
            </p:nvSpPr>
            <p:spPr>
              <a:xfrm>
                <a:off x="267286" y="323557"/>
                <a:ext cx="2898238" cy="2818386"/>
              </a:xfrm>
              <a:custGeom>
                <a:avLst/>
                <a:gdLst>
                  <a:gd name="connsiteX0" fmla="*/ 914400 w 1828800"/>
                  <a:gd name="connsiteY0" fmla="*/ 321869 h 1828800"/>
                  <a:gd name="connsiteX1" fmla="*/ 1506931 w 1828800"/>
                  <a:gd name="connsiteY1" fmla="*/ 914400 h 1828800"/>
                  <a:gd name="connsiteX2" fmla="*/ 914400 w 1828800"/>
                  <a:gd name="connsiteY2" fmla="*/ 1506931 h 1828800"/>
                  <a:gd name="connsiteX3" fmla="*/ 321869 w 1828800"/>
                  <a:gd name="connsiteY3" fmla="*/ 914400 h 1828800"/>
                  <a:gd name="connsiteX4" fmla="*/ 914400 w 1828800"/>
                  <a:gd name="connsiteY4" fmla="*/ 321869 h 1828800"/>
                  <a:gd name="connsiteX5" fmla="*/ 914400 w 1828800"/>
                  <a:gd name="connsiteY5" fmla="*/ 182880 h 1828800"/>
                  <a:gd name="connsiteX6" fmla="*/ 182880 w 1828800"/>
                  <a:gd name="connsiteY6" fmla="*/ 914400 h 1828800"/>
                  <a:gd name="connsiteX7" fmla="*/ 914400 w 1828800"/>
                  <a:gd name="connsiteY7" fmla="*/ 1645920 h 1828800"/>
                  <a:gd name="connsiteX8" fmla="*/ 1645920 w 1828800"/>
                  <a:gd name="connsiteY8" fmla="*/ 914400 h 1828800"/>
                  <a:gd name="connsiteX9" fmla="*/ 914400 w 1828800"/>
                  <a:gd name="connsiteY9" fmla="*/ 182880 h 1828800"/>
                  <a:gd name="connsiteX10" fmla="*/ 914400 w 1828800"/>
                  <a:gd name="connsiteY10" fmla="*/ 0 h 1828800"/>
                  <a:gd name="connsiteX11" fmla="*/ 1828800 w 1828800"/>
                  <a:gd name="connsiteY11" fmla="*/ 914400 h 1828800"/>
                  <a:gd name="connsiteX12" fmla="*/ 914400 w 1828800"/>
                  <a:gd name="connsiteY12" fmla="*/ 1828800 h 1828800"/>
                  <a:gd name="connsiteX13" fmla="*/ 0 w 1828800"/>
                  <a:gd name="connsiteY13" fmla="*/ 914400 h 1828800"/>
                  <a:gd name="connsiteX14" fmla="*/ 914400 w 1828800"/>
                  <a:gd name="connsiteY14" fmla="*/ 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28800" h="1828800">
                    <a:moveTo>
                      <a:pt x="914400" y="321869"/>
                    </a:moveTo>
                    <a:cubicBezTo>
                      <a:pt x="1241646" y="321869"/>
                      <a:pt x="1506931" y="587154"/>
                      <a:pt x="1506931" y="914400"/>
                    </a:cubicBezTo>
                    <a:cubicBezTo>
                      <a:pt x="1506931" y="1241646"/>
                      <a:pt x="1241646" y="1506931"/>
                      <a:pt x="914400" y="1506931"/>
                    </a:cubicBezTo>
                    <a:cubicBezTo>
                      <a:pt x="587154" y="1506931"/>
                      <a:pt x="321869" y="1241646"/>
                      <a:pt x="321869" y="914400"/>
                    </a:cubicBezTo>
                    <a:cubicBezTo>
                      <a:pt x="321869" y="587154"/>
                      <a:pt x="587154" y="321869"/>
                      <a:pt x="914400" y="321869"/>
                    </a:cubicBezTo>
                    <a:close/>
                    <a:moveTo>
                      <a:pt x="914400" y="182880"/>
                    </a:moveTo>
                    <a:cubicBezTo>
                      <a:pt x="510393" y="182880"/>
                      <a:pt x="182880" y="510393"/>
                      <a:pt x="182880" y="914400"/>
                    </a:cubicBezTo>
                    <a:cubicBezTo>
                      <a:pt x="182880" y="1318407"/>
                      <a:pt x="510393" y="1645920"/>
                      <a:pt x="914400" y="1645920"/>
                    </a:cubicBezTo>
                    <a:cubicBezTo>
                      <a:pt x="1318407" y="1645920"/>
                      <a:pt x="1645920" y="1318407"/>
                      <a:pt x="1645920" y="914400"/>
                    </a:cubicBezTo>
                    <a:cubicBezTo>
                      <a:pt x="1645920" y="510393"/>
                      <a:pt x="1318407" y="182880"/>
                      <a:pt x="914400" y="182880"/>
                    </a:cubicBezTo>
                    <a:close/>
                    <a:moveTo>
                      <a:pt x="914400" y="0"/>
                    </a:moveTo>
                    <a:cubicBezTo>
                      <a:pt x="1419409" y="0"/>
                      <a:pt x="1828800" y="409391"/>
                      <a:pt x="1828800" y="914400"/>
                    </a:cubicBezTo>
                    <a:cubicBezTo>
                      <a:pt x="1828800" y="1419409"/>
                      <a:pt x="1419409" y="1828800"/>
                      <a:pt x="914400" y="1828800"/>
                    </a:cubicBezTo>
                    <a:cubicBezTo>
                      <a:pt x="409391" y="1828800"/>
                      <a:pt x="0" y="1419409"/>
                      <a:pt x="0" y="914400"/>
                    </a:cubicBezTo>
                    <a:cubicBezTo>
                      <a:pt x="0" y="409391"/>
                      <a:pt x="409391" y="0"/>
                      <a:pt x="914400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360" dirty="0">
                  <a:ln w="9525">
                    <a:noFill/>
                    <a:prstDash val="solid"/>
                  </a:ln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="" xmlns:a16="http://schemas.microsoft.com/office/drawing/2014/main" id="{9C698EC6-2934-A35A-FFA8-2494121D43DC}"/>
                  </a:ext>
                </a:extLst>
              </p:cNvPr>
              <p:cNvGrpSpPr/>
              <p:nvPr/>
            </p:nvGrpSpPr>
            <p:grpSpPr>
              <a:xfrm>
                <a:off x="2906628" y="1291926"/>
                <a:ext cx="8138160" cy="822349"/>
                <a:chOff x="3173914" y="1479111"/>
                <a:chExt cx="8138160" cy="822349"/>
              </a:xfrm>
              <a:grpFill/>
            </p:grpSpPr>
            <p:sp>
              <p:nvSpPr>
                <p:cNvPr id="7" name="Rounded Rectangle 11">
                  <a:extLst>
                    <a:ext uri="{FF2B5EF4-FFF2-40B4-BE49-F238E27FC236}">
                      <a16:creationId xmlns="" xmlns:a16="http://schemas.microsoft.com/office/drawing/2014/main" id="{00A6A04D-B401-42EB-6F61-F6625767E09D}"/>
                    </a:ext>
                  </a:extLst>
                </p:cNvPr>
                <p:cNvSpPr/>
                <p:nvPr/>
              </p:nvSpPr>
              <p:spPr>
                <a:xfrm>
                  <a:off x="3173914" y="1479111"/>
                  <a:ext cx="8138160" cy="822349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3360" b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</a:p>
                <a:p>
                  <a:r>
                    <a:rPr lang="en-US" sz="3360" b="1" dirty="0">
                      <a:ln w="1905"/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endParaRPr lang="en-US" sz="3360" b="1" dirty="0">
                    <a:ln w="1905"/>
                    <a:solidFill>
                      <a:schemeClr val="tx1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itchFamily="18" charset="0"/>
                  </a:endParaRPr>
                </a:p>
                <a:p>
                  <a:endParaRPr lang="bn-BD" sz="336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="" xmlns:a16="http://schemas.microsoft.com/office/drawing/2014/main" id="{04AFC1DA-49B5-AA5F-CB96-BE3019A9CA60}"/>
                    </a:ext>
                  </a:extLst>
                </p:cNvPr>
                <p:cNvSpPr/>
                <p:nvPr/>
              </p:nvSpPr>
              <p:spPr>
                <a:xfrm>
                  <a:off x="3432810" y="1593574"/>
                  <a:ext cx="7272438" cy="707886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bn-IN" sz="4000" b="1" dirty="0">
                      <a:ln w="11430"/>
                      <a:solidFill>
                        <a:srgbClr val="002060"/>
                      </a:solidFill>
                      <a:effectLst>
                        <a:outerShdw blurRad="50800" dist="39000" dir="5460000" algn="tl">
                          <a:srgbClr val="000000">
                            <a:alpha val="38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এই পাঠ শেষে শিক্ষার্থীরা</a:t>
                  </a:r>
                  <a:r>
                    <a:rPr lang="en-US" sz="4000" b="1" dirty="0">
                      <a:ln w="11430"/>
                      <a:solidFill>
                        <a:srgbClr val="002060"/>
                      </a:solidFill>
                      <a:effectLst>
                        <a:outerShdw blurRad="50800" dist="39000" dir="5460000" algn="tl">
                          <a:srgbClr val="000000">
                            <a:alpha val="38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…</a:t>
                  </a:r>
                  <a:endParaRPr lang="bn-IN" sz="4000" b="1" dirty="0">
                    <a:ln w="11430"/>
                    <a:solidFill>
                      <a:srgbClr val="00206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A97D9107-0ADA-2643-37B3-0A988529010F}"/>
                </a:ext>
              </a:extLst>
            </p:cNvPr>
            <p:cNvSpPr txBox="1"/>
            <p:nvPr/>
          </p:nvSpPr>
          <p:spPr>
            <a:xfrm>
              <a:off x="388158" y="1224918"/>
              <a:ext cx="323493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bliqueBottomRight"/>
                <a:lightRig rig="threePt" dir="t"/>
              </a:scene3d>
              <a:sp3d extrusionH="57150">
                <a:bevelT w="6350" h="95250" prst="angle"/>
              </a:sp3d>
            </a:bodyPr>
            <a:lstStyle/>
            <a:p>
              <a:pPr algn="l"/>
              <a:r>
                <a:rPr lang="bn-IN" sz="6000" dirty="0">
                  <a:solidFill>
                    <a:srgbClr val="002060"/>
                  </a:solidFill>
                  <a:effectLst>
                    <a:glow>
                      <a:schemeClr val="accent1">
                        <a:alpha val="7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6000" dirty="0">
                <a:solidFill>
                  <a:srgbClr val="002060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890588" y="3141942"/>
            <a:ext cx="11301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1.1.1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বর্ণমালার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স্বরধ্বনি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পাড়বে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5.1.1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বর্ণমালার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৫.১.২ বর্ণক্রম অনুসারে বাংলা বর্ণমালার ধ্বনি বলতে পারবে।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৫.১.৪ শব্দ ভেঙ্গে ধ্বনি বলতে পারবে।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="" xmlns:a16="http://schemas.microsoft.com/office/drawing/2014/main" id="{E4AB6DB5-64FE-441A-A455-5E7A6085678B}"/>
              </a:ext>
            </a:extLst>
          </p:cNvPr>
          <p:cNvSpPr txBox="1"/>
          <p:nvPr/>
        </p:nvSpPr>
        <p:spPr>
          <a:xfrm>
            <a:off x="2332234" y="1189771"/>
            <a:ext cx="9383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গত পাঠে আমরা কী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শিখেছি মনে আছে?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4" y="234983"/>
            <a:ext cx="1755800" cy="162777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41342" y="2236763"/>
            <a:ext cx="3559127" cy="377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23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5913" y="2220352"/>
            <a:ext cx="3559127" cy="377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2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3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6DB2B08-470D-5D83-B4AB-51FDFC7D526C}"/>
              </a:ext>
            </a:extLst>
          </p:cNvPr>
          <p:cNvSpPr/>
          <p:nvPr/>
        </p:nvSpPr>
        <p:spPr>
          <a:xfrm>
            <a:off x="646236" y="1263070"/>
            <a:ext cx="10086975" cy="20313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স্বরধ্বনির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>
                <a:ln w="11430">
                  <a:noFill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ঊ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জানবো</a:t>
            </a:r>
            <a:r>
              <a:rPr lang="en-US" sz="60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7A25EAA-3D0D-2391-2769-2E40363E2E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20242"/>
            <a:ext cx="12192000" cy="23377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58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633413" y="623888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228600" y="1562100"/>
            <a:ext cx="998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চাও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83BE73-6E34-A72F-BC4E-EF87B0EADBCC}"/>
              </a:ext>
            </a:extLst>
          </p:cNvPr>
          <p:cNvSpPr txBox="1"/>
          <p:nvPr/>
        </p:nvSpPr>
        <p:spPr>
          <a:xfrm>
            <a:off x="1929126" y="2788920"/>
            <a:ext cx="777103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চলেছে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সাগর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55EF1CF-092A-69C2-9721-E119190ACA26}"/>
              </a:ext>
            </a:extLst>
          </p:cNvPr>
          <p:cNvSpPr txBox="1"/>
          <p:nvPr/>
        </p:nvSpPr>
        <p:spPr>
          <a:xfrm>
            <a:off x="2847190" y="554596"/>
            <a:ext cx="8825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দেখতে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8BE3AD7-F5BE-813E-B23D-C823FA0565DA}"/>
              </a:ext>
            </a:extLst>
          </p:cNvPr>
          <p:cNvSpPr txBox="1"/>
          <p:nvPr/>
        </p:nvSpPr>
        <p:spPr>
          <a:xfrm>
            <a:off x="2646074" y="4929496"/>
            <a:ext cx="1059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D21EC28-5DF9-AD38-CEA4-B28F56F9B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6" b="98698" l="9943" r="899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789834"/>
            <a:ext cx="4931623" cy="2963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4859858-5AD1-2D70-0C7A-86CDF0A689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6" r="2476"/>
          <a:stretch>
            <a:fillRect/>
          </a:stretch>
        </p:blipFill>
        <p:spPr>
          <a:xfrm>
            <a:off x="6200775" y="1619490"/>
            <a:ext cx="3827626" cy="3133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01AB92D-CCAF-B780-DE43-5C88517A9548}"/>
              </a:ext>
            </a:extLst>
          </p:cNvPr>
          <p:cNvSpPr txBox="1"/>
          <p:nvPr/>
        </p:nvSpPr>
        <p:spPr>
          <a:xfrm>
            <a:off x="6642037" y="5005874"/>
            <a:ext cx="2945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ড়োজাহাজ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69781"/>
      </p:ext>
    </p:extLst>
  </p:cSld>
  <p:clrMapOvr>
    <a:masterClrMapping/>
  </p:clrMapOvr>
  <p:transition spd="slow" advTm="89559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6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6" grpId="0"/>
          <p:bldP spid="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চলেছে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83880" y="570282"/>
            <a:ext cx="1935873" cy="506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02" y="1487891"/>
            <a:ext cx="2682428" cy="21500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EE3D31D-FFAA-76DF-B08F-5D32C49988B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4" t="16760" r="20386" b="37941"/>
          <a:stretch/>
        </p:blipFill>
        <p:spPr>
          <a:xfrm>
            <a:off x="3344150" y="1874201"/>
            <a:ext cx="1185863" cy="1028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4" t="16171" r="7472" b="42075"/>
          <a:stretch/>
        </p:blipFill>
        <p:spPr>
          <a:xfrm>
            <a:off x="3423606" y="3583112"/>
            <a:ext cx="1285876" cy="108585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048A0D4D-1210-58A2-7B01-57004B4E1DAC}"/>
              </a:ext>
            </a:extLst>
          </p:cNvPr>
          <p:cNvGrpSpPr/>
          <p:nvPr/>
        </p:nvGrpSpPr>
        <p:grpSpPr>
          <a:xfrm>
            <a:off x="4488862" y="639120"/>
            <a:ext cx="2726690" cy="1460341"/>
            <a:chOff x="4592101" y="584977"/>
            <a:chExt cx="2726690" cy="1460341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4AEA8CE7-2F3D-F80F-134D-770E40B47DB2}"/>
              </a:ext>
            </a:extLst>
          </p:cNvPr>
          <p:cNvGrpSpPr/>
          <p:nvPr/>
        </p:nvGrpSpPr>
        <p:grpSpPr>
          <a:xfrm rot="6346666">
            <a:off x="1516301" y="3590292"/>
            <a:ext cx="1677180" cy="2036240"/>
            <a:chOff x="4681337" y="152586"/>
            <a:chExt cx="1677180" cy="2036240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5485261">
              <a:off x="4538250" y="503975"/>
              <a:ext cx="946792" cy="6606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5253334">
              <a:off x="4870965" y="701273"/>
              <a:ext cx="2036240" cy="938865"/>
            </a:xfrm>
            <a:prstGeom prst="rect">
              <a:avLst/>
            </a:prstGeom>
          </p:spPr>
        </p:pic>
      </p:grpSp>
      <p:pic>
        <p:nvPicPr>
          <p:cNvPr id="19" name="bangla-sorborno-pronunciation (mp3cut.net)">
            <a:hlinkClick r:id="" action="ppaction://media"/>
            <a:extLst>
              <a:ext uri="{FF2B5EF4-FFF2-40B4-BE49-F238E27FC236}">
                <a16:creationId xmlns="" xmlns:a16="http://schemas.microsoft.com/office/drawing/2014/main" id="{138F567D-E26D-F0E6-974E-70F2EFE005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4" end="341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29459" y="484342"/>
            <a:ext cx="270360" cy="270360"/>
          </a:xfrm>
          <a:prstGeom prst="rect">
            <a:avLst/>
          </a:prstGeom>
        </p:spPr>
      </p:pic>
      <p:pic>
        <p:nvPicPr>
          <p:cNvPr id="21" name="Picture 20">
            <a:hlinkClick r:id="rId15" action="ppaction://hlinksldjump"/>
            <a:extLst>
              <a:ext uri="{FF2B5EF4-FFF2-40B4-BE49-F238E27FC236}">
                <a16:creationId xmlns="" xmlns:a16="http://schemas.microsoft.com/office/drawing/2014/main" id="{69CD75B9-E3B3-5103-5706-5A97D882FF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433094"/>
            <a:ext cx="1092295" cy="386104"/>
          </a:xfrm>
          <a:prstGeom prst="rect">
            <a:avLst/>
          </a:prstGeom>
        </p:spPr>
      </p:pic>
      <p:pic>
        <p:nvPicPr>
          <p:cNvPr id="24" name="c1_b_s_p13_0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55607" y="146779"/>
            <a:ext cx="609600" cy="6096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1048"/>
      </p:ext>
    </p:extLst>
  </p:cSld>
  <p:clrMapOvr>
    <a:masterClrMapping/>
  </p:clrMapOvr>
  <p:transition spd="slow" advClick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68 0.01042 L 0.01692 0.26343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1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3.75E-6 -3.7037E-7 L 0.40834 -0.0027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17" y="-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488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"/>
                    </p:tgtEl>
                  </p:cMediaNode>
                </p:audio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68 0.01042 L 0.01692 0.26343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2" y="12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3.75E-6 -3.7037E-7 L 0.40834 -0.00278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17" y="-1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488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"/>
                    </p:tgtEl>
                  </p:cMediaNode>
                </p:audio>
              </p:childTnLst>
            </p:cTn>
          </p:par>
        </p:tnLst>
        <p:bldLst>
          <p:bldP spid="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8" b="100000" l="4128" r="99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71613"/>
            <a:ext cx="10729913" cy="53863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91790" y="1787008"/>
            <a:ext cx="90922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58638" y="1796535"/>
            <a:ext cx="83067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115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41646C5-76E6-6A9C-3257-468EEBC36024}"/>
              </a:ext>
            </a:extLst>
          </p:cNvPr>
          <p:cNvSpPr txBox="1"/>
          <p:nvPr/>
        </p:nvSpPr>
        <p:spPr>
          <a:xfrm>
            <a:off x="720769" y="312786"/>
            <a:ext cx="10968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কাঠি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হাততালির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সিলেবল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64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8" b="100000" l="4128" r="99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71613"/>
            <a:ext cx="10729913" cy="5386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756FE6-037D-EE77-F0E4-87F03887299A}"/>
              </a:ext>
            </a:extLst>
          </p:cNvPr>
          <p:cNvSpPr txBox="1"/>
          <p:nvPr/>
        </p:nvSpPr>
        <p:spPr>
          <a:xfrm>
            <a:off x="5520043" y="1014939"/>
            <a:ext cx="2366991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3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GB" sz="287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6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1836" y="455580"/>
            <a:ext cx="609600" cy="585429"/>
          </a:xfrm>
          <a:prstGeom prst="rect">
            <a:avLst/>
          </a:prstGeom>
        </p:spPr>
      </p:pic>
      <p:pic>
        <p:nvPicPr>
          <p:cNvPr id="9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09966" y="525918"/>
            <a:ext cx="609600" cy="585429"/>
          </a:xfrm>
          <a:prstGeom prst="rect">
            <a:avLst/>
          </a:prstGeom>
        </p:spPr>
      </p:pic>
      <p:pic>
        <p:nvPicPr>
          <p:cNvPr id="10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9449" y="554054"/>
            <a:ext cx="609600" cy="58542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00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11C97FA-5082-A660-DA61-8A2DFA39A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765BF64-FCCE-AC1C-7961-FB9210FE1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6" y="2177861"/>
            <a:ext cx="4561194" cy="26131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562A760-E977-1669-CCA5-437FACC78A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23" y="1776591"/>
            <a:ext cx="4389743" cy="28883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41646C5-76E6-6A9C-3257-468EEBC36024}"/>
              </a:ext>
            </a:extLst>
          </p:cNvPr>
          <p:cNvSpPr txBox="1"/>
          <p:nvPr/>
        </p:nvSpPr>
        <p:spPr>
          <a:xfrm>
            <a:off x="2783690" y="628255"/>
            <a:ext cx="8954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দেখতে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47AF110-7AE4-DF2D-198F-60D352DC4FE4}"/>
              </a:ext>
            </a:extLst>
          </p:cNvPr>
          <p:cNvSpPr txBox="1"/>
          <p:nvPr/>
        </p:nvSpPr>
        <p:spPr>
          <a:xfrm>
            <a:off x="4961640" y="4950283"/>
            <a:ext cx="1849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ঊর্মি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163593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angla-sorborno-pronunciation (mp3cut.net) (2)">
            <a:hlinkClick r:id="" action="ppaction://media"/>
            <a:extLst>
              <a:ext uri="{FF2B5EF4-FFF2-40B4-BE49-F238E27FC236}">
                <a16:creationId xmlns="" xmlns:a16="http://schemas.microsoft.com/office/drawing/2014/main" id="{87579431-B592-45DA-1B53-5AC49B58DC0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2" end="100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48113" y="471855"/>
            <a:ext cx="282847" cy="2828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A30D6E1-0807-20A0-5729-B856D03F53AB}"/>
              </a:ext>
            </a:extLst>
          </p:cNvPr>
          <p:cNvSpPr/>
          <p:nvPr/>
        </p:nvSpPr>
        <p:spPr>
          <a:xfrm>
            <a:off x="3244229" y="1751514"/>
            <a:ext cx="998599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ঊ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র্মি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সাগর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জলে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68114" y="501444"/>
            <a:ext cx="1935873" cy="506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77" y="1530365"/>
            <a:ext cx="2738611" cy="22411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EE3D31D-FFAA-76DF-B08F-5D32C49988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676" y="1433175"/>
            <a:ext cx="2995384" cy="24726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9" t="14547" b="38072"/>
          <a:stretch/>
        </p:blipFill>
        <p:spPr>
          <a:xfrm>
            <a:off x="3185374" y="3326147"/>
            <a:ext cx="1737412" cy="132456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048A0D4D-1210-58A2-7B01-57004B4E1DAC}"/>
              </a:ext>
            </a:extLst>
          </p:cNvPr>
          <p:cNvGrpSpPr/>
          <p:nvPr/>
        </p:nvGrpSpPr>
        <p:grpSpPr>
          <a:xfrm>
            <a:off x="3854528" y="616799"/>
            <a:ext cx="2726690" cy="1460341"/>
            <a:chOff x="4592101" y="584977"/>
            <a:chExt cx="2726690" cy="1460341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4AEA8CE7-2F3D-F80F-134D-770E40B47DB2}"/>
              </a:ext>
            </a:extLst>
          </p:cNvPr>
          <p:cNvGrpSpPr/>
          <p:nvPr/>
        </p:nvGrpSpPr>
        <p:grpSpPr>
          <a:xfrm rot="5400000">
            <a:off x="1812860" y="3891940"/>
            <a:ext cx="1570501" cy="2036240"/>
            <a:chOff x="4711817" y="152586"/>
            <a:chExt cx="1570501" cy="2036240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6200000">
              <a:off x="4568730" y="503975"/>
              <a:ext cx="946792" cy="6606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6467585">
              <a:off x="4794766" y="701273"/>
              <a:ext cx="2036240" cy="938865"/>
            </a:xfrm>
            <a:prstGeom prst="rect">
              <a:avLst/>
            </a:prstGeom>
          </p:spPr>
        </p:pic>
      </p:grp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3D4A0CE8-C98C-5E5A-EC21-D9BFCCC373FC}"/>
              </a:ext>
            </a:extLst>
          </p:cNvPr>
          <p:cNvSpPr/>
          <p:nvPr/>
        </p:nvSpPr>
        <p:spPr>
          <a:xfrm>
            <a:off x="11195110" y="412781"/>
            <a:ext cx="588854" cy="4080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hlinkClick r:id="rId15" action="ppaction://hlinksldjump"/>
            <a:extLst>
              <a:ext uri="{FF2B5EF4-FFF2-40B4-BE49-F238E27FC236}">
                <a16:creationId xmlns="" xmlns:a16="http://schemas.microsoft.com/office/drawing/2014/main" id="{40CDF639-F6F5-8386-65D7-DFE21DDF2E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386954"/>
            <a:ext cx="1092295" cy="386104"/>
          </a:xfrm>
          <a:prstGeom prst="rect">
            <a:avLst/>
          </a:prstGeom>
        </p:spPr>
      </p:pic>
      <p:pic>
        <p:nvPicPr>
          <p:cNvPr id="21" name="c1_b_s_p13_0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4307" y="998408"/>
            <a:ext cx="609600" cy="609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936416"/>
      </p:ext>
    </p:extLst>
  </p:cSld>
  <p:clrMapOvr>
    <a:masterClrMapping/>
  </p:clrMapOvr>
  <p:transition spd="slow" advClick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263 -0.0125 L 0.01263 0.2375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3 -0.00602 L 0.36719 0.00162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138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567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9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" fill="hold">
                          <p:stCondLst>
                            <p:cond delay="0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1263 -0.0125 L 0.01263 0.2375 " pathEditMode="relative" rAng="0" ptsTypes="AA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0.0043 -0.00602 L 0.36719 0.00162 " pathEditMode="relative" rAng="0" ptsTypes="AA">
                                          <p:cBhvr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138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6" dur="1567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58" dur="2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1"/>
                    </p:tgtEl>
                  </p:cMediaNode>
                </p:audio>
              </p:childTnLst>
            </p:cTn>
          </p:par>
        </p:tnLst>
        <p:bldLst>
          <p:bldP spid="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8" b="100000" l="4128" r="99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71613"/>
            <a:ext cx="10729913" cy="53863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91790" y="1787008"/>
            <a:ext cx="102784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58638" y="1796535"/>
            <a:ext cx="1284326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endParaRPr lang="en-US" sz="115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41646C5-76E6-6A9C-3257-468EEBC36024}"/>
              </a:ext>
            </a:extLst>
          </p:cNvPr>
          <p:cNvSpPr txBox="1"/>
          <p:nvPr/>
        </p:nvSpPr>
        <p:spPr>
          <a:xfrm>
            <a:off x="1030259" y="340922"/>
            <a:ext cx="10968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কাঠি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হাততালির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সিলেবল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7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8" b="100000" l="4128" r="995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471613"/>
            <a:ext cx="10729913" cy="5386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756FE6-037D-EE77-F0E4-87F03887299A}"/>
              </a:ext>
            </a:extLst>
          </p:cNvPr>
          <p:cNvSpPr txBox="1"/>
          <p:nvPr/>
        </p:nvSpPr>
        <p:spPr>
          <a:xfrm>
            <a:off x="5520043" y="1014939"/>
            <a:ext cx="2366991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3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GB" sz="287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6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26299" y="429565"/>
            <a:ext cx="609600" cy="609600"/>
          </a:xfrm>
          <a:prstGeom prst="rect">
            <a:avLst/>
          </a:prstGeom>
        </p:spPr>
      </p:pic>
      <p:pic>
        <p:nvPicPr>
          <p:cNvPr id="9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78699" y="581965"/>
            <a:ext cx="609600" cy="609600"/>
          </a:xfrm>
          <a:prstGeom prst="rect">
            <a:avLst/>
          </a:prstGeom>
        </p:spPr>
      </p:pic>
      <p:pic>
        <p:nvPicPr>
          <p:cNvPr id="10" name="c1_b_s_p13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31099" y="734365"/>
            <a:ext cx="609600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3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5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02" y="1487891"/>
            <a:ext cx="2682428" cy="21500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0752" t="18442" r="6420" b="34911"/>
          <a:stretch/>
        </p:blipFill>
        <p:spPr>
          <a:xfrm>
            <a:off x="468114" y="501444"/>
            <a:ext cx="2389386" cy="5065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পশুর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765BF64-FCCE-AC1C-7961-FB9210FE1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2" y="3603986"/>
            <a:ext cx="2752898" cy="26131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A30D6E1-0807-20A0-5729-B856D03F53AB}"/>
              </a:ext>
            </a:extLst>
          </p:cNvPr>
          <p:cNvSpPr/>
          <p:nvPr/>
        </p:nvSpPr>
        <p:spPr>
          <a:xfrm>
            <a:off x="3652266" y="4187302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ঊ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র্মি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মানে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ঢেউ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94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201"/>
                                </p:stCondLst>
                                <p:childTnLst>
                                  <p:par>
                                    <p:cTn id="8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201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9C2084A-DC42-BD1C-5F2E-226850A6F0CA}"/>
              </a:ext>
            </a:extLst>
          </p:cNvPr>
          <p:cNvSpPr txBox="1"/>
          <p:nvPr/>
        </p:nvSpPr>
        <p:spPr>
          <a:xfrm>
            <a:off x="841157" y="581478"/>
            <a:ext cx="10567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56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নং পৃষ্টা বের করে পাঠ্যাংশ টুকু দলে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171" y="1603718"/>
            <a:ext cx="8021071" cy="43908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8A9AE63-E717-857E-379D-E991413BCB76}"/>
              </a:ext>
            </a:extLst>
          </p:cNvPr>
          <p:cNvGrpSpPr/>
          <p:nvPr/>
        </p:nvGrpSpPr>
        <p:grpSpPr>
          <a:xfrm>
            <a:off x="977424" y="1990457"/>
            <a:ext cx="9273675" cy="4028715"/>
            <a:chOff x="0" y="101991"/>
            <a:chExt cx="12374879" cy="6541477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93846EC0-9CEA-4CCC-EDEB-CC860E854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9732" l="0" r="100000">
                          <a14:foregroundMark x1="5116" y1="52081" x2="5116" y2="52081"/>
                          <a14:foregroundMark x1="95930" y1="67114" x2="95930" y2="671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205" t="4923" r="2792" b="5436"/>
            <a:stretch/>
          </p:blipFill>
          <p:spPr>
            <a:xfrm>
              <a:off x="0" y="101991"/>
              <a:ext cx="6246055" cy="614758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195F16C5-E247-4271-29E8-D64B5E049B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9732" l="0" r="100000">
                          <a14:foregroundMark x1="5116" y1="52081" x2="5116" y2="52081"/>
                          <a14:foregroundMark x1="95930" y1="67114" x2="95930" y2="671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205" t="4923" r="2792" b="5436"/>
            <a:stretch/>
          </p:blipFill>
          <p:spPr>
            <a:xfrm rot="10800000">
              <a:off x="6128824" y="495886"/>
              <a:ext cx="6246055" cy="614758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214356-0ACB-B5FF-92C1-BD095DEF66A3}"/>
              </a:ext>
            </a:extLst>
          </p:cNvPr>
          <p:cNvSpPr txBox="1"/>
          <p:nvPr/>
        </p:nvSpPr>
        <p:spPr>
          <a:xfrm>
            <a:off x="5878715" y="1972201"/>
            <a:ext cx="2265703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7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GB" sz="287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C756FE6-037D-EE77-F0E4-87F03887299A}"/>
              </a:ext>
            </a:extLst>
          </p:cNvPr>
          <p:cNvSpPr txBox="1"/>
          <p:nvPr/>
        </p:nvSpPr>
        <p:spPr>
          <a:xfrm>
            <a:off x="2328139" y="2171493"/>
            <a:ext cx="2366991" cy="4508927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87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GB" sz="287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676635A-7F3E-0272-89D5-75297EBC5000}"/>
              </a:ext>
            </a:extLst>
          </p:cNvPr>
          <p:cNvSpPr txBox="1"/>
          <p:nvPr/>
        </p:nvSpPr>
        <p:spPr>
          <a:xfrm>
            <a:off x="3689084" y="942609"/>
            <a:ext cx="423404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ঊ</a:t>
            </a:r>
            <a:r>
              <a:rPr lang="bn-BD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1236594" y="115835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উচ্চারন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c1_b_s_p13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7824" y="272700"/>
            <a:ext cx="609600" cy="585429"/>
          </a:xfrm>
          <a:prstGeom prst="rect">
            <a:avLst/>
          </a:prstGeom>
        </p:spPr>
      </p:pic>
      <p:pic>
        <p:nvPicPr>
          <p:cNvPr id="12" name="c1_b_s_p13_0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26299" y="429565"/>
            <a:ext cx="609600" cy="6096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88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488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88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AFA4095-10F8-62E3-681E-220043B24025}"/>
              </a:ext>
            </a:extLst>
          </p:cNvPr>
          <p:cNvSpPr/>
          <p:nvPr/>
        </p:nvSpPr>
        <p:spPr>
          <a:xfrm>
            <a:off x="1782214" y="4068275"/>
            <a:ext cx="919471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4B706F2-3ABB-EFC5-DBA0-68D1FB0D3013}"/>
              </a:ext>
            </a:extLst>
          </p:cNvPr>
          <p:cNvSpPr/>
          <p:nvPr/>
        </p:nvSpPr>
        <p:spPr>
          <a:xfrm>
            <a:off x="6687194" y="4248674"/>
            <a:ext cx="1144664" cy="878735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5B9DB07-1231-12BE-8F42-AE41B30B9900}"/>
              </a:ext>
            </a:extLst>
          </p:cNvPr>
          <p:cNvSpPr txBox="1"/>
          <p:nvPr/>
        </p:nvSpPr>
        <p:spPr>
          <a:xfrm>
            <a:off x="2578945" y="2016520"/>
            <a:ext cx="703411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খালিঘরে</a:t>
            </a:r>
            <a:r>
              <a:rPr lang="en-US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বর্ণগুলো </a:t>
            </a:r>
            <a:r>
              <a:rPr lang="en-US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97D1A3D-F6E4-17CC-02A3-345BA675D0B4}"/>
              </a:ext>
            </a:extLst>
          </p:cNvPr>
          <p:cNvSpPr txBox="1"/>
          <p:nvPr/>
        </p:nvSpPr>
        <p:spPr>
          <a:xfrm>
            <a:off x="2711385" y="3813942"/>
            <a:ext cx="223111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>
                <a:ln/>
                <a:solidFill>
                  <a:srgbClr val="32081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2C22E87-C763-8D35-3FE7-17B32E816BEC}"/>
              </a:ext>
            </a:extLst>
          </p:cNvPr>
          <p:cNvSpPr txBox="1"/>
          <p:nvPr/>
        </p:nvSpPr>
        <p:spPr>
          <a:xfrm>
            <a:off x="7790839" y="3903211"/>
            <a:ext cx="220161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endParaRPr lang="en-US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B5BC757F-0A1C-1EB0-C2E7-4565FF02F60C}"/>
              </a:ext>
            </a:extLst>
          </p:cNvPr>
          <p:cNvCxnSpPr>
            <a:cxnSpLocks/>
          </p:cNvCxnSpPr>
          <p:nvPr/>
        </p:nvCxnSpPr>
        <p:spPr>
          <a:xfrm>
            <a:off x="1782214" y="4990743"/>
            <a:ext cx="919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10540FC6-A36A-1E5F-2337-A09C5ADB8607}"/>
              </a:ext>
            </a:extLst>
          </p:cNvPr>
          <p:cNvCxnSpPr>
            <a:cxnSpLocks/>
          </p:cNvCxnSpPr>
          <p:nvPr/>
        </p:nvCxnSpPr>
        <p:spPr>
          <a:xfrm>
            <a:off x="6712617" y="5238737"/>
            <a:ext cx="1078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5F3AC6-872B-6DBD-179D-AC9F64A352A4}"/>
              </a:ext>
            </a:extLst>
          </p:cNvPr>
          <p:cNvSpPr txBox="1"/>
          <p:nvPr/>
        </p:nvSpPr>
        <p:spPr>
          <a:xfrm>
            <a:off x="4948280" y="6488668"/>
            <a:ext cx="196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420B7F89-62E7-91A5-D04D-D0E0767FC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2" t="11807" r="20738" b="39597"/>
          <a:stretch/>
        </p:blipFill>
        <p:spPr>
          <a:xfrm>
            <a:off x="1614488" y="3714749"/>
            <a:ext cx="1428750" cy="14001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254D0B9A-7ADA-57C2-1F81-A82B5D3BE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617" y="3840680"/>
            <a:ext cx="1834732" cy="1396970"/>
          </a:xfrm>
          <a:prstGeom prst="rect">
            <a:avLst/>
          </a:prstGeom>
        </p:spPr>
      </p:pic>
      <p:pic>
        <p:nvPicPr>
          <p:cNvPr id="23" name="Picture 22">
            <a:hlinkClick r:id="rId4" action="ppaction://hlinksldjump"/>
            <a:extLst>
              <a:ext uri="{FF2B5EF4-FFF2-40B4-BE49-F238E27FC236}">
                <a16:creationId xmlns="" xmlns:a16="http://schemas.microsoft.com/office/drawing/2014/main" id="{B5632191-F732-266B-A09A-3F0AA3248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0691669" y="5407509"/>
            <a:ext cx="1092295" cy="3861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71556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1DCD99F-C1F7-ADA6-7C0C-D84DE05F89B9}"/>
              </a:ext>
            </a:extLst>
          </p:cNvPr>
          <p:cNvSpPr/>
          <p:nvPr/>
        </p:nvSpPr>
        <p:spPr>
          <a:xfrm>
            <a:off x="1782023" y="4926048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B394991-62A2-5139-4006-123F54ABF818}"/>
              </a:ext>
            </a:extLst>
          </p:cNvPr>
          <p:cNvSpPr/>
          <p:nvPr/>
        </p:nvSpPr>
        <p:spPr>
          <a:xfrm>
            <a:off x="7797028" y="4926048"/>
            <a:ext cx="2005963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21E496D-99D3-F990-8D48-2D37D1225856}"/>
              </a:ext>
            </a:extLst>
          </p:cNvPr>
          <p:cNvSpPr txBox="1"/>
          <p:nvPr/>
        </p:nvSpPr>
        <p:spPr>
          <a:xfrm>
            <a:off x="4515745" y="1448271"/>
            <a:ext cx="316051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ছবি দেখে শব্দ বল।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2B564F3-E581-9C3F-9232-07928511B4CB}"/>
              </a:ext>
            </a:extLst>
          </p:cNvPr>
          <p:cNvSpPr txBox="1"/>
          <p:nvPr/>
        </p:nvSpPr>
        <p:spPr>
          <a:xfrm>
            <a:off x="2153420" y="4945901"/>
            <a:ext cx="187745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5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E258E3-6342-CF52-921C-2F247213C7EE}"/>
              </a:ext>
            </a:extLst>
          </p:cNvPr>
          <p:cNvSpPr txBox="1"/>
          <p:nvPr/>
        </p:nvSpPr>
        <p:spPr>
          <a:xfrm>
            <a:off x="8265027" y="4945901"/>
            <a:ext cx="1817693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r>
              <a:rPr lang="en-US" sz="5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র্মি</a:t>
            </a:r>
            <a:r>
              <a:rPr lang="en-US" sz="5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97" y="2286000"/>
            <a:ext cx="3851413" cy="2309593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994" y="2286000"/>
            <a:ext cx="3812919" cy="241458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hlinkClick r:id="rId4" action="ppaction://hlinksldjump"/>
            <a:extLst>
              <a:ext uri="{FF2B5EF4-FFF2-40B4-BE49-F238E27FC236}">
                <a16:creationId xmlns="" xmlns:a16="http://schemas.microsoft.com/office/drawing/2014/main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07" t="33763" r="3505" b="33474"/>
          <a:stretch/>
        </p:blipFill>
        <p:spPr>
          <a:xfrm>
            <a:off x="11081465" y="5483127"/>
            <a:ext cx="1092295" cy="3861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1B50EAE-F287-C620-79AC-9B1A05398CF6}"/>
              </a:ext>
            </a:extLst>
          </p:cNvPr>
          <p:cNvSpPr txBox="1"/>
          <p:nvPr/>
        </p:nvSpPr>
        <p:spPr>
          <a:xfrm>
            <a:off x="4948280" y="6488668"/>
            <a:ext cx="1968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77636"/>
      </p:ext>
    </p:extLst>
  </p:cSld>
  <p:clrMapOvr>
    <a:masterClrMapping/>
  </p:clrMapOvr>
  <p:transition spd="slow" advClick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2" grpId="0" animBg="1"/>
          <p:bldP spid="3" grpId="0"/>
          <p:bldP spid="6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2" grpId="0" animBg="1"/>
          <p:bldP spid="3" grpId="0"/>
          <p:bldP spid="6" grpId="0"/>
          <p:bldP spid="1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6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73" y="1248414"/>
            <a:ext cx="9791700" cy="43338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BE202B-43EC-735C-600B-BBA71B73B72D}"/>
              </a:ext>
            </a:extLst>
          </p:cNvPr>
          <p:cNvSpPr txBox="1"/>
          <p:nvPr/>
        </p:nvSpPr>
        <p:spPr>
          <a:xfrm>
            <a:off x="223171" y="186416"/>
            <a:ext cx="218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2700">
                  <a:noFill/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ln w="12700">
                  <a:noFill/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endParaRPr lang="en-IN" sz="2400" b="1" dirty="0">
              <a:ln w="12700">
                <a:noFill/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1223962"/>
            <a:ext cx="9610725" cy="44100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D9562F9-23B1-EEDC-D57E-A0E7141122B7}"/>
              </a:ext>
            </a:extLst>
          </p:cNvPr>
          <p:cNvSpPr txBox="1"/>
          <p:nvPr/>
        </p:nvSpPr>
        <p:spPr>
          <a:xfrm>
            <a:off x="0" y="2413337"/>
            <a:ext cx="1190445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উচ্চারনে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ঊ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652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519446"/>
            <a:ext cx="8698854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NikoshBAN" pitchFamily="2" charset="0"/>
                <a:cs typeface="NikoshBAN" pitchFamily="2" charset="0"/>
              </a:rPr>
              <a:t>প‌্রণয়নেঃ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)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বিদ‌্যালয়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॥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: ০১৭১০৫১৫৯৯৬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12807"/>
      </p:ext>
    </p:extLst>
  </p:cSld>
  <p:clrMapOvr>
    <a:masterClrMapping/>
  </p:clrMapOvr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693</TotalTime>
  <Words>656</Words>
  <Application>Microsoft Office PowerPoint</Application>
  <PresentationFormat>Custom</PresentationFormat>
  <Paragraphs>92</Paragraphs>
  <Slides>23</Slides>
  <Notes>4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Pedp4 WPBX4125BLF092402838</cp:lastModifiedBy>
  <cp:revision>103</cp:revision>
  <dcterms:created xsi:type="dcterms:W3CDTF">2023-06-17T06:21:14Z</dcterms:created>
  <dcterms:modified xsi:type="dcterms:W3CDTF">2026-08-15T04:14:08Z</dcterms:modified>
</cp:coreProperties>
</file>