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7" r:id="rId4"/>
    <p:sldId id="258" r:id="rId5"/>
    <p:sldId id="259" r:id="rId6"/>
    <p:sldId id="261" r:id="rId7"/>
    <p:sldId id="260" r:id="rId8"/>
    <p:sldId id="262" r:id="rId9"/>
    <p:sldId id="263" r:id="rId10"/>
    <p:sldId id="264" r:id="rId11"/>
    <p:sldId id="265" r:id="rId12"/>
    <p:sldId id="266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9" y="-1"/>
            <a:ext cx="12192001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DA815B-BFAB-3E8D-D7E1-E7F9DE0A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096000" cy="6857999"/>
          </a:xfrm>
          <a:gradFill>
            <a:gsLst>
              <a:gs pos="86000">
                <a:schemeClr val="accent4">
                  <a:lumMod val="50000"/>
                  <a:alpha val="95000"/>
                </a:schemeClr>
              </a:gs>
              <a:gs pos="100000">
                <a:schemeClr val="bg2">
                  <a:alpha val="90000"/>
                </a:schemeClr>
              </a:gs>
              <a:gs pos="42000">
                <a:srgbClr val="161824">
                  <a:alpha val="20000"/>
                </a:srgbClr>
              </a:gs>
              <a:gs pos="18000">
                <a:schemeClr val="bg2">
                  <a:lumMod val="90000"/>
                  <a:lumOff val="10000"/>
                  <a:alpha val="0"/>
                </a:schemeClr>
              </a:gs>
            </a:gsLst>
            <a:lin ang="11400000" scaled="0"/>
          </a:gradFill>
        </p:spPr>
        <p:txBody>
          <a:bodyPr lIns="365760" tIns="822960" rIns="914400" bIns="2286000"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7758407-B9B8-FC90-BBF1-B9013F196E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401889"/>
            <a:ext cx="6096000" cy="4456112"/>
          </a:xfrm>
          <a:gradFill>
            <a:gsLst>
              <a:gs pos="35000">
                <a:schemeClr val="bg2">
                  <a:alpha val="32000"/>
                </a:schemeClr>
              </a:gs>
              <a:gs pos="56000">
                <a:schemeClr val="accent6">
                  <a:alpha val="0"/>
                </a:schemeClr>
              </a:gs>
              <a:gs pos="8000">
                <a:schemeClr val="bg2"/>
              </a:gs>
              <a:gs pos="22000">
                <a:schemeClr val="bg2">
                  <a:alpha val="67000"/>
                </a:schemeClr>
              </a:gs>
            </a:gsLst>
            <a:path path="circle">
              <a:fillToRect t="100000" r="100000"/>
            </a:path>
          </a:gradFill>
        </p:spPr>
        <p:txBody>
          <a:bodyPr vert="horz" lIns="393192" tIns="457200" rIns="27432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03BE6F4-76AC-1913-6858-8449FC30A2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45BCBBA-2DAA-419E-97AB-86F72183E5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A959F0E-1234-A029-DD14-0642D14575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2107F04-5566-3CCB-8B23-B8B3ECBA54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40675A0-BE28-404C-B96F-C2DF383D97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859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500"/>
            <a:ext cx="3332784" cy="158191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BE2343-B677-7565-070B-CEED0B0D5463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5986"/>
            <a:ext cx="1097280" cy="365760"/>
          </a:xfrm>
        </p:spPr>
        <p:txBody>
          <a:bodyPr/>
          <a:lstStyle/>
          <a:p>
            <a:fld id="{C45BCBBA-2DAA-419E-97AB-86F72183E5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C8E1E-13A9-668C-1F5C-BC271E6A05C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494378" y="207291"/>
            <a:ext cx="1639372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4BC881-6669-50F2-64F2-57BD81A93BC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140760" y="210114"/>
            <a:ext cx="493776" cy="365760"/>
          </a:xfrm>
        </p:spPr>
        <p:txBody>
          <a:bodyPr/>
          <a:lstStyle/>
          <a:p>
            <a:fld id="{840675A0-BE28-404C-B96F-C2DF383D976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3099816"/>
            <a:ext cx="3332784" cy="305409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93A3E8A-C3F5-3D0B-FDE4-68B52DFE719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152900" y="0"/>
            <a:ext cx="80391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A942C55-3382-C50D-76EB-793EA21DA34F}"/>
              </a:ext>
            </a:extLst>
          </p:cNvPr>
          <p:cNvCxnSpPr>
            <a:cxnSpLocks/>
          </p:cNvCxnSpPr>
          <p:nvPr/>
        </p:nvCxnSpPr>
        <p:spPr>
          <a:xfrm flipH="1">
            <a:off x="397288" y="2811277"/>
            <a:ext cx="324613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5901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4282051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386407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4282051"/>
            <a:ext cx="7010399" cy="153297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1752" y="6263640"/>
            <a:ext cx="1759288" cy="365760"/>
          </a:xfrm>
        </p:spPr>
        <p:txBody>
          <a:bodyPr/>
          <a:lstStyle/>
          <a:p>
            <a:fld id="{C45BCBBA-2DAA-419E-97AB-86F72183E5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6263640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323" y="6263640"/>
            <a:ext cx="605475" cy="365760"/>
          </a:xfrm>
        </p:spPr>
        <p:txBody>
          <a:bodyPr/>
          <a:lstStyle/>
          <a:p>
            <a:fld id="{840675A0-BE28-404C-B96F-C2DF383D976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192296-0A21-2685-A792-B2723855E5B3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9205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0E9D96-CB28-0F2C-BBB9-CE51B3EEBF53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1984" y="955810"/>
            <a:ext cx="4114800" cy="124405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A45037-DD9A-9287-B37A-49CD4CC3CA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9596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B38A-33A6-F8AC-C9B9-FA400D29071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469431" y="210114"/>
            <a:ext cx="1485900" cy="365760"/>
          </a:xfrm>
        </p:spPr>
        <p:txBody>
          <a:bodyPr/>
          <a:lstStyle/>
          <a:p>
            <a:fld id="{C45BCBBA-2DAA-419E-97AB-86F72183E5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5CC625-CD4F-F9C5-5E5D-05B78AE7CE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9376096" y="210114"/>
            <a:ext cx="186046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B1B358-15B5-2BEF-0B1B-0BC9F05FFA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40675A0-BE28-404C-B96F-C2DF383D976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491984" y="2791033"/>
            <a:ext cx="4114800" cy="33832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9AF0A0-5001-F380-4488-B02AB3C79B31}"/>
              </a:ext>
            </a:extLst>
          </p:cNvPr>
          <p:cNvCxnSpPr>
            <a:cxnSpLocks/>
          </p:cNvCxnSpPr>
          <p:nvPr/>
        </p:nvCxnSpPr>
        <p:spPr>
          <a:xfrm flipH="1">
            <a:off x="7595441" y="2475756"/>
            <a:ext cx="4011343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ED0235B-B98B-7313-28E9-8E643CDFF4A6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48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7686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BCBBA-2DAA-419E-97AB-86F72183E5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675A0-BE28-404C-B96F-C2DF383D976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1017686"/>
            <a:ext cx="7010399" cy="237744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837709"/>
            <a:ext cx="12192000" cy="3020291"/>
          </a:xfrm>
          <a:blipFill dpi="0" rotWithShape="1">
            <a:blip r:embed="rId2">
              <a:alphaModFix amt="60000"/>
            </a:blip>
            <a:srcRect/>
            <a:stretch>
              <a:fillRect t="-27937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8641328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71600"/>
            <a:ext cx="3474720" cy="228600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772B0-B493-B608-E389-35329DEF201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C45BCBBA-2DAA-419E-97AB-86F72183E5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BFB2EA8-AADE-E8CD-890F-EA9F9968B25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57700" y="210114"/>
            <a:ext cx="2859307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854D38F-A697-A216-CCCB-0C1A9DCBD2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611572" y="210114"/>
            <a:ext cx="605475" cy="365760"/>
          </a:xfrm>
        </p:spPr>
        <p:txBody>
          <a:bodyPr/>
          <a:lstStyle/>
          <a:p>
            <a:fld id="{840675A0-BE28-404C-B96F-C2DF383D976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57700" y="1371600"/>
            <a:ext cx="3368778" cy="4701943"/>
          </a:xfrm>
        </p:spPr>
        <p:txBody>
          <a:bodyPr rIns="4572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A7BF66-FFF1-E318-9AFE-331E011D59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31045" y="0"/>
            <a:ext cx="3460955" cy="686687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750207-6F0E-41F2-98B5-15BCAB2BF9AD}"/>
              </a:ext>
            </a:extLst>
          </p:cNvPr>
          <p:cNvSpPr/>
          <p:nvPr/>
        </p:nvSpPr>
        <p:spPr>
          <a:xfrm flipH="1">
            <a:off x="0" y="4771072"/>
            <a:ext cx="4874661" cy="2095805"/>
          </a:xfrm>
          <a:prstGeom prst="rect">
            <a:avLst/>
          </a:prstGeom>
          <a:gradFill>
            <a:gsLst>
              <a:gs pos="67000">
                <a:schemeClr val="bg2">
                  <a:alpha val="0"/>
                </a:schemeClr>
              </a:gs>
              <a:gs pos="95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1E79A5-CC18-0B38-C9F4-CA5690475280}"/>
              </a:ext>
            </a:extLst>
          </p:cNvPr>
          <p:cNvSpPr/>
          <p:nvPr/>
        </p:nvSpPr>
        <p:spPr>
          <a:xfrm flipH="1">
            <a:off x="-2" y="3852909"/>
            <a:ext cx="2823100" cy="3022846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17000">
                <a:schemeClr val="accent6">
                  <a:lumMod val="60000"/>
                  <a:lumOff val="40000"/>
                  <a:alpha val="52000"/>
                </a:schemeClr>
              </a:gs>
              <a:gs pos="58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80496BC-B679-515B-9928-2CC91AD7A8A2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772668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7988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499"/>
            <a:ext cx="6751127" cy="125087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7AE70-2FE3-1872-0811-BC089F61285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3862"/>
            <a:ext cx="2286000" cy="365760"/>
          </a:xfrm>
        </p:spPr>
        <p:txBody>
          <a:bodyPr/>
          <a:lstStyle/>
          <a:p>
            <a:fld id="{C45BCBBA-2DAA-419E-97AB-86F72183E5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97486-A221-C6D1-050D-0B3DB326465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590800" y="203862"/>
            <a:ext cx="2775003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3EE6EB-FF56-B8A3-1408-5C43C49B25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247336" y="203862"/>
            <a:ext cx="864794" cy="365760"/>
          </a:xfrm>
        </p:spPr>
        <p:txBody>
          <a:bodyPr/>
          <a:lstStyle/>
          <a:p>
            <a:fld id="{840675A0-BE28-404C-B96F-C2DF383D976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2410518"/>
            <a:ext cx="6755514" cy="38074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2866F3-0262-FC88-23E2-359D75EA8A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20000" y="0"/>
            <a:ext cx="45720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640749-9485-B575-4B2A-075EAA112D08}"/>
              </a:ext>
            </a:extLst>
          </p:cNvPr>
          <p:cNvSpPr/>
          <p:nvPr/>
        </p:nvSpPr>
        <p:spPr>
          <a:xfrm flipH="1">
            <a:off x="0" y="3706098"/>
            <a:ext cx="7620000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6">
                  <a:alpha val="66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E19E54-3987-D72A-629F-B4FB61FCC4E9}"/>
              </a:ext>
            </a:extLst>
          </p:cNvPr>
          <p:cNvSpPr/>
          <p:nvPr/>
        </p:nvSpPr>
        <p:spPr>
          <a:xfrm flipH="1">
            <a:off x="0" y="5597112"/>
            <a:ext cx="7620000" cy="1260888"/>
          </a:xfrm>
          <a:prstGeom prst="rect">
            <a:avLst/>
          </a:prstGeom>
          <a:gradFill flip="none" rotWithShape="1">
            <a:gsLst>
              <a:gs pos="21830">
                <a:schemeClr val="accent1">
                  <a:alpha val="29000"/>
                </a:schemeClr>
              </a:gs>
              <a:gs pos="0">
                <a:schemeClr val="accent5">
                  <a:lumMod val="60000"/>
                  <a:lumOff val="40000"/>
                  <a:alpha val="84000"/>
                </a:schemeClr>
              </a:gs>
              <a:gs pos="5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4DF899-11E5-3A31-4C5A-75E63BA26BC6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6620256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53246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834639"/>
            <a:ext cx="3014382" cy="292608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DA51E54-3166-19CA-EB55-5DFFB9426CA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17796" y="0"/>
            <a:ext cx="12209796" cy="242009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2834640"/>
            <a:ext cx="7200900" cy="29260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sz="1800"/>
            </a:lvl1pPr>
            <a:lvl2pPr marL="514350" indent="-285750">
              <a:buFont typeface="Arial" panose="020B0604020202020204" pitchFamily="34" charset="0"/>
              <a:buNone/>
              <a:defRPr sz="1600"/>
            </a:lvl2pPr>
            <a:lvl3pPr marL="742950" indent="-285750">
              <a:buFont typeface="Arial" panose="020B0604020202020204" pitchFamily="34" charset="0"/>
              <a:buNone/>
              <a:defRPr sz="1400"/>
            </a:lvl3pPr>
            <a:lvl4pPr marL="857250" indent="-171450">
              <a:buFont typeface="Arial" panose="020B0604020202020204" pitchFamily="34" charset="0"/>
              <a:buNone/>
              <a:defRPr sz="1200"/>
            </a:lvl4pPr>
            <a:lvl5pPr marL="1085850" indent="-17145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AA293A1-7F80-90D9-D8FF-27238ADD7956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6274033"/>
            <a:ext cx="3014382" cy="365760"/>
          </a:xfrm>
        </p:spPr>
        <p:txBody>
          <a:bodyPr/>
          <a:lstStyle/>
          <a:p>
            <a:fld id="{C45BCBBA-2DAA-419E-97AB-86F72183E5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BD91724-58CE-FA68-1E24-9CD57621C12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80560" y="6274033"/>
            <a:ext cx="31623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B9AC797-2D9B-C7AC-550D-157FEDA3800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292840" y="6274033"/>
            <a:ext cx="568917" cy="365760"/>
          </a:xfrm>
        </p:spPr>
        <p:txBody>
          <a:bodyPr/>
          <a:lstStyle/>
          <a:p>
            <a:fld id="{840675A0-BE28-404C-B96F-C2DF383D976E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BDDCA5B-BBAB-ABCD-27B8-D3CD17FD04BC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30021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0934"/>
            <a:ext cx="3507418" cy="1398494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45BCBBA-2DAA-419E-97AB-86F72183E5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93268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40675A0-BE28-404C-B96F-C2DF383D976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51351" y="2680447"/>
            <a:ext cx="3357819" cy="3662083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06EA5C-4A14-95D3-20DF-1EEB607C889B}"/>
              </a:ext>
            </a:extLst>
          </p:cNvPr>
          <p:cNvSpPr/>
          <p:nvPr/>
        </p:nvSpPr>
        <p:spPr>
          <a:xfrm flipH="1">
            <a:off x="2171702" y="5847066"/>
            <a:ext cx="10020298" cy="1010934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76000">
                <a:schemeClr val="accent1">
                  <a:lumMod val="50000"/>
                  <a:alpha val="39000"/>
                </a:schemeClr>
              </a:gs>
              <a:gs pos="100000">
                <a:schemeClr val="accent5">
                  <a:alpha val="68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5652D2-BF56-96CE-426B-26972C38434D}"/>
              </a:ext>
            </a:extLst>
          </p:cNvPr>
          <p:cNvSpPr/>
          <p:nvPr/>
        </p:nvSpPr>
        <p:spPr>
          <a:xfrm rot="16200000" flipH="1">
            <a:off x="7767364" y="2433362"/>
            <a:ext cx="4944033" cy="39052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40000"/>
                </a:schemeClr>
              </a:gs>
              <a:gs pos="32000">
                <a:schemeClr val="bg1">
                  <a:alpha val="0"/>
                </a:schemeClr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A30D42-B5FE-EAD1-8419-4AD002C32B1F}"/>
              </a:ext>
            </a:extLst>
          </p:cNvPr>
          <p:cNvCxnSpPr>
            <a:cxnSpLocks/>
          </p:cNvCxnSpPr>
          <p:nvPr/>
        </p:nvCxnSpPr>
        <p:spPr>
          <a:xfrm>
            <a:off x="4426824" y="1075765"/>
            <a:ext cx="0" cy="4944035"/>
          </a:xfrm>
          <a:prstGeom prst="line">
            <a:avLst/>
          </a:prstGeom>
          <a:ln w="635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2679" y="1010932"/>
            <a:ext cx="6492240" cy="52120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466342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9811"/>
            <a:ext cx="3419380" cy="1856553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45BCBBA-2DAA-419E-97AB-86F72183E5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78969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40675A0-BE28-404C-B96F-C2DF383D976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82390" y="3045041"/>
            <a:ext cx="3338742" cy="329748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8968" y="1019810"/>
            <a:ext cx="7315200" cy="5577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26052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BF28860-8FEF-73E6-FEDF-176AC5D70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8" y="4907611"/>
            <a:ext cx="5320285" cy="1438873"/>
          </a:xfrm>
        </p:spPr>
        <p:txBody>
          <a:bodyPr anchor="t"/>
          <a:lstStyle>
            <a:lvl1pPr>
              <a:lnSpc>
                <a:spcPct val="10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ADE8C0-7863-A0F4-9EFB-60B2F8DD221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45BCBBA-2DAA-419E-97AB-86F72183E5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E20381-0150-ABDF-3C66-3E77DA79E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D7FDD-1157-5BB4-4A9F-3F35CE7FF47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40675A0-BE28-404C-B96F-C2DF383D976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B446035-33B1-F0D9-18B1-58E177267E3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638" y="766763"/>
            <a:ext cx="11320462" cy="3489325"/>
          </a:xfrm>
        </p:spPr>
        <p:txBody>
          <a:bodyPr/>
          <a:lstStyle>
            <a:lvl1pPr>
              <a:lnSpc>
                <a:spcPct val="85000"/>
              </a:lnSpc>
              <a:defRPr sz="24000">
                <a:gradFill>
                  <a:gsLst>
                    <a:gs pos="0">
                      <a:schemeClr val="accent6"/>
                    </a:gs>
                    <a:gs pos="46000">
                      <a:schemeClr val="accent1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F77A56B-CD68-22F4-F473-A2063E81D70D}"/>
              </a:ext>
            </a:extLst>
          </p:cNvPr>
          <p:cNvCxnSpPr>
            <a:cxnSpLocks/>
          </p:cNvCxnSpPr>
          <p:nvPr/>
        </p:nvCxnSpPr>
        <p:spPr>
          <a:xfrm flipH="1">
            <a:off x="394716" y="466224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3162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22282"/>
            <a:ext cx="9830017" cy="73152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45BCBBA-2DAA-419E-97AB-86F72183E5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40675A0-BE28-404C-B96F-C2DF383D976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2011680"/>
            <a:ext cx="11402568" cy="43891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4132CA-3777-075A-ECC4-B9DEFA9B3CEB}"/>
              </a:ext>
            </a:extLst>
          </p:cNvPr>
          <p:cNvCxnSpPr>
            <a:cxnSpLocks/>
          </p:cNvCxnSpPr>
          <p:nvPr/>
        </p:nvCxnSpPr>
        <p:spPr>
          <a:xfrm flipH="1">
            <a:off x="394716" y="1704836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1485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BED7B15-76E6-E98E-A0BB-6188FC145CDD}"/>
              </a:ext>
            </a:extLst>
          </p:cNvPr>
          <p:cNvSpPr/>
          <p:nvPr/>
        </p:nvSpPr>
        <p:spPr>
          <a:xfrm rot="10800000" flipH="1">
            <a:off x="-1" y="0"/>
            <a:ext cx="12192002" cy="6858000"/>
          </a:xfrm>
          <a:prstGeom prst="rect">
            <a:avLst/>
          </a:prstGeom>
          <a:gradFill flip="none" rotWithShape="1">
            <a:gsLst>
              <a:gs pos="50000">
                <a:schemeClr val="accent3">
                  <a:lumMod val="60000"/>
                  <a:lumOff val="40000"/>
                  <a:alpha val="7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  <a:gs pos="85000">
                <a:schemeClr val="accent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602343-A974-BE4B-41E6-58237921FB4D}"/>
              </a:ext>
            </a:extLst>
          </p:cNvPr>
          <p:cNvSpPr/>
          <p:nvPr/>
        </p:nvSpPr>
        <p:spPr>
          <a:xfrm flipH="1">
            <a:off x="3683466" y="0"/>
            <a:ext cx="8508534" cy="6858000"/>
          </a:xfrm>
          <a:prstGeom prst="rect">
            <a:avLst/>
          </a:prstGeom>
          <a:gradFill flip="none" rotWithShape="1">
            <a:gsLst>
              <a:gs pos="6000">
                <a:schemeClr val="accent3">
                  <a:lumMod val="40000"/>
                  <a:lumOff val="60000"/>
                </a:schemeClr>
              </a:gs>
              <a:gs pos="73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1022E84-7D91-EFA0-CBCA-F9AC98E6181F}"/>
              </a:ext>
            </a:extLst>
          </p:cNvPr>
          <p:cNvSpPr/>
          <p:nvPr/>
        </p:nvSpPr>
        <p:spPr>
          <a:xfrm rot="5400000">
            <a:off x="1670408" y="-1670408"/>
            <a:ext cx="7492544" cy="10833360"/>
          </a:xfrm>
          <a:prstGeom prst="rect">
            <a:avLst/>
          </a:prstGeom>
          <a:gradFill flip="none" rotWithShape="1">
            <a:gsLst>
              <a:gs pos="58000">
                <a:schemeClr val="accent2">
                  <a:alpha val="0"/>
                </a:schemeClr>
              </a:gs>
              <a:gs pos="98000">
                <a:schemeClr val="accent6">
                  <a:lumMod val="7500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67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DA0DC0-3518-750A-3821-192C03B2D059}"/>
              </a:ext>
            </a:extLst>
          </p:cNvPr>
          <p:cNvSpPr/>
          <p:nvPr/>
        </p:nvSpPr>
        <p:spPr>
          <a:xfrm rot="10800000">
            <a:off x="5031742" y="-20336"/>
            <a:ext cx="7160258" cy="6878336"/>
          </a:xfrm>
          <a:prstGeom prst="rect">
            <a:avLst/>
          </a:prstGeom>
          <a:gradFill>
            <a:gsLst>
              <a:gs pos="30000">
                <a:schemeClr val="accent4">
                  <a:lumMod val="60000"/>
                  <a:lumOff val="40000"/>
                  <a:alpha val="0"/>
                </a:schemeClr>
              </a:gs>
              <a:gs pos="89000">
                <a:schemeClr val="bg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B402F4-533A-849C-ACAD-039056A5D174}"/>
              </a:ext>
            </a:extLst>
          </p:cNvPr>
          <p:cNvSpPr/>
          <p:nvPr/>
        </p:nvSpPr>
        <p:spPr>
          <a:xfrm flipH="1">
            <a:off x="8961" y="2704579"/>
            <a:ext cx="12183038" cy="4153421"/>
          </a:xfrm>
          <a:prstGeom prst="rect">
            <a:avLst/>
          </a:prstGeom>
          <a:gradFill flip="none" rotWithShape="1">
            <a:gsLst>
              <a:gs pos="20000">
                <a:schemeClr val="accent1">
                  <a:alpha val="0"/>
                </a:schemeClr>
              </a:gs>
              <a:gs pos="68000">
                <a:schemeClr val="bg2">
                  <a:alpha val="67000"/>
                </a:schemeClr>
              </a:gs>
              <a:gs pos="90000">
                <a:schemeClr val="bg2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45BCBBA-2DAA-419E-97AB-86F72183E5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40675A0-BE28-404C-B96F-C2DF383D976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8124DA4-1249-371C-65BA-0AAC0239D4C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320" y="2704946"/>
            <a:ext cx="9801225" cy="3538538"/>
          </a:xfrm>
        </p:spPr>
        <p:txBody>
          <a:bodyPr anchor="b"/>
          <a:lstStyle>
            <a:lvl1pPr>
              <a:lnSpc>
                <a:spcPct val="100000"/>
              </a:lnSpc>
              <a:defRPr sz="5400"/>
            </a:lvl1pPr>
            <a:lvl2pPr>
              <a:lnSpc>
                <a:spcPct val="100000"/>
              </a:lnSpc>
              <a:defRPr sz="4800"/>
            </a:lvl2pPr>
            <a:lvl3pPr>
              <a:lnSpc>
                <a:spcPct val="100000"/>
              </a:lnSpc>
              <a:defRPr sz="4400"/>
            </a:lvl3pPr>
            <a:lvl4pPr>
              <a:lnSpc>
                <a:spcPct val="100000"/>
              </a:lnSpc>
              <a:defRPr sz="4000"/>
            </a:lvl4pPr>
            <a:lvl5pPr>
              <a:lnSpc>
                <a:spcPct val="100000"/>
              </a:lnSpc>
              <a:defRPr sz="3600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86122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008CFE4-4AC8-17F9-C6E2-22D96CF810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774BFB-EECC-C995-E701-4CCEB032F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861412"/>
            <a:ext cx="12192000" cy="301077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70000"/>
                </a:schemeClr>
              </a:gs>
              <a:gs pos="50000">
                <a:schemeClr val="bg2">
                  <a:alpha val="0"/>
                </a:schemeClr>
              </a:gs>
            </a:gsLst>
            <a:lin ang="1716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2E260E-763F-A06B-2808-39975829F205}"/>
              </a:ext>
            </a:extLst>
          </p:cNvPr>
          <p:cNvSpPr/>
          <p:nvPr/>
        </p:nvSpPr>
        <p:spPr>
          <a:xfrm rot="5400000" flipH="1">
            <a:off x="2667005" y="-2666996"/>
            <a:ext cx="6857996" cy="1219199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82642F-D94D-7313-EB9D-48E3CBEDD19C}"/>
              </a:ext>
            </a:extLst>
          </p:cNvPr>
          <p:cNvSpPr/>
          <p:nvPr/>
        </p:nvSpPr>
        <p:spPr>
          <a:xfrm rot="16200000" flipH="1">
            <a:off x="4381500" y="-4373435"/>
            <a:ext cx="3429000" cy="1217587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chemeClr val="accent6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900" y="4967784"/>
            <a:ext cx="8484108" cy="1052015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45BCBBA-2DAA-419E-97AB-86F72183E5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0675A0-BE28-404C-B96F-C2DF383D976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66900" y="1405719"/>
            <a:ext cx="8484108" cy="3087622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 lang="en-US" sz="3600" b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Quote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1ECC83-D6FA-D54B-81F2-EE93577E016F}"/>
              </a:ext>
            </a:extLst>
          </p:cNvPr>
          <p:cNvCxnSpPr>
            <a:cxnSpLocks/>
          </p:cNvCxnSpPr>
          <p:nvPr/>
        </p:nvCxnSpPr>
        <p:spPr>
          <a:xfrm flipH="1">
            <a:off x="2077285" y="4810814"/>
            <a:ext cx="8273723" cy="0"/>
          </a:xfrm>
          <a:prstGeom prst="line">
            <a:avLst/>
          </a:prstGeom>
          <a:ln w="6350">
            <a:solidFill>
              <a:schemeClr val="tx1">
                <a:lumMod val="7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62385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7012885" cy="1381432"/>
          </a:xfrm>
        </p:spPr>
        <p:txBody>
          <a:bodyPr anchor="t"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2CF0D-DCF6-2401-8AD6-ED12BCF0D0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45BCBBA-2DAA-419E-97AB-86F72183E5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F5585-231E-4B46-143C-086AE5C56D2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E8D9E-59BD-DBC5-F43C-8A6A21AE2F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40675A0-BE28-404C-B96F-C2DF383D976E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ABA73FC-7BD1-70E0-E0BB-062C0B9E495C}"/>
              </a:ext>
            </a:extLst>
          </p:cNvPr>
          <p:cNvCxnSpPr>
            <a:cxnSpLocks/>
          </p:cNvCxnSpPr>
          <p:nvPr/>
        </p:nvCxnSpPr>
        <p:spPr>
          <a:xfrm flipH="1">
            <a:off x="394716" y="303297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E12F779-E4E9-1000-6D97-63D7AD0CD426}"/>
              </a:ext>
            </a:extLst>
          </p:cNvPr>
          <p:cNvSpPr/>
          <p:nvPr/>
        </p:nvSpPr>
        <p:spPr>
          <a:xfrm rot="5400000" flipH="1">
            <a:off x="4765041" y="-568961"/>
            <a:ext cx="2661919" cy="12192002"/>
          </a:xfrm>
          <a:prstGeom prst="rect">
            <a:avLst/>
          </a:prstGeom>
          <a:gradFill>
            <a:gsLst>
              <a:gs pos="51000">
                <a:schemeClr val="bg2">
                  <a:alpha val="0"/>
                </a:schemeClr>
              </a:gs>
              <a:gs pos="98276">
                <a:schemeClr val="tx2"/>
              </a:gs>
              <a:gs pos="85000">
                <a:schemeClr val="accent1">
                  <a:alpha val="85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1177CF-A7A2-912C-416D-E7E03D2C5291}"/>
              </a:ext>
            </a:extLst>
          </p:cNvPr>
          <p:cNvSpPr/>
          <p:nvPr/>
        </p:nvSpPr>
        <p:spPr>
          <a:xfrm rot="5400000" flipH="1">
            <a:off x="4516120" y="-817882"/>
            <a:ext cx="3159760" cy="12192003"/>
          </a:xfrm>
          <a:prstGeom prst="rect">
            <a:avLst/>
          </a:prstGeom>
          <a:gradFill>
            <a:gsLst>
              <a:gs pos="62000">
                <a:schemeClr val="bg2">
                  <a:alpha val="0"/>
                </a:schemeClr>
              </a:gs>
              <a:gs pos="98276">
                <a:schemeClr val="accent5"/>
              </a:gs>
              <a:gs pos="88000">
                <a:schemeClr val="accent3">
                  <a:alpha val="49000"/>
                </a:schemeClr>
              </a:gs>
            </a:gsLst>
            <a:lin ang="103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3230" y="3429000"/>
            <a:ext cx="11171699" cy="246561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61060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3CA1D0-5ABF-E529-5411-F834222E48FC}"/>
              </a:ext>
            </a:extLst>
          </p:cNvPr>
          <p:cNvSpPr/>
          <p:nvPr/>
        </p:nvSpPr>
        <p:spPr>
          <a:xfrm rot="5400000">
            <a:off x="5020923" y="-2430130"/>
            <a:ext cx="1825034" cy="11866880"/>
          </a:xfrm>
          <a:prstGeom prst="rect">
            <a:avLst/>
          </a:prstGeom>
          <a:gradFill>
            <a:gsLst>
              <a:gs pos="41000">
                <a:schemeClr val="bg1">
                  <a:alpha val="0"/>
                </a:schemeClr>
              </a:gs>
              <a:gs pos="85612">
                <a:schemeClr val="accent4">
                  <a:alpha val="7800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0F5D87-BF9C-3DAE-D977-87A4FA7749F4}"/>
              </a:ext>
            </a:extLst>
          </p:cNvPr>
          <p:cNvSpPr/>
          <p:nvPr/>
        </p:nvSpPr>
        <p:spPr>
          <a:xfrm rot="10800000" flipH="1">
            <a:off x="0" y="2590790"/>
            <a:ext cx="12192000" cy="1825033"/>
          </a:xfrm>
          <a:prstGeom prst="rect">
            <a:avLst/>
          </a:prstGeom>
          <a:gradFill>
            <a:gsLst>
              <a:gs pos="68000">
                <a:schemeClr val="bg2">
                  <a:alpha val="0"/>
                </a:schemeClr>
              </a:gs>
              <a:gs pos="98851">
                <a:schemeClr val="accent5">
                  <a:lumMod val="60000"/>
                  <a:lumOff val="40000"/>
                </a:schemeClr>
              </a:gs>
              <a:gs pos="89000">
                <a:schemeClr val="accent3">
                  <a:lumMod val="60000"/>
                  <a:lumOff val="40000"/>
                  <a:alpha val="3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6095999" cy="1454506"/>
          </a:xfrm>
        </p:spPr>
        <p:txBody>
          <a:bodyPr anchor="t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CC89-C65D-CAD6-3F7F-24F67D81DCF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C45BCBBA-2DAA-419E-97AB-86F72183E5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64FAF8-D2CD-617D-EEE4-AFE7E979984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B779D-8A81-935C-F850-6C0DCAD5E6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40675A0-BE28-404C-B96F-C2DF383D976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20000" y="3337560"/>
            <a:ext cx="3595171" cy="282858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200" dirty="0"/>
            </a:lvl3pPr>
            <a:lvl4pPr marL="685800" indent="0">
              <a:buNone/>
              <a:defRPr lang="en-US" sz="1100" dirty="0"/>
            </a:lvl4pPr>
            <a:lvl5pPr marL="914400" indent="0">
              <a:buNone/>
              <a:defRPr lang="en-US" sz="105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93094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0858500" cy="69238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2184DE-1D38-B3AE-D560-557B3726B5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C45BCBBA-2DAA-419E-97AB-86F72183E5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2A082C-5D4A-4A20-87E3-9906B5F3BAF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D66BE47-AC20-1061-07AD-89A41D02F48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40675A0-BE28-404C-B96F-C2DF383D976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A35E0D-62A8-3554-9B0A-F98F410BA73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806575"/>
            <a:ext cx="5165725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59B3B287-1823-BE94-2755-A041E87636A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1" y="1806575"/>
            <a:ext cx="4991100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FB33C1-66E4-5420-EAC7-ECB72519298E}"/>
              </a:ext>
            </a:extLst>
          </p:cNvPr>
          <p:cNvCxnSpPr>
            <a:cxnSpLocks/>
          </p:cNvCxnSpPr>
          <p:nvPr/>
        </p:nvCxnSpPr>
        <p:spPr>
          <a:xfrm flipH="1">
            <a:off x="394716" y="158496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92444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6AE5CFF-8C53-04B8-D45D-5572C54FE40F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1585448" cy="6620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705EA491-E08A-48B5-7211-33514A94530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C45BCBBA-2DAA-419E-97AB-86F72183E5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259980DF-BFB1-0E16-FE9E-D2D30ED180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EA97154-58A7-DD75-CD73-93F442F3412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40675A0-BE28-404C-B96F-C2DF383D976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1775779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3701989-F794-F145-FEEE-631718E4D69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2492481"/>
            <a:ext cx="5165725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840" y="1775777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A3BB3E04-BBB2-1EB1-AF01-EFE05E00427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2492481"/>
            <a:ext cx="5181907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92CF81-A7A7-1362-125E-EEC5C8BD16E7}"/>
              </a:ext>
            </a:extLst>
          </p:cNvPr>
          <p:cNvCxnSpPr>
            <a:cxnSpLocks/>
          </p:cNvCxnSpPr>
          <p:nvPr/>
        </p:nvCxnSpPr>
        <p:spPr>
          <a:xfrm flipH="1">
            <a:off x="394716" y="1579934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1E71789-6ED9-AA74-B78C-05CAF80B5536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4743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05840"/>
            <a:ext cx="9906000" cy="801042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BCBBA-2DAA-419E-97AB-86F72183E5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675A0-BE28-404C-B96F-C2DF383D97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3599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BCBBA-2DAA-419E-97AB-86F72183E5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675A0-BE28-404C-B96F-C2DF383D97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546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E03FB-3E98-8963-8B52-52490B24A9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729038-8F30-9B6B-C89C-09069DB854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18456B-3A7F-1463-8272-0DD622D77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BCBBA-2DAA-419E-97AB-86F72183E5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638DA3-6975-B65F-92AB-C56184F8B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8B493-76CC-176D-E374-52757E43B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675A0-BE28-404C-B96F-C2DF383D97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129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blipFill>
            <a:blip r:embed="rId2">
              <a:alphaModFix amt="70000"/>
            </a:blip>
            <a:stretch>
              <a:fillRect l="-2" t="-1" b="-19091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35AE1E4-9BA4-415B-370F-31BCBBC9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-1"/>
            <a:ext cx="6096000" cy="6857999"/>
          </a:xfrm>
          <a:gradFill>
            <a:gsLst>
              <a:gs pos="100000">
                <a:schemeClr val="bg2">
                  <a:alpha val="90000"/>
                </a:schemeClr>
              </a:gs>
              <a:gs pos="34000">
                <a:srgbClr val="061F7B">
                  <a:alpha val="5000"/>
                  <a:lumMod val="74000"/>
                </a:srgbClr>
              </a:gs>
              <a:gs pos="15000">
                <a:schemeClr val="accent1">
                  <a:lumMod val="75000"/>
                  <a:alpha val="0"/>
                </a:schemeClr>
              </a:gs>
            </a:gsLst>
            <a:lin ang="600000" scaled="0"/>
          </a:gradFill>
          <a:ln>
            <a:solidFill>
              <a:schemeClr val="tx1"/>
            </a:solidFill>
          </a:ln>
        </p:spPr>
        <p:txBody>
          <a:bodyPr lIns="1600200" tIns="822960" rIns="274320" bIns="457200" anchor="t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54B625A-114F-C2DE-F195-EF26EC052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2306" y="4231338"/>
            <a:ext cx="7189694" cy="2626661"/>
          </a:xfrm>
          <a:gradFill>
            <a:gsLst>
              <a:gs pos="63000">
                <a:schemeClr val="accent5">
                  <a:lumMod val="75000"/>
                  <a:alpha val="0"/>
                </a:schemeClr>
              </a:gs>
              <a:gs pos="100000">
                <a:schemeClr val="accent3">
                  <a:lumMod val="60000"/>
                  <a:lumOff val="40000"/>
                  <a:alpha val="69000"/>
                </a:schemeClr>
              </a:gs>
              <a:gs pos="13000">
                <a:schemeClr val="bg2">
                  <a:alpha val="0"/>
                </a:schemeClr>
              </a:gs>
            </a:gsLst>
            <a:lin ang="4200000" scaled="0"/>
          </a:gradFill>
        </p:spPr>
        <p:txBody>
          <a:bodyPr vert="horz" lIns="2743200" tIns="640080" rIns="45720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620000" y="210312"/>
            <a:ext cx="1473201" cy="365760"/>
          </a:xfrm>
        </p:spPr>
        <p:txBody>
          <a:bodyPr/>
          <a:lstStyle/>
          <a:p>
            <a:fld id="{C45BCBBA-2DAA-419E-97AB-86F72183E5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164921" y="210312"/>
            <a:ext cx="218135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47711" y="210312"/>
            <a:ext cx="448805" cy="365760"/>
          </a:xfrm>
        </p:spPr>
        <p:txBody>
          <a:bodyPr/>
          <a:lstStyle/>
          <a:p>
            <a:fld id="{840675A0-BE28-404C-B96F-C2DF383D97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244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A70A2D-6A6F-D8FD-B860-1F184E1B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133214"/>
            <a:ext cx="11631478" cy="1825674"/>
          </a:xfrm>
        </p:spPr>
        <p:txBody>
          <a:bodyPr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EA3D9-98A4-3891-668D-DF99CC18D7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51" y="5351226"/>
            <a:ext cx="7235954" cy="771276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4E1D7382-6629-2CE5-9CD1-12C42772E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BCBBA-2DAA-419E-97AB-86F72183E5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04D3FCD7-2C92-02D9-B65F-03119FF69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825B394-7F27-6399-8BDB-45CADE4F4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675A0-BE28-404C-B96F-C2DF383D976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514160-DA6E-9655-9294-6538F297B73D}"/>
              </a:ext>
            </a:extLst>
          </p:cNvPr>
          <p:cNvSpPr/>
          <p:nvPr/>
        </p:nvSpPr>
        <p:spPr>
          <a:xfrm rot="10800000">
            <a:off x="0" y="3432121"/>
            <a:ext cx="12192000" cy="1825033"/>
          </a:xfrm>
          <a:prstGeom prst="rect">
            <a:avLst/>
          </a:prstGeom>
          <a:gradFill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EC29EB-3E43-F1FF-EB6B-9F5C908FFCC8}"/>
              </a:ext>
            </a:extLst>
          </p:cNvPr>
          <p:cNvSpPr/>
          <p:nvPr/>
        </p:nvSpPr>
        <p:spPr>
          <a:xfrm rot="16200000" flipH="1">
            <a:off x="5938634" y="-996853"/>
            <a:ext cx="1825034" cy="10681699"/>
          </a:xfrm>
          <a:prstGeom prst="rect">
            <a:avLst/>
          </a:prstGeom>
          <a:gradFill>
            <a:gsLst>
              <a:gs pos="56000">
                <a:schemeClr val="bg1">
                  <a:alpha val="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315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D93006-CD9A-ACB8-4DFF-755585BD51C6}"/>
              </a:ext>
            </a:extLst>
          </p:cNvPr>
          <p:cNvSpPr/>
          <p:nvPr/>
        </p:nvSpPr>
        <p:spPr>
          <a:xfrm rot="5400000" flipH="1" flipV="1">
            <a:off x="-367222" y="367225"/>
            <a:ext cx="6866356" cy="6131909"/>
          </a:xfrm>
          <a:prstGeom prst="rect">
            <a:avLst/>
          </a:prstGeom>
          <a:gradFill>
            <a:gsLst>
              <a:gs pos="13000">
                <a:schemeClr val="accent2"/>
              </a:gs>
              <a:gs pos="60000">
                <a:schemeClr val="bg2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5B8330-0A40-6340-3205-86A38459537F}"/>
              </a:ext>
            </a:extLst>
          </p:cNvPr>
          <p:cNvSpPr/>
          <p:nvPr/>
        </p:nvSpPr>
        <p:spPr>
          <a:xfrm rot="5400000" flipV="1">
            <a:off x="-1977949" y="2307330"/>
            <a:ext cx="6528619" cy="257271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42000">
                <a:schemeClr val="bg2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AFF5B4-F60C-7639-0259-DAA1F9833429}"/>
              </a:ext>
            </a:extLst>
          </p:cNvPr>
          <p:cNvSpPr/>
          <p:nvPr/>
        </p:nvSpPr>
        <p:spPr>
          <a:xfrm rot="10800000">
            <a:off x="1" y="4216109"/>
            <a:ext cx="8887299" cy="2644533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49000">
                <a:schemeClr val="accent4">
                  <a:lumMod val="75000"/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499" y="952500"/>
            <a:ext cx="8887299" cy="5636798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CA76BF-5E58-9143-643F-6B06864B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BCBBA-2DAA-419E-97AB-86F72183E5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6C9F8B-DAAC-4FD9-5257-842E1B07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EF8E261-B260-D169-5279-F4153543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675A0-BE28-404C-B96F-C2DF383D97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116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>
            <a:off x="28450" y="0"/>
            <a:ext cx="7600185" cy="6858000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0" y="3409447"/>
            <a:ext cx="7609635" cy="3448553"/>
          </a:xfrm>
          <a:prstGeom prst="rect">
            <a:avLst/>
          </a:prstGeom>
          <a:gradFill>
            <a:gsLst>
              <a:gs pos="0">
                <a:schemeClr val="accent2"/>
              </a:gs>
              <a:gs pos="45000">
                <a:schemeClr val="bg2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F5B7E4-5668-20C3-5FFF-AA7F08736507}"/>
              </a:ext>
            </a:extLst>
          </p:cNvPr>
          <p:cNvSpPr/>
          <p:nvPr/>
        </p:nvSpPr>
        <p:spPr>
          <a:xfrm rot="16200000">
            <a:off x="394816" y="-375817"/>
            <a:ext cx="6858000" cy="7609635"/>
          </a:xfrm>
          <a:prstGeom prst="rect">
            <a:avLst/>
          </a:prstGeom>
          <a:gradFill>
            <a:gsLst>
              <a:gs pos="0">
                <a:schemeClr val="tx1"/>
              </a:gs>
              <a:gs pos="18000">
                <a:schemeClr val="accent3">
                  <a:lumMod val="60000"/>
                  <a:lumOff val="40000"/>
                  <a:alpha val="72000"/>
                </a:schemeClr>
              </a:gs>
              <a:gs pos="56000">
                <a:schemeClr val="accent1">
                  <a:lumMod val="50000"/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8344FF-8882-8B2E-4777-40771425C01A}"/>
              </a:ext>
            </a:extLst>
          </p:cNvPr>
          <p:cNvSpPr/>
          <p:nvPr/>
        </p:nvSpPr>
        <p:spPr>
          <a:xfrm rot="16200000">
            <a:off x="1188613" y="417977"/>
            <a:ext cx="5518112" cy="7361933"/>
          </a:xfrm>
          <a:prstGeom prst="rect">
            <a:avLst/>
          </a:prstGeom>
          <a:gradFill flip="none" rotWithShape="1">
            <a:gsLst>
              <a:gs pos="24000">
                <a:schemeClr val="bg2">
                  <a:alpha val="0"/>
                </a:schemeClr>
              </a:gs>
              <a:gs pos="45000">
                <a:schemeClr val="bg2">
                  <a:alpha val="82000"/>
                </a:schemeClr>
              </a:gs>
              <a:gs pos="67000">
                <a:schemeClr val="bg1">
                  <a:alpha val="0"/>
                </a:schemeClr>
              </a:gs>
            </a:gsLst>
            <a:lin ang="1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F9BCED7-6A0B-12F0-730B-5623879C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2" y="1714498"/>
            <a:ext cx="4960617" cy="4722876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14FBD3E-3A09-5EF4-6941-FFF3E03D539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45BCBBA-2DAA-419E-97AB-86F72183E5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62D8C0B-F931-385E-61C9-0E7226053F0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7909368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7E96BDD-FAA3-3ABD-453F-3A62D97801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40675A0-BE28-404C-B96F-C2DF383D976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52232" y="1246951"/>
            <a:ext cx="3404277" cy="4923185"/>
          </a:xfrm>
        </p:spPr>
        <p:txBody>
          <a:bodyPr vert="horz" lIns="91440" tIns="45720" rIns="91440" bIns="45720" rtlCol="0" anchor="t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086C0A-2B9C-7A1D-5F77-AF7402CC1F84}"/>
              </a:ext>
            </a:extLst>
          </p:cNvPr>
          <p:cNvCxnSpPr>
            <a:cxnSpLocks/>
          </p:cNvCxnSpPr>
          <p:nvPr/>
        </p:nvCxnSpPr>
        <p:spPr>
          <a:xfrm flipH="1">
            <a:off x="8002560" y="762000"/>
            <a:ext cx="3840480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994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84410D4-C581-C48F-5E1D-E93DA884342F}"/>
              </a:ext>
            </a:extLst>
          </p:cNvPr>
          <p:cNvSpPr/>
          <p:nvPr/>
        </p:nvSpPr>
        <p:spPr>
          <a:xfrm rot="10800000">
            <a:off x="14619" y="-2"/>
            <a:ext cx="12177379" cy="4492404"/>
          </a:xfrm>
          <a:prstGeom prst="rect">
            <a:avLst/>
          </a:prstGeom>
          <a:gradFill flip="none" rotWithShape="1">
            <a:gsLst>
              <a:gs pos="33000">
                <a:schemeClr val="bg2">
                  <a:alpha val="0"/>
                </a:schemeClr>
              </a:gs>
              <a:gs pos="82000">
                <a:schemeClr val="accent1">
                  <a:lumMod val="50000"/>
                  <a:alpha val="44000"/>
                </a:schemeClr>
              </a:gs>
              <a:gs pos="100000">
                <a:schemeClr val="accent3">
                  <a:lumMod val="60000"/>
                  <a:lumOff val="40000"/>
                  <a:alpha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723903" y="1161955"/>
            <a:ext cx="11468097" cy="3330447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27000">
                <a:schemeClr val="bg2">
                  <a:alpha val="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 rot="10800000">
            <a:off x="-14621" y="-7466"/>
            <a:ext cx="6110621" cy="2500409"/>
          </a:xfrm>
          <a:prstGeom prst="rect">
            <a:avLst/>
          </a:prstGeom>
          <a:gradFill flip="none" rotWithShape="1"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D63E47-B71F-605F-2462-F6F2ED4F1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468924"/>
            <a:ext cx="5096176" cy="246130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B19A28-AC79-CF20-C703-D6B27C01698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19100" y="210114"/>
            <a:ext cx="2064089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45BCBBA-2DAA-419E-97AB-86F72183E5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554EC-D104-642A-5E42-E4CFB24352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477000" y="210114"/>
            <a:ext cx="3251508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23A16-5291-F71A-D460-81EE611EA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40675A0-BE28-404C-B96F-C2DF383D976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87383" y="1161955"/>
            <a:ext cx="4158158" cy="2768278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9B8CAF0-3749-D1CF-0FDA-20F4B5EE986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4492402"/>
            <a:ext cx="12192000" cy="2365597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54515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28AA25-2696-95B5-3DD1-1DDCE335B96E}"/>
              </a:ext>
            </a:extLst>
          </p:cNvPr>
          <p:cNvSpPr/>
          <p:nvPr/>
        </p:nvSpPr>
        <p:spPr>
          <a:xfrm>
            <a:off x="0" y="0"/>
            <a:ext cx="12192000" cy="6869579"/>
          </a:xfrm>
          <a:prstGeom prst="rect">
            <a:avLst/>
          </a:prstGeom>
          <a:gradFill flip="none" rotWithShape="1">
            <a:gsLst>
              <a:gs pos="23000">
                <a:schemeClr val="bg2">
                  <a:alpha val="0"/>
                </a:schemeClr>
              </a:gs>
              <a:gs pos="61000">
                <a:schemeClr val="accent1">
                  <a:lumMod val="50000"/>
                  <a:alpha val="5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6450F3-50BF-885C-FD60-BACC77C3F1E0}"/>
              </a:ext>
            </a:extLst>
          </p:cNvPr>
          <p:cNvSpPr/>
          <p:nvPr/>
        </p:nvSpPr>
        <p:spPr>
          <a:xfrm flipH="1" flipV="1">
            <a:off x="0" y="1727456"/>
            <a:ext cx="12192001" cy="5130541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45000">
                <a:schemeClr val="bg2"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53C05B-A90A-250E-CBC3-E741A87656D9}"/>
              </a:ext>
            </a:extLst>
          </p:cNvPr>
          <p:cNvSpPr/>
          <p:nvPr/>
        </p:nvSpPr>
        <p:spPr>
          <a:xfrm rot="5400000">
            <a:off x="4285048" y="-1037373"/>
            <a:ext cx="6869579" cy="8944324"/>
          </a:xfrm>
          <a:prstGeom prst="rect">
            <a:avLst/>
          </a:prstGeom>
          <a:gradFill flip="none" rotWithShape="1">
            <a:gsLst>
              <a:gs pos="60000">
                <a:schemeClr val="accent5">
                  <a:alpha val="0"/>
                </a:schemeClr>
              </a:gs>
              <a:gs pos="94000">
                <a:schemeClr val="accent3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B1BC43-B272-D419-E8BB-6EFDB7CB6DE6}"/>
              </a:ext>
            </a:extLst>
          </p:cNvPr>
          <p:cNvSpPr/>
          <p:nvPr/>
        </p:nvSpPr>
        <p:spPr>
          <a:xfrm rot="16200000">
            <a:off x="3586718" y="-681705"/>
            <a:ext cx="6783165" cy="8296238"/>
          </a:xfrm>
          <a:prstGeom prst="rect">
            <a:avLst/>
          </a:prstGeom>
          <a:gradFill flip="none" rotWithShape="1">
            <a:gsLst>
              <a:gs pos="26000">
                <a:schemeClr val="bg2"/>
              </a:gs>
              <a:gs pos="73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9B18E3-016A-6508-4AB9-C1B35F40CE8C}"/>
              </a:ext>
            </a:extLst>
          </p:cNvPr>
          <p:cNvCxnSpPr>
            <a:cxnSpLocks/>
          </p:cNvCxnSpPr>
          <p:nvPr/>
        </p:nvCxnSpPr>
        <p:spPr>
          <a:xfrm flipH="1">
            <a:off x="394716" y="6101080"/>
            <a:ext cx="11402568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44A4757-EA69-EF77-262C-A183AC218312}"/>
              </a:ext>
            </a:extLst>
          </p:cNvPr>
          <p:cNvSpPr/>
          <p:nvPr/>
        </p:nvSpPr>
        <p:spPr>
          <a:xfrm rot="10800000">
            <a:off x="0" y="1"/>
            <a:ext cx="12192000" cy="5281424"/>
          </a:xfrm>
          <a:prstGeom prst="rect">
            <a:avLst/>
          </a:prstGeom>
          <a:gradFill flip="none" rotWithShape="1">
            <a:gsLst>
              <a:gs pos="52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1" y="914400"/>
            <a:ext cx="7498080" cy="2621280"/>
          </a:xfrm>
        </p:spPr>
        <p:txBody>
          <a:bodyPr anchor="b">
            <a:norm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3AD86-30C4-61DF-3300-53A4A4BB6D4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45BCBBA-2DAA-419E-97AB-86F72183E5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ED380-F3FA-F88A-4719-014588A2E1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8F7C8-EA2A-EA2C-5113-86B95AACB1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40675A0-BE28-404C-B96F-C2DF383D976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1" y="3901440"/>
            <a:ext cx="7498080" cy="18288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40831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B42C01-B12A-AF17-D0E9-403E14D1D1A7}"/>
              </a:ext>
            </a:extLst>
          </p:cNvPr>
          <p:cNvSpPr/>
          <p:nvPr/>
        </p:nvSpPr>
        <p:spPr>
          <a:xfrm rot="10800000" flipH="1">
            <a:off x="391802" y="773848"/>
            <a:ext cx="11800198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5">
                  <a:lumMod val="75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AA29D-41E7-06F1-DA88-95401F827C71}"/>
              </a:ext>
            </a:extLst>
          </p:cNvPr>
          <p:cNvSpPr/>
          <p:nvPr/>
        </p:nvSpPr>
        <p:spPr>
          <a:xfrm rot="10800000" flipH="1">
            <a:off x="0" y="773847"/>
            <a:ext cx="11026588" cy="1634270"/>
          </a:xfrm>
          <a:prstGeom prst="rect">
            <a:avLst/>
          </a:prstGeom>
          <a:gradFill flip="none" rotWithShape="1">
            <a:gsLst>
              <a:gs pos="575">
                <a:schemeClr val="accent2"/>
              </a:gs>
              <a:gs pos="3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1918144"/>
            <a:ext cx="2939186" cy="209681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C4CAAF-9048-5116-D3C8-15E595C3BC2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45BCBBA-2DAA-419E-97AB-86F72183E5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3B715D2-E75C-A2E6-CE7A-70CE2EFA5E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334000" y="210114"/>
            <a:ext cx="293949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F8E49B-DD4C-66AF-8D2C-52110DB227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40675A0-BE28-404C-B96F-C2DF383D976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4000" y="1918145"/>
            <a:ext cx="4991100" cy="4133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5617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869140"/>
            <a:ext cx="11604046" cy="969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1752" y="210114"/>
            <a:ext cx="17592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C45BCBBA-2DAA-419E-97AB-86F72183E5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22485" y="210114"/>
            <a:ext cx="2509284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0323" y="210114"/>
            <a:ext cx="60547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840675A0-BE28-404C-B96F-C2DF383D976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2047284"/>
            <a:ext cx="11604046" cy="4234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3E5EF3F-856F-01A0-B658-94EAB13FC060}"/>
              </a:ext>
            </a:extLst>
          </p:cNvPr>
          <p:cNvCxnSpPr>
            <a:cxnSpLocks/>
          </p:cNvCxnSpPr>
          <p:nvPr/>
        </p:nvCxnSpPr>
        <p:spPr>
          <a:xfrm flipH="1">
            <a:off x="394716" y="751313"/>
            <a:ext cx="1140256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58116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b="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1" pos="168">
          <p15:clr>
            <a:srgbClr val="F26B43"/>
          </p15:clr>
        </p15:guide>
        <p15:guide id="22" orient="horz" pos="2160">
          <p15:clr>
            <a:srgbClr val="F26B43"/>
          </p15:clr>
        </p15:guide>
        <p15:guide id="23" pos="4800">
          <p15:clr>
            <a:srgbClr val="F26B43"/>
          </p15:clr>
        </p15:guide>
        <p15:guide id="24" orient="horz" pos="480">
          <p15:clr>
            <a:srgbClr val="F26B43"/>
          </p15:clr>
        </p15:guide>
        <p15:guide id="25" orient="horz" pos="864">
          <p15:clr>
            <a:srgbClr val="F26B43"/>
          </p15:clr>
        </p15:guide>
        <p15:guide id="26" pos="7392">
          <p15:clr>
            <a:srgbClr val="F26B43"/>
          </p15:clr>
        </p15:guide>
        <p15:guide id="27" orient="horz" pos="3840">
          <p15:clr>
            <a:srgbClr val="F26B43"/>
          </p15:clr>
        </p15:guide>
        <p15:guide id="28" pos="240">
          <p15:clr>
            <a:srgbClr val="F26B43"/>
          </p15:clr>
        </p15:guide>
        <p15:guide id="29" pos="74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152D4-3CD5-C936-7818-42C7DD58E2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9265" y="0"/>
            <a:ext cx="9144000" cy="1221699"/>
          </a:xfrm>
        </p:spPr>
        <p:txBody>
          <a:bodyPr>
            <a:normAutofit fontScale="90000"/>
          </a:bodyPr>
          <a:lstStyle/>
          <a:p>
            <a:r>
              <a:rPr lang="en-US" sz="9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70FC2E-59E0-EBAA-39B5-B167E5C4A7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210" y="1221699"/>
            <a:ext cx="6760564" cy="5508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595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DC56D-6B82-A4A6-2083-A2E22E68C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552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Digestions &amp; Absorption (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7C4780-7BAF-6011-9EE6-28C767AC35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625" y="957879"/>
            <a:ext cx="5166360" cy="640080"/>
          </a:xfrm>
        </p:spPr>
        <p:txBody>
          <a:bodyPr>
            <a:normAutofit fontScale="92500"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৪।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গ্যাস্ট্রিক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(Gastric Glands)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7E99DA-D3D1-F1C2-C467-A2516889BE1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597959"/>
            <a:ext cx="6084185" cy="1831042"/>
          </a:xfrm>
        </p:spPr>
        <p:txBody>
          <a:bodyPr>
            <a:normAutofit/>
          </a:bodyPr>
          <a:lstStyle/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মানবদেহের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পরিপাকতন্ত্রে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গ্যাস্ট্রিক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গুরুত্বপূর্ণ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পাকস্থলীর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ভেতরের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প্রতিদিন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লিটার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গ্যাস্ট্রিক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পাচক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ক্ষরণ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আমিষ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অন্যান্য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ভাঙতে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সহজতর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F07C7E-C8A3-7CEB-4C27-62DE53605D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01625" y="3429000"/>
            <a:ext cx="6242384" cy="3429000"/>
          </a:xfrm>
        </p:spPr>
        <p:txBody>
          <a:bodyPr>
            <a:normAutofit/>
          </a:bodyPr>
          <a:lstStyle/>
          <a:p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গ্যাস্ট্রিক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গ্রন্থির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ভূমিকা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</a:pP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গ্যাস্ট্রিক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রস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ক্ষরণ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হাইড্রোক্লোরিক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অ্যাসিড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(HCl),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পেপসিনোজেন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মিউকাস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>
              <a:lnSpc>
                <a:spcPct val="100000"/>
              </a:lnSpc>
            </a:pP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আমিষ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গ্যাস্ট্রিক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রসে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পেপসিন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প্রোটিন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আমিষ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জাতীয়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ভেঙে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সরল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পেপটন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পরিণত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>
              <a:lnSpc>
                <a:spcPct val="100000"/>
              </a:lnSpc>
            </a:pP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জীবাণু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ধ্বংস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হাইড্রোক্লোরিক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অ্যাসিড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সাথে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পেটে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আসা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ক্ষতিকর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ব্যাকটেরিয়া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জীবাণু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ধ্বংস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0A9D90-0D5B-9C5D-2804-4DD1B6A61A0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544008" y="1597959"/>
            <a:ext cx="5538064" cy="2104611"/>
          </a:xfrm>
        </p:spPr>
        <p:txBody>
          <a:bodyPr>
            <a:normAutofit lnSpcReduction="10000"/>
          </a:bodyPr>
          <a:lstStyle/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অম্লীয়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পরিবেশ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সৃষ্টি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পাকস্থলীতে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অম্লীয়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পরিবেশ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এনজাইমগুলোকে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সঠিকভাবে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সুরক্ষা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প্রদান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নিঃসৃত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মিউকাস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পাকস্থলীর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নিজস্ব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শক্তিশালী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অ্যাসিডের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ক্ষয়ক্ষতি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রক্ষা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1B68E3-16D3-D445-9604-1B33505942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620" y="3429000"/>
            <a:ext cx="2878111" cy="329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220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 build="p"/>
      <p:bldP spid="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59498-48A7-5183-4EDF-97E0B5AA9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Digestions &amp; Absorption (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FD21D9-7293-BE55-81C5-FC92FBB0A1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990" y="848076"/>
            <a:ext cx="5166360" cy="64008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৫।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আন্ত্রিক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(Intestinal Glands)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466261-F138-83A1-CF56-2CF1F896CD8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540064"/>
            <a:ext cx="6009234" cy="518383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ক্ষুদ্রান্তরের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মিউকোসা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আন্ত্রিক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যেমন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লিবারক্যুন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ব্রুনার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আন্ত্রিক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সাক্কাস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ইন্টেরিকাস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ক্ষরিত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শর্করা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আমিষ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স্নেহ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জাতীয়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পরিপাককারী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উৎসেচক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যেমন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পেপটাইডেজ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সুক্রেজ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মল্টেজ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লাইপেস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সরবরাহ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উপযোগী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অণুতে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পরিণত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আন্ত্রিক</a:t>
            </a:r>
            <a:r>
              <a:rPr 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গ্রন্থির</a:t>
            </a:r>
            <a:r>
              <a:rPr 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কাজসমূহ</a:t>
            </a:r>
            <a:endParaRPr lang="en-US" sz="1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উৎসেচক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ক্ষরণ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আন্ত্রিক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ক্ষরণের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জটিল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সম্পন্ন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শর্করা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মল্টোজ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সুক্রোজ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ল্যাকটোজকে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যথাক্রমে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গ্লুকোজ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ফ্রুক্টোজ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গ্যালাকটোজ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-এ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রূপান্তর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আমিষ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পেপটাইডকে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অ্যামিনো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এসিডে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ভেঙে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ফেলে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2E6424-3F61-D54E-851C-4A9575E948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50702" y="1319134"/>
            <a:ext cx="5336498" cy="1558977"/>
          </a:xfrm>
        </p:spPr>
        <p:txBody>
          <a:bodyPr/>
          <a:lstStyle/>
          <a:p>
            <a:pPr lvl="0">
              <a:lnSpc>
                <a:spcPct val="100000"/>
              </a:lnSpc>
            </a:pP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স্নেহ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সামান্য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স্নেহ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পদার্থকে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ফ্যাটি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এসিড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গ্লিসারলে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পরিণত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>
              <a:lnSpc>
                <a:spcPct val="100000"/>
              </a:lnSpc>
            </a:pP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পিএইচ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রক্ষা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আন্ত্রিক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রসে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ক্ষারীয়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অন্ত্রের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অম্লীয়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পরিবেশকে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প্রচ্ছায়া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সুরক্ষা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দেয়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73EE955-E126-3A27-8932-AFDB4F3FAD62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584" y="2878138"/>
            <a:ext cx="4449441" cy="3845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32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AB904-1C82-557F-449D-A78F0BB5F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263" y="0"/>
            <a:ext cx="11585448" cy="66206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Digestions &amp; Absorption (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82F41FC-DE58-6665-46F6-995FCC8B7E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787" y="779489"/>
            <a:ext cx="5486400" cy="6078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15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0FCB7-E7BD-F739-8BCD-76C7AD70C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49902"/>
            <a:ext cx="11510497" cy="854195"/>
          </a:xfrm>
        </p:spPr>
        <p:txBody>
          <a:bodyPr>
            <a:noAutofit/>
          </a:bodyPr>
          <a:lstStyle/>
          <a:p>
            <a:pPr algn="ctr"/>
            <a:r>
              <a:rPr lang="en-US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মূল্যায়ন</a:t>
            </a:r>
            <a:r>
              <a:rPr lang="en-US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208B8-4769-C569-6B89-E32821AFA7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1753849"/>
            <a:ext cx="11402568" cy="4646951"/>
          </a:xfrm>
        </p:spPr>
        <p:txBody>
          <a:bodyPr/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Q-1: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ক্ষুদ্রান্ত্রের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Q-2: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ক্ষুদ্রান্ত্রের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বর্ণ্না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Q-3: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ক্ষুদ্রান্ত্রে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Q-4: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ভূমিকা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56896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8B708-C6A7-E353-60E2-30EE08CDA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27417"/>
            <a:ext cx="11402568" cy="1461540"/>
          </a:xfrm>
        </p:spPr>
        <p:txBody>
          <a:bodyPr>
            <a:noAutofit/>
          </a:bodyPr>
          <a:lstStyle/>
          <a:p>
            <a:pPr algn="ctr"/>
            <a:r>
              <a:rPr lang="en-US" sz="7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ধন্যবাদ</a:t>
            </a:r>
            <a:r>
              <a:rPr lang="en-US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B8D7F4C-351E-F2CE-111A-5D69A5912B4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024" y="1724025"/>
            <a:ext cx="6220918" cy="5006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151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FBE8B-88F2-0CE8-FDBE-F8682764C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32678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Digestions &amp; Absorption (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F038F9-6668-9246-C497-C1C73292A4D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573968"/>
            <a:ext cx="6144145" cy="4818896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Md. Ubaydullah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Lecturer (Biology)</a:t>
            </a:r>
          </a:p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Khademul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Islam Girls School &amp; College</a:t>
            </a:r>
          </a:p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Boalia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Rajshahi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Mobile: 01741-282232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01518-322358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336959-A6CC-27A1-97F3-D3123884FC4E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Biology-2 (Zoology)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Class: XI-XII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Lecture: 03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Chapter-03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Digestions &amp; Absorption </a:t>
            </a:r>
          </a:p>
        </p:txBody>
      </p:sp>
    </p:spTree>
    <p:extLst>
      <p:ext uri="{BB962C8B-B14F-4D97-AF65-F5344CB8AC3E}">
        <p14:creationId xmlns:p14="http://schemas.microsoft.com/office/powerpoint/2010/main" val="2264192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D8BC6-9C48-4E71-C44D-C1E66C91C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93582"/>
          </a:xfrm>
        </p:spPr>
        <p:txBody>
          <a:bodyPr>
            <a:noAutofit/>
          </a:bodyPr>
          <a:lstStyle/>
          <a:p>
            <a:pPr algn="ctr"/>
            <a:r>
              <a:rPr lang="en-US" sz="7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7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পাঠ</a:t>
            </a:r>
            <a:r>
              <a:rPr lang="en-US" sz="7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শেষে</a:t>
            </a:r>
            <a:r>
              <a:rPr lang="en-US" sz="7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শিক্ষার্থীরা</a:t>
            </a:r>
            <a:r>
              <a:rPr lang="en-US" sz="7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8EC31A-0A44-EB08-5137-3D43B87D3A1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588957"/>
            <a:ext cx="11585448" cy="4803906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ক্ষুদ্রান্ত্রের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ক্ষুদ্রান্ত্রের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বর্ণ্না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ক্ষুদ্রান্ত্রে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ভূমিকা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147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E4468-AD2B-BC56-2FA6-310467310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49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Digestions &amp; Absorption (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0E965C-D4E0-06DB-FD03-F4B26DA275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0349" y="965932"/>
            <a:ext cx="5166360" cy="640080"/>
          </a:xfrm>
        </p:spPr>
        <p:txBody>
          <a:bodyPr>
            <a:normAutofit/>
          </a:bodyPr>
          <a:lstStyle/>
          <a:p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ক্ষুদ্রান্ত্রে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খাদ্যদ্রব্যের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38942B-0E6E-200D-8E3E-FD90B7E8238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606012"/>
            <a:ext cx="5794375" cy="5251988"/>
          </a:xfrm>
        </p:spPr>
        <p:txBody>
          <a:bodyPr>
            <a:normAutofit lnSpcReduction="10000"/>
          </a:bodyPr>
          <a:lstStyle/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ক্ষুদ্রান্ত্র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মানবদেহের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পরিপাকতন্ত্রের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দীর্ঘতম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যেখানে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পিত্তরস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অগ্ন্যাশয়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আন্ত্রিক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রসের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শর্করা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আমিষ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স্নেহজাতীয়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সম্পূর্ণ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যেমন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গ্লকোজ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অ্যামাইনো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অ্যাসিড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অ্যাসিড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গ্লিসারল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পরিণত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ভিলাইয়ের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শোষিত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ক্ষুদ্রান্ত্রের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রস</a:t>
            </a:r>
            <a:endParaRPr lang="en-US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তিনটি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ডিওডেনাম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জেজুনাম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ইলিয়াম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পিত্তরস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যকৃতে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পিত্তথলিতে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চর্বি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জাতীয়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ভাঙতে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অগ্ন্যাশয়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রস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অগ্ন্যাশয়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আসে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অ্যামাইলেজ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ট্রিপসিন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লাইপেজ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এনজাইম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আন্ত্রিক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রস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ক্ষুদ্রান্তরের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নিঃসৃত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প্রক্রিয়া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শেষ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4EE841D-1115-7959-AB05-3BCF224A91BA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293" y="1599266"/>
            <a:ext cx="4237527" cy="5251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877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EEE2E-2C95-07AA-318A-E2E8469FB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309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Digestions &amp; Absorption (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6B0B3E-7A60-1DF7-5EC0-6441FF644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625" y="878056"/>
            <a:ext cx="5166360" cy="640080"/>
          </a:xfrm>
        </p:spPr>
        <p:txBody>
          <a:bodyPr/>
          <a:lstStyle/>
          <a:p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ক্ষুদ্রান্ত্রে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খাদ্যদ্রব্যের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2BE9FE-771A-FDAF-5DDA-031256222DA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600024"/>
            <a:ext cx="5794375" cy="5123870"/>
          </a:xfrm>
        </p:spPr>
        <p:txBody>
          <a:bodyPr>
            <a:normAutofit/>
          </a:bodyPr>
          <a:lstStyle/>
          <a:p>
            <a:r>
              <a:rPr 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খাদ্যের</a:t>
            </a:r>
            <a:r>
              <a:rPr 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উপাদানের</a:t>
            </a:r>
            <a:r>
              <a:rPr 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endParaRPr lang="en-US" sz="1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সব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ধরনের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খাদ্যের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চূড়ান্ত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ঘটে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ক্ষুদ্রান্ত্রে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খাদ্যের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উপর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তিন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ধরনের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রসঃ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পিত্তরস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অগ্ন্যাশয়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আন্ত্রিক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ক্রিয়াশীল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শর্করা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অগ্ন্যাশয়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আন্ত্রিক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রসের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অ্যামাইলেজ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মাল্টেজ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এনজাইম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জটিল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শর্করাকে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ভেঙে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শর্করা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গ্লুকোজে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পরিণত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অগ্ন্যাশয়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রসের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ক্রিয়াশীল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এনজাইম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১।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স্টার্চ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গ্লাইকোজেন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মল্টোজ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২।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মল্টোজ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গ্লকোজ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আন্ত্রিক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রসের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ক্রিয়াশীল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এনজাইম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১।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মল্টোজ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পানি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গ্লকোজ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48A962-640E-6865-4F1C-07244F836A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0898" y="1600024"/>
            <a:ext cx="5636302" cy="1236393"/>
          </a:xfrm>
        </p:spPr>
        <p:txBody>
          <a:bodyPr>
            <a:normAutofit/>
          </a:bodyPr>
          <a:lstStyle/>
          <a:p>
            <a:r>
              <a:rPr lang="en-US" dirty="0"/>
              <a:t>২।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সুক্রোজ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পানি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গ্লকোজ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ফ্রক্টোজ</a:t>
            </a:r>
            <a:endParaRPr lang="en-US" sz="1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৩।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ল্যাক্টোজ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পানি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গ্লকোজ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গ্যালাক্টোজ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b="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4FB43A-49C0-3E26-52B5-5FC07191B74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096000" y="2728213"/>
            <a:ext cx="6096000" cy="3995682"/>
          </a:xfrm>
        </p:spPr>
        <p:txBody>
          <a:bodyPr>
            <a:normAutofit/>
          </a:bodyPr>
          <a:lstStyle/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আমিষ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ট্রিপসিন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কাইমোট্রিপসিন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পেপটাইডেজ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এনজাইম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আমিষকে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ভেঙে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ক্ষুদ্র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পেপটাইড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পরিশেষে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অ্যামাইনো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অ্যাসিডে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পরিণত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9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অগ্ন্যাশয়</a:t>
            </a:r>
            <a:r>
              <a:rPr lang="en-US" sz="19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রসের</a:t>
            </a:r>
            <a:r>
              <a:rPr lang="en-US" sz="19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ক্রিয়াশীল</a:t>
            </a:r>
            <a:r>
              <a:rPr lang="en-US" sz="19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এনিজাইম</a:t>
            </a:r>
            <a:r>
              <a:rPr lang="en-US" sz="19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১।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প্রোটিওজ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পেপটোন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পলিপেপটাইড</a:t>
            </a: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২।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প্রোটিওজ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পেপটোন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পলিপেপটাইড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৩।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পলিপেপটাই্ড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অ্যামিনো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এসিড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৪।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কোলাজেন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পেপটাইড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30617CE-4F5E-1B50-F707-79E30D42C2D6}"/>
              </a:ext>
            </a:extLst>
          </p:cNvPr>
          <p:cNvCxnSpPr/>
          <p:nvPr/>
        </p:nvCxnSpPr>
        <p:spPr>
          <a:xfrm>
            <a:off x="2893102" y="5096656"/>
            <a:ext cx="1424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A6E1A61-2D13-7906-5317-3D875D6EA09D}"/>
              </a:ext>
            </a:extLst>
          </p:cNvPr>
          <p:cNvSpPr txBox="1"/>
          <p:nvPr/>
        </p:nvSpPr>
        <p:spPr>
          <a:xfrm>
            <a:off x="2927043" y="4727324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অ্যামাইলেজ</a:t>
            </a:r>
            <a:endParaRPr lang="en-US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E620528-ADDB-5447-6E3F-E410D739AE7B}"/>
              </a:ext>
            </a:extLst>
          </p:cNvPr>
          <p:cNvCxnSpPr>
            <a:cxnSpLocks/>
          </p:cNvCxnSpPr>
          <p:nvPr/>
        </p:nvCxnSpPr>
        <p:spPr>
          <a:xfrm>
            <a:off x="1753849" y="5591331"/>
            <a:ext cx="11309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0D0F497-A16D-FB50-4227-953E20063539}"/>
              </a:ext>
            </a:extLst>
          </p:cNvPr>
          <p:cNvSpPr txBox="1"/>
          <p:nvPr/>
        </p:nvSpPr>
        <p:spPr>
          <a:xfrm>
            <a:off x="1839642" y="5257976"/>
            <a:ext cx="918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মল্টেজ</a:t>
            </a:r>
            <a:endParaRPr lang="en-US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07AA305-C8B5-601E-66BE-CCF98A70EFCA}"/>
              </a:ext>
            </a:extLst>
          </p:cNvPr>
          <p:cNvCxnSpPr/>
          <p:nvPr/>
        </p:nvCxnSpPr>
        <p:spPr>
          <a:xfrm>
            <a:off x="2427605" y="6550702"/>
            <a:ext cx="914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5A92398-9F9C-5750-9370-BDEA58D05383}"/>
              </a:ext>
            </a:extLst>
          </p:cNvPr>
          <p:cNvSpPr txBox="1"/>
          <p:nvPr/>
        </p:nvSpPr>
        <p:spPr>
          <a:xfrm>
            <a:off x="2341011" y="6211350"/>
            <a:ext cx="918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মল্টেজ</a:t>
            </a:r>
            <a:endParaRPr lang="en-US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42758E1-6B57-6C54-0C39-40507992286F}"/>
              </a:ext>
            </a:extLst>
          </p:cNvPr>
          <p:cNvCxnSpPr/>
          <p:nvPr/>
        </p:nvCxnSpPr>
        <p:spPr>
          <a:xfrm>
            <a:off x="8239092" y="2095348"/>
            <a:ext cx="119921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276DFCD-6A36-ACE7-9C0E-9F024CE3984E}"/>
              </a:ext>
            </a:extLst>
          </p:cNvPr>
          <p:cNvSpPr txBox="1"/>
          <p:nvPr/>
        </p:nvSpPr>
        <p:spPr>
          <a:xfrm>
            <a:off x="8195624" y="1726016"/>
            <a:ext cx="981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সুক্রেজ</a:t>
            </a:r>
            <a:r>
              <a:rPr lang="en-US" dirty="0"/>
              <a:t> 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371BA6F-BD8C-F9C5-5EDD-FEFF03DA6293}"/>
              </a:ext>
            </a:extLst>
          </p:cNvPr>
          <p:cNvCxnSpPr/>
          <p:nvPr/>
        </p:nvCxnSpPr>
        <p:spPr>
          <a:xfrm>
            <a:off x="8348018" y="2465882"/>
            <a:ext cx="10902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A7E590C0-0186-E430-9CDF-BFEC78C4A133}"/>
              </a:ext>
            </a:extLst>
          </p:cNvPr>
          <p:cNvSpPr txBox="1"/>
          <p:nvPr/>
        </p:nvSpPr>
        <p:spPr>
          <a:xfrm>
            <a:off x="8293556" y="2096550"/>
            <a:ext cx="1050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ল্যাক্টোজ</a:t>
            </a:r>
            <a:endParaRPr lang="en-US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B6CFE0C-479F-8195-9877-89BD84C6C47C}"/>
              </a:ext>
            </a:extLst>
          </p:cNvPr>
          <p:cNvCxnSpPr>
            <a:cxnSpLocks/>
          </p:cNvCxnSpPr>
          <p:nvPr/>
        </p:nvCxnSpPr>
        <p:spPr>
          <a:xfrm>
            <a:off x="8911644" y="4592412"/>
            <a:ext cx="129665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1E9BFDA8-CC50-720C-3F89-88B584AA6D9E}"/>
              </a:ext>
            </a:extLst>
          </p:cNvPr>
          <p:cNvSpPr txBox="1"/>
          <p:nvPr/>
        </p:nvSpPr>
        <p:spPr>
          <a:xfrm>
            <a:off x="9046851" y="4223080"/>
            <a:ext cx="1026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ট্রিপসিন</a:t>
            </a:r>
            <a:r>
              <a:rPr lang="en-US" dirty="0"/>
              <a:t> 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85A2A94-71D4-90CB-1A60-0DB5C4530444}"/>
              </a:ext>
            </a:extLst>
          </p:cNvPr>
          <p:cNvCxnSpPr>
            <a:cxnSpLocks/>
          </p:cNvCxnSpPr>
          <p:nvPr/>
        </p:nvCxnSpPr>
        <p:spPr>
          <a:xfrm>
            <a:off x="8686303" y="5096656"/>
            <a:ext cx="152199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4BDFD599-CDAA-6093-613A-B6ACF3EB8596}"/>
              </a:ext>
            </a:extLst>
          </p:cNvPr>
          <p:cNvSpPr txBox="1"/>
          <p:nvPr/>
        </p:nvSpPr>
        <p:spPr>
          <a:xfrm>
            <a:off x="8526431" y="4727324"/>
            <a:ext cx="1681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কাইমোট্রিপসিন</a:t>
            </a:r>
            <a:endParaRPr lang="en-US" dirty="0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FC26A59-56C1-6792-7ABC-5544CDED042C}"/>
              </a:ext>
            </a:extLst>
          </p:cNvPr>
          <p:cNvCxnSpPr>
            <a:cxnSpLocks/>
          </p:cNvCxnSpPr>
          <p:nvPr/>
        </p:nvCxnSpPr>
        <p:spPr>
          <a:xfrm>
            <a:off x="7989757" y="5591331"/>
            <a:ext cx="221854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69BE41B2-81BD-53F0-8870-ABFB0153A9EF}"/>
              </a:ext>
            </a:extLst>
          </p:cNvPr>
          <p:cNvSpPr txBox="1"/>
          <p:nvPr/>
        </p:nvSpPr>
        <p:spPr>
          <a:xfrm>
            <a:off x="7864815" y="5225276"/>
            <a:ext cx="2448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অ্যামিনোপেপটাইডেজ</a:t>
            </a:r>
            <a:endParaRPr lang="en-US" dirty="0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2EE6901F-FDB5-C26F-B0FB-5C0DD5CC7058}"/>
              </a:ext>
            </a:extLst>
          </p:cNvPr>
          <p:cNvCxnSpPr>
            <a:cxnSpLocks/>
          </p:cNvCxnSpPr>
          <p:nvPr/>
        </p:nvCxnSpPr>
        <p:spPr>
          <a:xfrm>
            <a:off x="7629993" y="6026046"/>
            <a:ext cx="171385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A9B8DE8F-5CD6-8C71-A297-0B4D30901645}"/>
              </a:ext>
            </a:extLst>
          </p:cNvPr>
          <p:cNvSpPr txBox="1"/>
          <p:nvPr/>
        </p:nvSpPr>
        <p:spPr>
          <a:xfrm>
            <a:off x="7641235" y="5656714"/>
            <a:ext cx="1516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কোলাজিনেজ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160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973A6-0082-5A1E-7F63-A4B75648E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Digestions &amp; Absorption (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F77C4F-F7D0-5CA4-1B5B-A338E56188B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4" y="1623052"/>
            <a:ext cx="7328367" cy="5100842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স্নেহ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চর্বি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পিত্তলবণ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চর্বিকে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ক্ষুদ্র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কণায়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পরিণত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ইমালসিফিকেশন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এরপর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লাইপেজ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এনজাইম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অ্যাসিড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গ্লিসারলে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রূপান্তর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অগ্ন্যাশয়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রসের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ক্রিয়াশীল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এনজাইম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১।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স্নেহকণা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এসিড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গ্লিসারল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২।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ফসফোলিপিড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ফ্যাটি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এসিড+গ্লিসারল+ফসফোরিক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এসিড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আন্ত্রিক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রসের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ক্রিয়াশীল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এনজাইম</a:t>
            </a:r>
            <a:endParaRPr lang="en-US" sz="1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১।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স্নেহকণা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মনোগ্লিসারাইড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এসিড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২।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লেসিথিন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এসিড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গ্লিসারল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কোলিন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3" name="Content Placeholder 22">
            <a:extLst>
              <a:ext uri="{FF2B5EF4-FFF2-40B4-BE49-F238E27FC236}">
                <a16:creationId xmlns:a16="http://schemas.microsoft.com/office/drawing/2014/main" id="{8E337399-B85C-D8C9-6F6D-D9FBAAD59291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4414" y="1623052"/>
            <a:ext cx="3552668" cy="5234948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CB37F53-6E23-A2AD-2258-2768AB6708AD}"/>
              </a:ext>
            </a:extLst>
          </p:cNvPr>
          <p:cNvCxnSpPr>
            <a:cxnSpLocks/>
          </p:cNvCxnSpPr>
          <p:nvPr/>
        </p:nvCxnSpPr>
        <p:spPr>
          <a:xfrm>
            <a:off x="1543987" y="3429000"/>
            <a:ext cx="160394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BB16E73-B115-70EA-1CA6-1882AA96F78B}"/>
              </a:ext>
            </a:extLst>
          </p:cNvPr>
          <p:cNvSpPr txBox="1"/>
          <p:nvPr/>
        </p:nvSpPr>
        <p:spPr>
          <a:xfrm>
            <a:off x="1791962" y="305966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লাইপেজ</a:t>
            </a:r>
            <a:r>
              <a:rPr lang="en-US" dirty="0"/>
              <a:t> 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8E91093-6E91-17EE-0853-ABF326073D5E}"/>
              </a:ext>
            </a:extLst>
          </p:cNvPr>
          <p:cNvCxnSpPr>
            <a:cxnSpLocks/>
          </p:cNvCxnSpPr>
          <p:nvPr/>
        </p:nvCxnSpPr>
        <p:spPr>
          <a:xfrm>
            <a:off x="2143593" y="3957403"/>
            <a:ext cx="169388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9741962-88F4-813E-85B2-46ACED986062}"/>
              </a:ext>
            </a:extLst>
          </p:cNvPr>
          <p:cNvSpPr txBox="1"/>
          <p:nvPr/>
        </p:nvSpPr>
        <p:spPr>
          <a:xfrm>
            <a:off x="2143593" y="3609442"/>
            <a:ext cx="16129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ফসফোলাইপেজ</a:t>
            </a:r>
            <a:endParaRPr lang="en-US" sz="16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191BF2F-0457-6879-94C2-A6DA861CFD6D}"/>
              </a:ext>
            </a:extLst>
          </p:cNvPr>
          <p:cNvCxnSpPr/>
          <p:nvPr/>
        </p:nvCxnSpPr>
        <p:spPr>
          <a:xfrm>
            <a:off x="1543987" y="4856813"/>
            <a:ext cx="160394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4E7E3E7-F06F-8AD5-06A3-143865A461AD}"/>
              </a:ext>
            </a:extLst>
          </p:cNvPr>
          <p:cNvSpPr txBox="1"/>
          <p:nvPr/>
        </p:nvSpPr>
        <p:spPr>
          <a:xfrm>
            <a:off x="1791962" y="4496284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লাইপেজ</a:t>
            </a:r>
            <a:r>
              <a:rPr lang="en-US" dirty="0"/>
              <a:t> 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62B3CFE-4138-81FB-853B-2899FFBB0AD6}"/>
              </a:ext>
            </a:extLst>
          </p:cNvPr>
          <p:cNvCxnSpPr>
            <a:cxnSpLocks/>
          </p:cNvCxnSpPr>
          <p:nvPr/>
        </p:nvCxnSpPr>
        <p:spPr>
          <a:xfrm>
            <a:off x="1648918" y="5321508"/>
            <a:ext cx="14990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AC7958DC-94C2-F052-8780-AABE3DE760B3}"/>
              </a:ext>
            </a:extLst>
          </p:cNvPr>
          <p:cNvSpPr txBox="1"/>
          <p:nvPr/>
        </p:nvSpPr>
        <p:spPr>
          <a:xfrm>
            <a:off x="1690540" y="4971317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লেসিথিনেজ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01635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120B8-4C64-BC36-7861-88C55B728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Digestions &amp; Absorption (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98D22E-88F7-A905-C0DC-0B2298F2D8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625" y="957879"/>
            <a:ext cx="5166360" cy="640080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গ্রন্থির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ভূমিকা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F899E8-BC49-5AE7-8776-173CB3DA85E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286203" y="1597960"/>
            <a:ext cx="6159567" cy="5125934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১। </a:t>
            </a:r>
            <a:r>
              <a:rPr lang="as-IN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লালাগ্রন্থি (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Salivary glands)ঃ </a:t>
            </a:r>
            <a:r>
              <a:rPr lang="as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মানুষের মুখগহ্বরের দুপাশে নিচে বর্ণিত তিন জোড়া লালাগ্রন্থি অবস্থিত।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as-IN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ক. প্যারোটিড গ্রন্থি : </a:t>
            </a:r>
            <a:r>
              <a:rPr lang="as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এগুলো সবচেয়ে বড় লালাগ্রন্থি। প্রতি কানের নিচে রয়েছে একটি করে মোট দুটি প্যারোটিড গ্রন্থি।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as-IN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খ. সাবম্যান্ডিবুলার গ্রন্থি </a:t>
            </a:r>
            <a:r>
              <a:rPr lang="as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প্রতিমা নিম্নস্তরের কৌণিক অঞ্চলের নিচে একটি করে মোট একজোড়া সাব ম্যান্ডিবুলার গ্রন্থি অবস্থিত।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as-IN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গ. সাবলিঙ্গুয়াল গ্রন্থি </a:t>
            </a:r>
            <a:r>
              <a:rPr lang="as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জিহ্বার নিচে অবস্থান করে একজোড়া সাবলিঙ্গুয়াল গ্রন্থি।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ED757B-1C75-8A8A-A0CA-868091FFFA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63541" y="5165602"/>
            <a:ext cx="5730808" cy="1469037"/>
          </a:xfrm>
        </p:spPr>
        <p:txBody>
          <a:bodyPr>
            <a:normAutofit/>
          </a:bodyPr>
          <a:lstStyle/>
          <a:p>
            <a:r>
              <a:rPr lang="as-IN" sz="2400" dirty="0">
                <a:solidFill>
                  <a:srgbClr val="00B0F0"/>
                </a:solidFill>
                <a:latin typeface="Times New Roman" panose="02020603050405020304" pitchFamily="18" charset="0"/>
              </a:rPr>
              <a:t>লালা (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Saliva</a:t>
            </a:r>
            <a:r>
              <a:rPr lang="en-US" sz="24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)ঃ </a:t>
            </a:r>
            <a:r>
              <a:rPr lang="as-IN" sz="1800" b="0" dirty="0">
                <a:latin typeface="Times New Roman" panose="02020603050405020304" pitchFamily="18" charset="0"/>
              </a:rPr>
              <a:t>লালাগ্রন্থি থেকে নিঃসৃত রসকে লালা বা লালারস বলে। একজন সুস্থ মানুষ দৈনিক ১২০০-১৫০০ মিলিলিটার লালা ক্ষরণ করে। লালা সামান্য অম্লীয়, ফলে মুখ গহ্বরে সব সময় 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 6.2-7.4 </a:t>
            </a:r>
            <a:r>
              <a:rPr lang="as-IN" sz="1800" b="0" dirty="0">
                <a:latin typeface="Times New Roman" panose="02020603050405020304" pitchFamily="18" charset="0"/>
              </a:rPr>
              <a:t>মাত্রায় আম্লিক অবস্থা বিরাজ করে।</a:t>
            </a:r>
            <a:r>
              <a:rPr lang="en-US" sz="1800" b="0" dirty="0">
                <a:latin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</a:rPr>
              <a:t>পানি</a:t>
            </a:r>
            <a:r>
              <a:rPr lang="en-US" sz="1800" b="0" dirty="0">
                <a:latin typeface="Times New Roman" panose="02020603050405020304" pitchFamily="18" charset="0"/>
              </a:rPr>
              <a:t> : ৯৫.৫% – ৯৯.৫%</a:t>
            </a:r>
            <a:endParaRPr lang="en-US" sz="1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3019DD-33DD-D067-B0DE-67CEDD57639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344752" y="1159425"/>
            <a:ext cx="5722330" cy="3262673"/>
          </a:xfrm>
        </p:spPr>
        <p:txBody>
          <a:bodyPr/>
          <a:lstStyle/>
          <a:p>
            <a:r>
              <a:rPr 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লালাগ্রন্থির</a:t>
            </a:r>
            <a:r>
              <a:rPr 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endParaRPr lang="en-US" sz="1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খাবার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নরম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শুকনো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খাবার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নরম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পিচ্ছিল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গিলতে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হজম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শুরু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লালার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অ্যামাইলেজ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এনজাইম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শর্করা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স্টার্চ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জাতীয়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খাবারের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মুখেই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শুরু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মুখ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পরিষ্কার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রাখা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মুখগহ্বর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পরিষ্কার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রাখে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জীবাণু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রোধ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স্বাদ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গ্রহণ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খাবারের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স্বাদ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064F107-A990-50CB-084D-B5CD928939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071" y="4422097"/>
            <a:ext cx="3777521" cy="2435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851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03DCE-049D-6CDE-9B1D-720418757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Digestions &amp; Absorption (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C5259D-FAF5-5C5E-5C68-1CC1EF32F0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625" y="866936"/>
            <a:ext cx="5166360" cy="662061"/>
          </a:xfrm>
        </p:spPr>
        <p:txBody>
          <a:bodyPr/>
          <a:lstStyle/>
          <a:p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গ্রন্থির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ভূমিকা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51CAC0-06FA-514A-4789-36A75C49074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230099" y="1394084"/>
            <a:ext cx="6490741" cy="5463916"/>
          </a:xfrm>
        </p:spPr>
        <p:txBody>
          <a:bodyPr>
            <a:normAutofit fontScale="92500"/>
          </a:bodyPr>
          <a:lstStyle/>
          <a:p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যকৃত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(Liver)ঃ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মানবদেহের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বৃহত্তম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যকৃত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লিভার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পিত্তরস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চর্বি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জাতীয়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ভাঙতে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গলাতে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এছাড়া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যকৃত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বিষাক্ত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পদার্থ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দূর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অতিরিক্ত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গ্লুকোজ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গ্লাইকোজেন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হিসেবে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জমা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রাখে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পুষ্টি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প্রক্রিয়াজাত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বিপাকে</a:t>
            </a:r>
            <a:r>
              <a:rPr 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যকৃতের</a:t>
            </a:r>
            <a:r>
              <a:rPr 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endParaRPr lang="en-US" sz="1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পিত্তরস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যকৃত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পিত্তরস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(Bile)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দৈনিক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৪০০-৮০০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মিলি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পিত্তথলিতে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জমা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ক্ষুদ্রান্ত্রে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চর্বি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সহজ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চর্বির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ইমালসিফিকেশন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পিত্তলবণের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চর্বির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কণাগুলোকে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ছোট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কণায়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পরিণত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শর্করা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বিপাক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অতিরিক্ত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গ্লকোজকে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গ্লাইকোজেনেসিস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গ্লাইকোজেনে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রূপান্তর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প্রয়োজন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অনুযায়ী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গ্লাইকোজেনোলাইসিস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গ্লকোজে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ফিরিয়ে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আনে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আবার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কখনো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কখনো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অশর্করা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জাতীয়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থেকেও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গ্লকোজ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উৎপন্ন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গ্লকোনিয়োজেনেসিস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  </a:t>
            </a: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C5E8A4-58F4-03FA-1396-D0785461B2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840" y="1274165"/>
            <a:ext cx="5166360" cy="2154836"/>
          </a:xfrm>
        </p:spPr>
        <p:txBody>
          <a:bodyPr/>
          <a:lstStyle/>
          <a:p>
            <a:pPr lvl="0">
              <a:lnSpc>
                <a:spcPct val="100000"/>
              </a:lnSpc>
            </a:pP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আমিষ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চর্বি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বিপাক</a:t>
            </a:r>
            <a:r>
              <a:rPr lang="en-US" sz="18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প্রোটিন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বিপাক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নিয়ন্ত্রণ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জমাট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বাঁধার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প্রয়োজনীয়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>
              <a:lnSpc>
                <a:spcPct val="100000"/>
              </a:lnSpc>
            </a:pP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সঞ্চয়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বিশোধন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ভিটামিন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(এ,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ই,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বি১২) ও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খনিজ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লোহা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ক্ষতিকর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বিষাক্ত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পদার্থ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ছেঁকে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শরীর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দূর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DC4502F-805A-7F0B-9A67-5F30EE77DF12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485" y="3237875"/>
            <a:ext cx="4766871" cy="348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12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903C7-E8DA-E8F6-1A20-0D267019D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Digestions &amp; Absorption (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35071-82D8-BDBF-791A-2D169BD9C7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6683" y="803106"/>
            <a:ext cx="5166360" cy="64008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৩।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অগ্ন্যাশয়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(Pancreas)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F85B5D-0C56-A80B-642E-9F4EFE6EBBE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64893" y="1588956"/>
            <a:ext cx="6415790" cy="5134937"/>
          </a:xfrm>
        </p:spPr>
        <p:txBody>
          <a:bodyPr>
            <a:normAutofit/>
          </a:bodyPr>
          <a:lstStyle/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মানবদেহে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অগ্ন্যাশয়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মিশ্র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দ্বৈত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পরিপাকতন্ত্রে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বহিঃক্ষরা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হিসেবে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অগ্ন্যাশয়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নালীবিহীন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হরমোন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হরমোন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ভাঙতে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শর্করা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নিয়ন্ত্রণে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অগ্ন্যাশয়ের</a:t>
            </a:r>
            <a:r>
              <a:rPr 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বহিঃক্ষরা</a:t>
            </a:r>
            <a:r>
              <a:rPr 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ভূমিকা</a:t>
            </a:r>
            <a:r>
              <a:rPr 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অগ্ন্যাশয়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রস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প্রতিদিন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১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৪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লিটার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পাচক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বানায়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শর্করা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অ্যামাইলেজ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এনজাইম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শর্করা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জাতীয়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খাবারকে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ভেঙে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সহজ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চিনি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বানায়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আমিষ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ট্রিপসিন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কাইমোট্রিপসিন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আমিষ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জাতীয়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ভেঙে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পরিণত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স্নেহ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লাইপেজ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এনজাইম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চর্বি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জাতীয়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এসিড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গ্লিসারালে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ভাঙে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498526-668C-76D9-E7D9-1DF522642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713" y="1123146"/>
            <a:ext cx="5166360" cy="1843791"/>
          </a:xfrm>
        </p:spPr>
        <p:txBody>
          <a:bodyPr/>
          <a:lstStyle/>
          <a:p>
            <a:r>
              <a:rPr lang="en-US" sz="2400" b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হরমোন</a:t>
            </a:r>
            <a:r>
              <a:rPr lang="en-US" sz="2400" b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নিয়ন্ত্রণ</a:t>
            </a:r>
            <a:r>
              <a:rPr lang="en-US" sz="2400" b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অন্তঃক্ষরা</a:t>
            </a:r>
            <a:r>
              <a:rPr lang="en-US" sz="2400" b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ভূমিকা</a:t>
            </a:r>
            <a:r>
              <a:rPr lang="en-US" sz="2400" b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/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ইনসুলিন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শর্করার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মাত্রা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কমায়ে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শক্তি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জোগাতে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গ্লুকাগন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চিনির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মাত্রা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কমে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গেলে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বাড়াতে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C67C3CB-CD28-DDB8-0516-C5B25C38FC1A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466" y="2818151"/>
            <a:ext cx="4661941" cy="390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607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theme/theme1.xml><?xml version="1.0" encoding="utf-8"?>
<a:theme xmlns:a="http://schemas.openxmlformats.org/drawingml/2006/main" name="Dark Gradient">
  <a:themeElements>
    <a:clrScheme name="Dark Gradient">
      <a:dk1>
        <a:sysClr val="windowText" lastClr="000000"/>
      </a:dk1>
      <a:lt1>
        <a:sysClr val="window" lastClr="FFFFFF"/>
      </a:lt1>
      <a:dk2>
        <a:srgbClr val="0B0C12"/>
      </a:dk2>
      <a:lt2>
        <a:srgbClr val="ECF0FB"/>
      </a:lt2>
      <a:accent1>
        <a:srgbClr val="4970FF"/>
      </a:accent1>
      <a:accent2>
        <a:srgbClr val="712ED5"/>
      </a:accent2>
      <a:accent3>
        <a:srgbClr val="00C4B6"/>
      </a:accent3>
      <a:accent4>
        <a:srgbClr val="3633D1"/>
      </a:accent4>
      <a:accent5>
        <a:srgbClr val="4AB1FE"/>
      </a:accent5>
      <a:accent6>
        <a:srgbClr val="9E2FD5"/>
      </a:accent6>
      <a:hlink>
        <a:srgbClr val="4970FF"/>
      </a:hlink>
      <a:folHlink>
        <a:srgbClr val="8E24FF"/>
      </a:folHlink>
    </a:clrScheme>
    <a:fontScheme name="Custom 53">
      <a:majorFont>
        <a:latin typeface="Arial Nova Ligh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rk gradient" id="{E11C298A-C952-4C7C-AD82-FDE632A020A2}" vid="{C429265E-EED5-40F2-8F51-E02F8E47A73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Dark Gradient</Template>
  <TotalTime>219</TotalTime>
  <Words>1311</Words>
  <Application>Microsoft Office PowerPoint</Application>
  <PresentationFormat>Widescreen</PresentationFormat>
  <Paragraphs>123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Arial</vt:lpstr>
      <vt:lpstr>Arial Nova Light</vt:lpstr>
      <vt:lpstr>Times New Roman</vt:lpstr>
      <vt:lpstr>Wingdings</vt:lpstr>
      <vt:lpstr>Dark Gradient</vt:lpstr>
      <vt:lpstr>Welcome</vt:lpstr>
      <vt:lpstr>Digestions &amp; Absorption (পরিপাক ও শোষণ)</vt:lpstr>
      <vt:lpstr>এই পাঠ শেষে শিক্ষার্থীরা……</vt:lpstr>
      <vt:lpstr>Digestions &amp; Absorption (পরিপাক ও শোষণ)</vt:lpstr>
      <vt:lpstr>Digestions &amp; Absorption (পরিপাক ও শোষণ) </vt:lpstr>
      <vt:lpstr>Digestions &amp; Absorption (পরিপাক ও শোষণ) </vt:lpstr>
      <vt:lpstr>Digestions &amp; Absorption (পরিপাক ও শোষণ) </vt:lpstr>
      <vt:lpstr>Digestions &amp; Absorption (পরিপাক ও শোষণ) </vt:lpstr>
      <vt:lpstr>Digestions &amp; Absorption (পরিপাক ও শোষণ) </vt:lpstr>
      <vt:lpstr>Digestions &amp; Absorption (পরিপাক ও শোষণ) </vt:lpstr>
      <vt:lpstr>Digestions &amp; Absorption (পরিপাক ও শোষণ) </vt:lpstr>
      <vt:lpstr>Digestions &amp; Absorption (পরিপাক ও শোষণ) </vt:lpstr>
      <vt:lpstr>মূল্যায়ন </vt:lpstr>
      <vt:lpstr>ধন্যবাদ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ubaydullahbdru@gmail.com</dc:creator>
  <cp:lastModifiedBy>ubaydullahbdru@gmail.com</cp:lastModifiedBy>
  <cp:revision>7</cp:revision>
  <dcterms:created xsi:type="dcterms:W3CDTF">2026-08-09T13:55:29Z</dcterms:created>
  <dcterms:modified xsi:type="dcterms:W3CDTF">2026-08-10T13:46:18Z</dcterms:modified>
</cp:coreProperties>
</file>