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 id="2147483696" r:id="rId3"/>
    <p:sldMasterId id="2147483708" r:id="rId4"/>
    <p:sldMasterId id="2147483720" r:id="rId5"/>
    <p:sldMasterId id="2147483732" r:id="rId6"/>
    <p:sldMasterId id="2147483744" r:id="rId7"/>
    <p:sldMasterId id="2147483756" r:id="rId8"/>
  </p:sldMasterIdLst>
  <p:handoutMasterIdLst>
    <p:handoutMasterId r:id="rId47"/>
  </p:handoutMasterIdLst>
  <p:sldIdLst>
    <p:sldId id="347" r:id="rId9"/>
    <p:sldId id="348" r:id="rId10"/>
    <p:sldId id="372" r:id="rId11"/>
    <p:sldId id="357" r:id="rId12"/>
    <p:sldId id="358" r:id="rId13"/>
    <p:sldId id="360" r:id="rId14"/>
    <p:sldId id="361" r:id="rId15"/>
    <p:sldId id="362" r:id="rId16"/>
    <p:sldId id="363" r:id="rId17"/>
    <p:sldId id="364" r:id="rId18"/>
    <p:sldId id="365" r:id="rId19"/>
    <p:sldId id="366" r:id="rId20"/>
    <p:sldId id="367" r:id="rId21"/>
    <p:sldId id="368" r:id="rId22"/>
    <p:sldId id="369" r:id="rId23"/>
    <p:sldId id="370" r:id="rId24"/>
    <p:sldId id="371" r:id="rId25"/>
    <p:sldId id="344" r:id="rId26"/>
    <p:sldId id="345" r:id="rId27"/>
    <p:sldId id="349" r:id="rId28"/>
    <p:sldId id="292" r:id="rId29"/>
    <p:sldId id="257" r:id="rId30"/>
    <p:sldId id="340" r:id="rId31"/>
    <p:sldId id="334" r:id="rId32"/>
    <p:sldId id="342" r:id="rId33"/>
    <p:sldId id="343" r:id="rId34"/>
    <p:sldId id="346" r:id="rId35"/>
    <p:sldId id="333" r:id="rId36"/>
    <p:sldId id="350" r:id="rId37"/>
    <p:sldId id="335" r:id="rId38"/>
    <p:sldId id="351" r:id="rId39"/>
    <p:sldId id="352" r:id="rId40"/>
    <p:sldId id="267" r:id="rId41"/>
    <p:sldId id="268" r:id="rId42"/>
    <p:sldId id="269" r:id="rId43"/>
    <p:sldId id="354" r:id="rId44"/>
    <p:sldId id="355" r:id="rId45"/>
    <p:sldId id="353"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008000"/>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snapToGrid="0">
      <p:cViewPr varScale="1">
        <p:scale>
          <a:sx n="69" d="100"/>
          <a:sy n="69" d="100"/>
        </p:scale>
        <p:origin x="756" y="60"/>
      </p:cViewPr>
      <p:guideLst>
        <p:guide orient="horz" pos="2160"/>
        <p:guide pos="3840"/>
      </p:guideLst>
    </p:cSldViewPr>
  </p:slideViewPr>
  <p:notesTextViewPr>
    <p:cViewPr>
      <p:scale>
        <a:sx n="1" d="1"/>
        <a:sy n="1" d="1"/>
      </p:scale>
      <p:origin x="0" y="0"/>
    </p:cViewPr>
  </p:notesTextViewPr>
  <p:notesViewPr>
    <p:cSldViewPr snapToGrid="0">
      <p:cViewPr varScale="1">
        <p:scale>
          <a:sx n="52" d="100"/>
          <a:sy n="52" d="100"/>
        </p:scale>
        <p:origin x="2946"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viewProps" Target="view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20" Type="http://schemas.openxmlformats.org/officeDocument/2006/relationships/slide" Target="slides/slide12.xml"/><Relationship Id="rId41" Type="http://schemas.openxmlformats.org/officeDocument/2006/relationships/slide" Target="slides/slide33.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D65C8E3-AD68-444D-83CF-819205430D6D}" type="doc">
      <dgm:prSet loTypeId="urn:microsoft.com/office/officeart/2005/8/layout/cycle2" loCatId="cycle" qsTypeId="urn:microsoft.com/office/officeart/2005/8/quickstyle/simple1" qsCatId="simple" csTypeId="urn:microsoft.com/office/officeart/2005/8/colors/accent1_2" csCatId="accent1"/>
      <dgm:spPr/>
      <dgm:t>
        <a:bodyPr/>
        <a:lstStyle/>
        <a:p>
          <a:endParaRPr lang="en-US"/>
        </a:p>
      </dgm:t>
    </dgm:pt>
    <dgm:pt modelId="{BBE08829-930E-4C07-B0DE-3CC54CF056C4}">
      <dgm:prSet/>
      <dgm:spPr/>
      <dgm:t>
        <a:bodyPr/>
        <a:lstStyle/>
        <a:p>
          <a:r>
            <a:rPr lang="en-US"/>
            <a:t>১। বাস্তুতন্ত্রে অপরিবর্তিত শক্তি প্রবাহ</a:t>
          </a:r>
        </a:p>
      </dgm:t>
    </dgm:pt>
    <dgm:pt modelId="{9B8B9B54-2ED6-4BEA-B967-035CFAA03A5A}" type="parTrans" cxnId="{3701AB5B-79F0-41F5-A51C-1FE6F3439A7B}">
      <dgm:prSet/>
      <dgm:spPr/>
      <dgm:t>
        <a:bodyPr/>
        <a:lstStyle/>
        <a:p>
          <a:endParaRPr lang="en-US"/>
        </a:p>
      </dgm:t>
    </dgm:pt>
    <dgm:pt modelId="{CFE509C0-25A3-4CE4-BFE4-91CBB8C189FD}" type="sibTrans" cxnId="{3701AB5B-79F0-41F5-A51C-1FE6F3439A7B}">
      <dgm:prSet/>
      <dgm:spPr/>
      <dgm:t>
        <a:bodyPr/>
        <a:lstStyle/>
        <a:p>
          <a:endParaRPr lang="en-US"/>
        </a:p>
      </dgm:t>
    </dgm:pt>
    <dgm:pt modelId="{3E26E9E8-AC64-43EF-9807-976393E97C22}">
      <dgm:prSet/>
      <dgm:spPr/>
      <dgm:t>
        <a:bodyPr/>
        <a:lstStyle/>
        <a:p>
          <a:r>
            <a:rPr lang="en-US"/>
            <a:t>২। জিন ভান্ডার সমৃদ্ধ করা </a:t>
          </a:r>
        </a:p>
      </dgm:t>
    </dgm:pt>
    <dgm:pt modelId="{1ECCEBBF-2461-48F9-940C-24B6410C735B}" type="parTrans" cxnId="{37692E8B-12BF-477B-8C15-9905340ACB82}">
      <dgm:prSet/>
      <dgm:spPr/>
      <dgm:t>
        <a:bodyPr/>
        <a:lstStyle/>
        <a:p>
          <a:endParaRPr lang="en-US"/>
        </a:p>
      </dgm:t>
    </dgm:pt>
    <dgm:pt modelId="{F2ED6341-A549-49BB-890C-4665284C28DC}" type="sibTrans" cxnId="{37692E8B-12BF-477B-8C15-9905340ACB82}">
      <dgm:prSet/>
      <dgm:spPr/>
      <dgm:t>
        <a:bodyPr/>
        <a:lstStyle/>
        <a:p>
          <a:endParaRPr lang="en-US"/>
        </a:p>
      </dgm:t>
    </dgm:pt>
    <dgm:pt modelId="{A8A41512-5198-4559-982A-B0A2C49E788E}">
      <dgm:prSet/>
      <dgm:spPr/>
      <dgm:t>
        <a:bodyPr/>
        <a:lstStyle/>
        <a:p>
          <a:r>
            <a:rPr lang="en-US"/>
            <a:t>৩। স্বাস্থ্য সম্পর্কিত সহায়তা</a:t>
          </a:r>
        </a:p>
      </dgm:t>
    </dgm:pt>
    <dgm:pt modelId="{01B90232-2F19-4935-91C6-D0D2DF9288D1}" type="parTrans" cxnId="{5E2EB4C6-B931-4150-A31E-AE7E04CCA3EA}">
      <dgm:prSet/>
      <dgm:spPr/>
      <dgm:t>
        <a:bodyPr/>
        <a:lstStyle/>
        <a:p>
          <a:endParaRPr lang="en-US"/>
        </a:p>
      </dgm:t>
    </dgm:pt>
    <dgm:pt modelId="{CD4E419C-9C39-478B-B00B-EB944DD26065}" type="sibTrans" cxnId="{5E2EB4C6-B931-4150-A31E-AE7E04CCA3EA}">
      <dgm:prSet/>
      <dgm:spPr/>
      <dgm:t>
        <a:bodyPr/>
        <a:lstStyle/>
        <a:p>
          <a:endParaRPr lang="en-US"/>
        </a:p>
      </dgm:t>
    </dgm:pt>
    <dgm:pt modelId="{4ED1C0D9-90F7-426E-999B-A8EA698620A4}">
      <dgm:prSet/>
      <dgm:spPr/>
      <dgm:t>
        <a:bodyPr/>
        <a:lstStyle/>
        <a:p>
          <a:r>
            <a:rPr lang="en-US"/>
            <a:t>৪।অর্থনৈতিক উন্নয়নে </a:t>
          </a:r>
        </a:p>
      </dgm:t>
    </dgm:pt>
    <dgm:pt modelId="{37E7ED75-F36A-4C4B-B861-481E67EBC01A}" type="parTrans" cxnId="{A1E5CD7C-1661-4051-BA93-877B4CADD2D4}">
      <dgm:prSet/>
      <dgm:spPr/>
      <dgm:t>
        <a:bodyPr/>
        <a:lstStyle/>
        <a:p>
          <a:endParaRPr lang="en-US"/>
        </a:p>
      </dgm:t>
    </dgm:pt>
    <dgm:pt modelId="{0C7C5880-9126-4C9C-B4C5-0CA9A1921BFB}" type="sibTrans" cxnId="{A1E5CD7C-1661-4051-BA93-877B4CADD2D4}">
      <dgm:prSet/>
      <dgm:spPr/>
      <dgm:t>
        <a:bodyPr/>
        <a:lstStyle/>
        <a:p>
          <a:endParaRPr lang="en-US"/>
        </a:p>
      </dgm:t>
    </dgm:pt>
    <dgm:pt modelId="{B3D8E931-E944-40EE-B940-EE4BEF26D46F}">
      <dgm:prSet/>
      <dgm:spPr/>
      <dgm:t>
        <a:bodyPr/>
        <a:lstStyle/>
        <a:p>
          <a:r>
            <a:rPr lang="en-US"/>
            <a:t>৫। প্রাকৃতিক ভারসাম্য রক্ষায় </a:t>
          </a:r>
        </a:p>
      </dgm:t>
    </dgm:pt>
    <dgm:pt modelId="{D2C79183-B8F1-4778-9EBA-EEDC1BC32369}" type="parTrans" cxnId="{D6828C41-3A94-4DBD-8F18-DF63396F8E40}">
      <dgm:prSet/>
      <dgm:spPr/>
      <dgm:t>
        <a:bodyPr/>
        <a:lstStyle/>
        <a:p>
          <a:endParaRPr lang="en-US"/>
        </a:p>
      </dgm:t>
    </dgm:pt>
    <dgm:pt modelId="{E5AA4ED1-3AD3-4BC7-89A6-7F9DC7A8EE1F}" type="sibTrans" cxnId="{D6828C41-3A94-4DBD-8F18-DF63396F8E40}">
      <dgm:prSet/>
      <dgm:spPr/>
      <dgm:t>
        <a:bodyPr/>
        <a:lstStyle/>
        <a:p>
          <a:endParaRPr lang="en-US"/>
        </a:p>
      </dgm:t>
    </dgm:pt>
    <dgm:pt modelId="{C86DFEC2-B075-4C29-B234-D714CF1E070D}">
      <dgm:prSet/>
      <dgm:spPr/>
      <dgm:t>
        <a:bodyPr/>
        <a:lstStyle/>
        <a:p>
          <a:r>
            <a:rPr lang="en-US"/>
            <a:t>৬। সাংস্কৃতিক গুরুত্ব</a:t>
          </a:r>
        </a:p>
      </dgm:t>
    </dgm:pt>
    <dgm:pt modelId="{00FA5248-0082-4A34-A0D1-33527CB665DB}" type="parTrans" cxnId="{46E10CD5-26B0-42DF-A7C2-9E50521F66A0}">
      <dgm:prSet/>
      <dgm:spPr/>
      <dgm:t>
        <a:bodyPr/>
        <a:lstStyle/>
        <a:p>
          <a:endParaRPr lang="en-US"/>
        </a:p>
      </dgm:t>
    </dgm:pt>
    <dgm:pt modelId="{CB0C54DA-B495-4F9E-AB70-95039965D539}" type="sibTrans" cxnId="{46E10CD5-26B0-42DF-A7C2-9E50521F66A0}">
      <dgm:prSet/>
      <dgm:spPr/>
      <dgm:t>
        <a:bodyPr/>
        <a:lstStyle/>
        <a:p>
          <a:endParaRPr lang="en-US"/>
        </a:p>
      </dgm:t>
    </dgm:pt>
    <dgm:pt modelId="{E5CE2AF0-F923-48E3-B3C6-9C1D90CF1EA3}">
      <dgm:prSet/>
      <dgm:spPr/>
      <dgm:t>
        <a:bodyPr/>
        <a:lstStyle/>
        <a:p>
          <a:r>
            <a:rPr lang="en-US"/>
            <a:t>৭। মূল্যবোধ নিরুপণে </a:t>
          </a:r>
        </a:p>
      </dgm:t>
    </dgm:pt>
    <dgm:pt modelId="{E3365A8F-C95A-47EF-B44F-41482D970F97}" type="parTrans" cxnId="{9DC7D88A-E938-492F-A910-61BD72C34380}">
      <dgm:prSet/>
      <dgm:spPr/>
      <dgm:t>
        <a:bodyPr/>
        <a:lstStyle/>
        <a:p>
          <a:endParaRPr lang="en-US"/>
        </a:p>
      </dgm:t>
    </dgm:pt>
    <dgm:pt modelId="{DFA9F21D-1E5A-468B-948C-8A4B941E2101}" type="sibTrans" cxnId="{9DC7D88A-E938-492F-A910-61BD72C34380}">
      <dgm:prSet/>
      <dgm:spPr/>
      <dgm:t>
        <a:bodyPr/>
        <a:lstStyle/>
        <a:p>
          <a:endParaRPr lang="en-US"/>
        </a:p>
      </dgm:t>
    </dgm:pt>
    <dgm:pt modelId="{1C51D7DC-C2A1-434A-8278-14DDB31EC069}">
      <dgm:prSet/>
      <dgm:spPr/>
      <dgm:t>
        <a:bodyPr/>
        <a:lstStyle/>
        <a:p>
          <a:r>
            <a:rPr lang="en-US"/>
            <a:t>৮। নৈসর্গিক সৌন্দর্য </a:t>
          </a:r>
        </a:p>
      </dgm:t>
    </dgm:pt>
    <dgm:pt modelId="{8A889DE7-150D-4DBA-B4B8-4DA78A0F2A48}" type="parTrans" cxnId="{5A3833A5-49BC-473B-AE94-FBE67257FD99}">
      <dgm:prSet/>
      <dgm:spPr/>
      <dgm:t>
        <a:bodyPr/>
        <a:lstStyle/>
        <a:p>
          <a:endParaRPr lang="en-US"/>
        </a:p>
      </dgm:t>
    </dgm:pt>
    <dgm:pt modelId="{238E0535-A714-4C7C-B828-27A8FD39103D}" type="sibTrans" cxnId="{5A3833A5-49BC-473B-AE94-FBE67257FD99}">
      <dgm:prSet/>
      <dgm:spPr/>
      <dgm:t>
        <a:bodyPr/>
        <a:lstStyle/>
        <a:p>
          <a:endParaRPr lang="en-US"/>
        </a:p>
      </dgm:t>
    </dgm:pt>
    <dgm:pt modelId="{6E3563F6-75AD-4AD6-96C8-60D674C57F76}">
      <dgm:prSet/>
      <dgm:spPr/>
      <dgm:t>
        <a:bodyPr/>
        <a:lstStyle/>
        <a:p>
          <a:r>
            <a:rPr lang="en-US"/>
            <a:t>৯। খাদ্য বিষয়ক গুরুত্ব</a:t>
          </a:r>
        </a:p>
      </dgm:t>
    </dgm:pt>
    <dgm:pt modelId="{4F416983-9AC1-47DC-AFD6-65EEFC25A8E1}" type="parTrans" cxnId="{8777E5B2-AE2E-44EE-8B15-81BE0212EC04}">
      <dgm:prSet/>
      <dgm:spPr/>
      <dgm:t>
        <a:bodyPr/>
        <a:lstStyle/>
        <a:p>
          <a:endParaRPr lang="en-US"/>
        </a:p>
      </dgm:t>
    </dgm:pt>
    <dgm:pt modelId="{34B6638A-B1CE-4A12-B2D9-DAFACB94F56C}" type="sibTrans" cxnId="{8777E5B2-AE2E-44EE-8B15-81BE0212EC04}">
      <dgm:prSet/>
      <dgm:spPr/>
      <dgm:t>
        <a:bodyPr/>
        <a:lstStyle/>
        <a:p>
          <a:endParaRPr lang="en-US"/>
        </a:p>
      </dgm:t>
    </dgm:pt>
    <dgm:pt modelId="{7E67B62B-4CE2-4159-8744-C97387CCAFFE}" type="pres">
      <dgm:prSet presAssocID="{1D65C8E3-AD68-444D-83CF-819205430D6D}" presName="cycle" presStyleCnt="0">
        <dgm:presLayoutVars>
          <dgm:dir/>
          <dgm:resizeHandles val="exact"/>
        </dgm:presLayoutVars>
      </dgm:prSet>
      <dgm:spPr/>
    </dgm:pt>
    <dgm:pt modelId="{B8B9385A-4EE0-4599-A5AE-64F717C079C6}" type="pres">
      <dgm:prSet presAssocID="{BBE08829-930E-4C07-B0DE-3CC54CF056C4}" presName="node" presStyleLbl="node1" presStyleIdx="0" presStyleCnt="9">
        <dgm:presLayoutVars>
          <dgm:bulletEnabled val="1"/>
        </dgm:presLayoutVars>
      </dgm:prSet>
      <dgm:spPr/>
    </dgm:pt>
    <dgm:pt modelId="{6521FF63-F195-4CD9-9449-8800B9FB0E83}" type="pres">
      <dgm:prSet presAssocID="{CFE509C0-25A3-4CE4-BFE4-91CBB8C189FD}" presName="sibTrans" presStyleLbl="sibTrans2D1" presStyleIdx="0" presStyleCnt="9"/>
      <dgm:spPr/>
    </dgm:pt>
    <dgm:pt modelId="{92368452-5402-4585-B557-131499704988}" type="pres">
      <dgm:prSet presAssocID="{CFE509C0-25A3-4CE4-BFE4-91CBB8C189FD}" presName="connectorText" presStyleLbl="sibTrans2D1" presStyleIdx="0" presStyleCnt="9"/>
      <dgm:spPr/>
    </dgm:pt>
    <dgm:pt modelId="{375147E8-B7B9-47C0-B369-5BB17D5F24C4}" type="pres">
      <dgm:prSet presAssocID="{3E26E9E8-AC64-43EF-9807-976393E97C22}" presName="node" presStyleLbl="node1" presStyleIdx="1" presStyleCnt="9">
        <dgm:presLayoutVars>
          <dgm:bulletEnabled val="1"/>
        </dgm:presLayoutVars>
      </dgm:prSet>
      <dgm:spPr/>
    </dgm:pt>
    <dgm:pt modelId="{38D472FF-EC3B-47DD-ADB5-4D9282790DEF}" type="pres">
      <dgm:prSet presAssocID="{F2ED6341-A549-49BB-890C-4665284C28DC}" presName="sibTrans" presStyleLbl="sibTrans2D1" presStyleIdx="1" presStyleCnt="9"/>
      <dgm:spPr/>
    </dgm:pt>
    <dgm:pt modelId="{4F6B21A0-A087-4293-A67E-31437CA2DB12}" type="pres">
      <dgm:prSet presAssocID="{F2ED6341-A549-49BB-890C-4665284C28DC}" presName="connectorText" presStyleLbl="sibTrans2D1" presStyleIdx="1" presStyleCnt="9"/>
      <dgm:spPr/>
    </dgm:pt>
    <dgm:pt modelId="{717E0A7A-71BD-4EAC-934B-AC26B40079C9}" type="pres">
      <dgm:prSet presAssocID="{A8A41512-5198-4559-982A-B0A2C49E788E}" presName="node" presStyleLbl="node1" presStyleIdx="2" presStyleCnt="9">
        <dgm:presLayoutVars>
          <dgm:bulletEnabled val="1"/>
        </dgm:presLayoutVars>
      </dgm:prSet>
      <dgm:spPr/>
    </dgm:pt>
    <dgm:pt modelId="{79E9B26D-7CC8-4E06-BEB3-8D55B9340D45}" type="pres">
      <dgm:prSet presAssocID="{CD4E419C-9C39-478B-B00B-EB944DD26065}" presName="sibTrans" presStyleLbl="sibTrans2D1" presStyleIdx="2" presStyleCnt="9"/>
      <dgm:spPr/>
    </dgm:pt>
    <dgm:pt modelId="{E1B4577B-DE58-4A30-8F3A-A7181DA2A4DC}" type="pres">
      <dgm:prSet presAssocID="{CD4E419C-9C39-478B-B00B-EB944DD26065}" presName="connectorText" presStyleLbl="sibTrans2D1" presStyleIdx="2" presStyleCnt="9"/>
      <dgm:spPr/>
    </dgm:pt>
    <dgm:pt modelId="{05A32248-2983-44B1-9730-8E9CB9CE7CF9}" type="pres">
      <dgm:prSet presAssocID="{4ED1C0D9-90F7-426E-999B-A8EA698620A4}" presName="node" presStyleLbl="node1" presStyleIdx="3" presStyleCnt="9">
        <dgm:presLayoutVars>
          <dgm:bulletEnabled val="1"/>
        </dgm:presLayoutVars>
      </dgm:prSet>
      <dgm:spPr/>
    </dgm:pt>
    <dgm:pt modelId="{68050667-A624-4819-9BFE-2EF883407ED9}" type="pres">
      <dgm:prSet presAssocID="{0C7C5880-9126-4C9C-B4C5-0CA9A1921BFB}" presName="sibTrans" presStyleLbl="sibTrans2D1" presStyleIdx="3" presStyleCnt="9"/>
      <dgm:spPr/>
    </dgm:pt>
    <dgm:pt modelId="{C8EC4A43-0F6F-4357-86D1-BE02A42BDABD}" type="pres">
      <dgm:prSet presAssocID="{0C7C5880-9126-4C9C-B4C5-0CA9A1921BFB}" presName="connectorText" presStyleLbl="sibTrans2D1" presStyleIdx="3" presStyleCnt="9"/>
      <dgm:spPr/>
    </dgm:pt>
    <dgm:pt modelId="{B2AF73BC-2B22-421D-AE72-77748C0E8457}" type="pres">
      <dgm:prSet presAssocID="{B3D8E931-E944-40EE-B940-EE4BEF26D46F}" presName="node" presStyleLbl="node1" presStyleIdx="4" presStyleCnt="9">
        <dgm:presLayoutVars>
          <dgm:bulletEnabled val="1"/>
        </dgm:presLayoutVars>
      </dgm:prSet>
      <dgm:spPr/>
    </dgm:pt>
    <dgm:pt modelId="{EF4FE6E0-0AC8-4268-8073-09C585BBD0B4}" type="pres">
      <dgm:prSet presAssocID="{E5AA4ED1-3AD3-4BC7-89A6-7F9DC7A8EE1F}" presName="sibTrans" presStyleLbl="sibTrans2D1" presStyleIdx="4" presStyleCnt="9"/>
      <dgm:spPr/>
    </dgm:pt>
    <dgm:pt modelId="{E797681D-E775-4151-B933-C20630B678CF}" type="pres">
      <dgm:prSet presAssocID="{E5AA4ED1-3AD3-4BC7-89A6-7F9DC7A8EE1F}" presName="connectorText" presStyleLbl="sibTrans2D1" presStyleIdx="4" presStyleCnt="9"/>
      <dgm:spPr/>
    </dgm:pt>
    <dgm:pt modelId="{8D0500E8-3E31-4630-8DFE-125D12AE300A}" type="pres">
      <dgm:prSet presAssocID="{C86DFEC2-B075-4C29-B234-D714CF1E070D}" presName="node" presStyleLbl="node1" presStyleIdx="5" presStyleCnt="9">
        <dgm:presLayoutVars>
          <dgm:bulletEnabled val="1"/>
        </dgm:presLayoutVars>
      </dgm:prSet>
      <dgm:spPr/>
    </dgm:pt>
    <dgm:pt modelId="{D1A33D7A-087B-4BB3-A02E-F56C74E11B75}" type="pres">
      <dgm:prSet presAssocID="{CB0C54DA-B495-4F9E-AB70-95039965D539}" presName="sibTrans" presStyleLbl="sibTrans2D1" presStyleIdx="5" presStyleCnt="9"/>
      <dgm:spPr/>
    </dgm:pt>
    <dgm:pt modelId="{CEF82565-FE92-4CD7-BAFA-B5EF59406B1E}" type="pres">
      <dgm:prSet presAssocID="{CB0C54DA-B495-4F9E-AB70-95039965D539}" presName="connectorText" presStyleLbl="sibTrans2D1" presStyleIdx="5" presStyleCnt="9"/>
      <dgm:spPr/>
    </dgm:pt>
    <dgm:pt modelId="{2EEB4384-9C8F-4DFF-9442-E2D83F6CCFCF}" type="pres">
      <dgm:prSet presAssocID="{E5CE2AF0-F923-48E3-B3C6-9C1D90CF1EA3}" presName="node" presStyleLbl="node1" presStyleIdx="6" presStyleCnt="9">
        <dgm:presLayoutVars>
          <dgm:bulletEnabled val="1"/>
        </dgm:presLayoutVars>
      </dgm:prSet>
      <dgm:spPr/>
    </dgm:pt>
    <dgm:pt modelId="{654675A2-209E-4312-98F4-B9024789E91B}" type="pres">
      <dgm:prSet presAssocID="{DFA9F21D-1E5A-468B-948C-8A4B941E2101}" presName="sibTrans" presStyleLbl="sibTrans2D1" presStyleIdx="6" presStyleCnt="9"/>
      <dgm:spPr/>
    </dgm:pt>
    <dgm:pt modelId="{CC3932D6-D5DB-4DDB-A5CD-3525EE987EFA}" type="pres">
      <dgm:prSet presAssocID="{DFA9F21D-1E5A-468B-948C-8A4B941E2101}" presName="connectorText" presStyleLbl="sibTrans2D1" presStyleIdx="6" presStyleCnt="9"/>
      <dgm:spPr/>
    </dgm:pt>
    <dgm:pt modelId="{356C9C37-F247-422D-A39A-FFA1B9F6CEC7}" type="pres">
      <dgm:prSet presAssocID="{1C51D7DC-C2A1-434A-8278-14DDB31EC069}" presName="node" presStyleLbl="node1" presStyleIdx="7" presStyleCnt="9">
        <dgm:presLayoutVars>
          <dgm:bulletEnabled val="1"/>
        </dgm:presLayoutVars>
      </dgm:prSet>
      <dgm:spPr/>
    </dgm:pt>
    <dgm:pt modelId="{8B806003-B99B-435C-A911-76668C8431BE}" type="pres">
      <dgm:prSet presAssocID="{238E0535-A714-4C7C-B828-27A8FD39103D}" presName="sibTrans" presStyleLbl="sibTrans2D1" presStyleIdx="7" presStyleCnt="9"/>
      <dgm:spPr/>
    </dgm:pt>
    <dgm:pt modelId="{1BBDFEAA-0832-47AF-B0D0-178F2B42F1C7}" type="pres">
      <dgm:prSet presAssocID="{238E0535-A714-4C7C-B828-27A8FD39103D}" presName="connectorText" presStyleLbl="sibTrans2D1" presStyleIdx="7" presStyleCnt="9"/>
      <dgm:spPr/>
    </dgm:pt>
    <dgm:pt modelId="{AE467668-E1CF-482F-A5B9-70243CBCE3F7}" type="pres">
      <dgm:prSet presAssocID="{6E3563F6-75AD-4AD6-96C8-60D674C57F76}" presName="node" presStyleLbl="node1" presStyleIdx="8" presStyleCnt="9">
        <dgm:presLayoutVars>
          <dgm:bulletEnabled val="1"/>
        </dgm:presLayoutVars>
      </dgm:prSet>
      <dgm:spPr/>
    </dgm:pt>
    <dgm:pt modelId="{DBFECE5B-DCB9-4F33-AE77-9A85490F6906}" type="pres">
      <dgm:prSet presAssocID="{34B6638A-B1CE-4A12-B2D9-DAFACB94F56C}" presName="sibTrans" presStyleLbl="sibTrans2D1" presStyleIdx="8" presStyleCnt="9"/>
      <dgm:spPr/>
    </dgm:pt>
    <dgm:pt modelId="{721897F8-D3D8-4F01-BB42-8F30218DF0E1}" type="pres">
      <dgm:prSet presAssocID="{34B6638A-B1CE-4A12-B2D9-DAFACB94F56C}" presName="connectorText" presStyleLbl="sibTrans2D1" presStyleIdx="8" presStyleCnt="9"/>
      <dgm:spPr/>
    </dgm:pt>
  </dgm:ptLst>
  <dgm:cxnLst>
    <dgm:cxn modelId="{2BA70402-F47B-470C-A7A7-9672221901F0}" type="presOf" srcId="{4ED1C0D9-90F7-426E-999B-A8EA698620A4}" destId="{05A32248-2983-44B1-9730-8E9CB9CE7CF9}" srcOrd="0" destOrd="0" presId="urn:microsoft.com/office/officeart/2005/8/layout/cycle2"/>
    <dgm:cxn modelId="{37A84614-A685-4322-81B0-AA7BFA3E4004}" type="presOf" srcId="{238E0535-A714-4C7C-B828-27A8FD39103D}" destId="{8B806003-B99B-435C-A911-76668C8431BE}" srcOrd="0" destOrd="0" presId="urn:microsoft.com/office/officeart/2005/8/layout/cycle2"/>
    <dgm:cxn modelId="{88BA051A-A9CC-4DF0-9678-9D8F0AF43E88}" type="presOf" srcId="{CFE509C0-25A3-4CE4-BFE4-91CBB8C189FD}" destId="{6521FF63-F195-4CD9-9449-8800B9FB0E83}" srcOrd="0" destOrd="0" presId="urn:microsoft.com/office/officeart/2005/8/layout/cycle2"/>
    <dgm:cxn modelId="{8DB05C1A-01D3-4F29-A713-013E6DB71D07}" type="presOf" srcId="{C86DFEC2-B075-4C29-B234-D714CF1E070D}" destId="{8D0500E8-3E31-4630-8DFE-125D12AE300A}" srcOrd="0" destOrd="0" presId="urn:microsoft.com/office/officeart/2005/8/layout/cycle2"/>
    <dgm:cxn modelId="{57644E39-6B0B-45BF-95DE-1469F858278E}" type="presOf" srcId="{0C7C5880-9126-4C9C-B4C5-0CA9A1921BFB}" destId="{68050667-A624-4819-9BFE-2EF883407ED9}" srcOrd="0" destOrd="0" presId="urn:microsoft.com/office/officeart/2005/8/layout/cycle2"/>
    <dgm:cxn modelId="{47E93A3B-47AC-41E8-B26B-824B834DB8A6}" type="presOf" srcId="{CD4E419C-9C39-478B-B00B-EB944DD26065}" destId="{E1B4577B-DE58-4A30-8F3A-A7181DA2A4DC}" srcOrd="1" destOrd="0" presId="urn:microsoft.com/office/officeart/2005/8/layout/cycle2"/>
    <dgm:cxn modelId="{3701AB5B-79F0-41F5-A51C-1FE6F3439A7B}" srcId="{1D65C8E3-AD68-444D-83CF-819205430D6D}" destId="{BBE08829-930E-4C07-B0DE-3CC54CF056C4}" srcOrd="0" destOrd="0" parTransId="{9B8B9B54-2ED6-4BEA-B967-035CFAA03A5A}" sibTransId="{CFE509C0-25A3-4CE4-BFE4-91CBB8C189FD}"/>
    <dgm:cxn modelId="{D6828C41-3A94-4DBD-8F18-DF63396F8E40}" srcId="{1D65C8E3-AD68-444D-83CF-819205430D6D}" destId="{B3D8E931-E944-40EE-B940-EE4BEF26D46F}" srcOrd="4" destOrd="0" parTransId="{D2C79183-B8F1-4778-9EBA-EEDC1BC32369}" sibTransId="{E5AA4ED1-3AD3-4BC7-89A6-7F9DC7A8EE1F}"/>
    <dgm:cxn modelId="{2F309B42-E560-4F8A-B647-53B2AA2E8334}" type="presOf" srcId="{34B6638A-B1CE-4A12-B2D9-DAFACB94F56C}" destId="{721897F8-D3D8-4F01-BB42-8F30218DF0E1}" srcOrd="1" destOrd="0" presId="urn:microsoft.com/office/officeart/2005/8/layout/cycle2"/>
    <dgm:cxn modelId="{A617B746-21FC-47DF-B013-4AE67845758F}" type="presOf" srcId="{F2ED6341-A549-49BB-890C-4665284C28DC}" destId="{4F6B21A0-A087-4293-A67E-31437CA2DB12}" srcOrd="1" destOrd="0" presId="urn:microsoft.com/office/officeart/2005/8/layout/cycle2"/>
    <dgm:cxn modelId="{52DB3467-6563-4C5B-A02D-27039554CDA0}" type="presOf" srcId="{34B6638A-B1CE-4A12-B2D9-DAFACB94F56C}" destId="{DBFECE5B-DCB9-4F33-AE77-9A85490F6906}" srcOrd="0" destOrd="0" presId="urn:microsoft.com/office/officeart/2005/8/layout/cycle2"/>
    <dgm:cxn modelId="{C4E55F48-4AD3-4986-AF33-D407CE1C88DF}" type="presOf" srcId="{6E3563F6-75AD-4AD6-96C8-60D674C57F76}" destId="{AE467668-E1CF-482F-A5B9-70243CBCE3F7}" srcOrd="0" destOrd="0" presId="urn:microsoft.com/office/officeart/2005/8/layout/cycle2"/>
    <dgm:cxn modelId="{84033F76-EB46-44EC-A557-F73C4CC15022}" type="presOf" srcId="{1D65C8E3-AD68-444D-83CF-819205430D6D}" destId="{7E67B62B-4CE2-4159-8744-C97387CCAFFE}" srcOrd="0" destOrd="0" presId="urn:microsoft.com/office/officeart/2005/8/layout/cycle2"/>
    <dgm:cxn modelId="{CCA25E77-AC4A-491F-99F6-B82364EA02B4}" type="presOf" srcId="{E5AA4ED1-3AD3-4BC7-89A6-7F9DC7A8EE1F}" destId="{EF4FE6E0-0AC8-4268-8073-09C585BBD0B4}" srcOrd="0" destOrd="0" presId="urn:microsoft.com/office/officeart/2005/8/layout/cycle2"/>
    <dgm:cxn modelId="{5FB68657-80B3-44DC-9FE6-9E8D069F8C32}" type="presOf" srcId="{CB0C54DA-B495-4F9E-AB70-95039965D539}" destId="{CEF82565-FE92-4CD7-BAFA-B5EF59406B1E}" srcOrd="1" destOrd="0" presId="urn:microsoft.com/office/officeart/2005/8/layout/cycle2"/>
    <dgm:cxn modelId="{4DF4B859-E425-479F-BE8F-BE785DE928AD}" type="presOf" srcId="{CFE509C0-25A3-4CE4-BFE4-91CBB8C189FD}" destId="{92368452-5402-4585-B557-131499704988}" srcOrd="1" destOrd="0" presId="urn:microsoft.com/office/officeart/2005/8/layout/cycle2"/>
    <dgm:cxn modelId="{A1E5CD7C-1661-4051-BA93-877B4CADD2D4}" srcId="{1D65C8E3-AD68-444D-83CF-819205430D6D}" destId="{4ED1C0D9-90F7-426E-999B-A8EA698620A4}" srcOrd="3" destOrd="0" parTransId="{37E7ED75-F36A-4C4B-B861-481E67EBC01A}" sibTransId="{0C7C5880-9126-4C9C-B4C5-0CA9A1921BFB}"/>
    <dgm:cxn modelId="{48B33D7F-53A6-494D-82E8-BB29378A7978}" type="presOf" srcId="{F2ED6341-A549-49BB-890C-4665284C28DC}" destId="{38D472FF-EC3B-47DD-ADB5-4D9282790DEF}" srcOrd="0" destOrd="0" presId="urn:microsoft.com/office/officeart/2005/8/layout/cycle2"/>
    <dgm:cxn modelId="{9DC7D88A-E938-492F-A910-61BD72C34380}" srcId="{1D65C8E3-AD68-444D-83CF-819205430D6D}" destId="{E5CE2AF0-F923-48E3-B3C6-9C1D90CF1EA3}" srcOrd="6" destOrd="0" parTransId="{E3365A8F-C95A-47EF-B44F-41482D970F97}" sibTransId="{DFA9F21D-1E5A-468B-948C-8A4B941E2101}"/>
    <dgm:cxn modelId="{37692E8B-12BF-477B-8C15-9905340ACB82}" srcId="{1D65C8E3-AD68-444D-83CF-819205430D6D}" destId="{3E26E9E8-AC64-43EF-9807-976393E97C22}" srcOrd="1" destOrd="0" parTransId="{1ECCEBBF-2461-48F9-940C-24B6410C735B}" sibTransId="{F2ED6341-A549-49BB-890C-4665284C28DC}"/>
    <dgm:cxn modelId="{CA9EC98F-4F81-4995-A5E6-D1F609DE8B3D}" type="presOf" srcId="{DFA9F21D-1E5A-468B-948C-8A4B941E2101}" destId="{654675A2-209E-4312-98F4-B9024789E91B}" srcOrd="0" destOrd="0" presId="urn:microsoft.com/office/officeart/2005/8/layout/cycle2"/>
    <dgm:cxn modelId="{7DCABB95-5F50-4A55-8098-A68242371AAE}" type="presOf" srcId="{B3D8E931-E944-40EE-B940-EE4BEF26D46F}" destId="{B2AF73BC-2B22-421D-AE72-77748C0E8457}" srcOrd="0" destOrd="0" presId="urn:microsoft.com/office/officeart/2005/8/layout/cycle2"/>
    <dgm:cxn modelId="{01100F98-CD15-4940-8F68-311FD2E9BE62}" type="presOf" srcId="{BBE08829-930E-4C07-B0DE-3CC54CF056C4}" destId="{B8B9385A-4EE0-4599-A5AE-64F717C079C6}" srcOrd="0" destOrd="0" presId="urn:microsoft.com/office/officeart/2005/8/layout/cycle2"/>
    <dgm:cxn modelId="{8AAF1298-86CF-4786-AD00-BD4139003B67}" type="presOf" srcId="{CB0C54DA-B495-4F9E-AB70-95039965D539}" destId="{D1A33D7A-087B-4BB3-A02E-F56C74E11B75}" srcOrd="0" destOrd="0" presId="urn:microsoft.com/office/officeart/2005/8/layout/cycle2"/>
    <dgm:cxn modelId="{8C4E0E9F-4280-4005-84EF-7767131DC5EF}" type="presOf" srcId="{3E26E9E8-AC64-43EF-9807-976393E97C22}" destId="{375147E8-B7B9-47C0-B369-5BB17D5F24C4}" srcOrd="0" destOrd="0" presId="urn:microsoft.com/office/officeart/2005/8/layout/cycle2"/>
    <dgm:cxn modelId="{9FD1BBA2-AB80-433C-ABE8-2228662034F3}" type="presOf" srcId="{0C7C5880-9126-4C9C-B4C5-0CA9A1921BFB}" destId="{C8EC4A43-0F6F-4357-86D1-BE02A42BDABD}" srcOrd="1" destOrd="0" presId="urn:microsoft.com/office/officeart/2005/8/layout/cycle2"/>
    <dgm:cxn modelId="{5A3833A5-49BC-473B-AE94-FBE67257FD99}" srcId="{1D65C8E3-AD68-444D-83CF-819205430D6D}" destId="{1C51D7DC-C2A1-434A-8278-14DDB31EC069}" srcOrd="7" destOrd="0" parTransId="{8A889DE7-150D-4DBA-B4B8-4DA78A0F2A48}" sibTransId="{238E0535-A714-4C7C-B828-27A8FD39103D}"/>
    <dgm:cxn modelId="{8777E5B2-AE2E-44EE-8B15-81BE0212EC04}" srcId="{1D65C8E3-AD68-444D-83CF-819205430D6D}" destId="{6E3563F6-75AD-4AD6-96C8-60D674C57F76}" srcOrd="8" destOrd="0" parTransId="{4F416983-9AC1-47DC-AFD6-65EEFC25A8E1}" sibTransId="{34B6638A-B1CE-4A12-B2D9-DAFACB94F56C}"/>
    <dgm:cxn modelId="{AB7A4FC1-13C4-4E61-A24C-622516859B63}" type="presOf" srcId="{A8A41512-5198-4559-982A-B0A2C49E788E}" destId="{717E0A7A-71BD-4EAC-934B-AC26B40079C9}" srcOrd="0" destOrd="0" presId="urn:microsoft.com/office/officeart/2005/8/layout/cycle2"/>
    <dgm:cxn modelId="{308E04C5-AAA1-41C1-924E-0A0FFC813D53}" type="presOf" srcId="{E5AA4ED1-3AD3-4BC7-89A6-7F9DC7A8EE1F}" destId="{E797681D-E775-4151-B933-C20630B678CF}" srcOrd="1" destOrd="0" presId="urn:microsoft.com/office/officeart/2005/8/layout/cycle2"/>
    <dgm:cxn modelId="{5E2EB4C6-B931-4150-A31E-AE7E04CCA3EA}" srcId="{1D65C8E3-AD68-444D-83CF-819205430D6D}" destId="{A8A41512-5198-4559-982A-B0A2C49E788E}" srcOrd="2" destOrd="0" parTransId="{01B90232-2F19-4935-91C6-D0D2DF9288D1}" sibTransId="{CD4E419C-9C39-478B-B00B-EB944DD26065}"/>
    <dgm:cxn modelId="{94D822CB-3EF8-485E-B36B-00FD06CA981E}" type="presOf" srcId="{E5CE2AF0-F923-48E3-B3C6-9C1D90CF1EA3}" destId="{2EEB4384-9C8F-4DFF-9442-E2D83F6CCFCF}" srcOrd="0" destOrd="0" presId="urn:microsoft.com/office/officeart/2005/8/layout/cycle2"/>
    <dgm:cxn modelId="{CF7A65CD-0395-4236-ABC9-555F9F76C81A}" type="presOf" srcId="{CD4E419C-9C39-478B-B00B-EB944DD26065}" destId="{79E9B26D-7CC8-4E06-BEB3-8D55B9340D45}" srcOrd="0" destOrd="0" presId="urn:microsoft.com/office/officeart/2005/8/layout/cycle2"/>
    <dgm:cxn modelId="{BE06C4D3-9284-4552-9F7B-F3B67F3E34AF}" type="presOf" srcId="{1C51D7DC-C2A1-434A-8278-14DDB31EC069}" destId="{356C9C37-F247-422D-A39A-FFA1B9F6CEC7}" srcOrd="0" destOrd="0" presId="urn:microsoft.com/office/officeart/2005/8/layout/cycle2"/>
    <dgm:cxn modelId="{46E10CD5-26B0-42DF-A7C2-9E50521F66A0}" srcId="{1D65C8E3-AD68-444D-83CF-819205430D6D}" destId="{C86DFEC2-B075-4C29-B234-D714CF1E070D}" srcOrd="5" destOrd="0" parTransId="{00FA5248-0082-4A34-A0D1-33527CB665DB}" sibTransId="{CB0C54DA-B495-4F9E-AB70-95039965D539}"/>
    <dgm:cxn modelId="{9B4027DD-AA2D-4844-BF50-7AB72D2102D3}" type="presOf" srcId="{DFA9F21D-1E5A-468B-948C-8A4B941E2101}" destId="{CC3932D6-D5DB-4DDB-A5CD-3525EE987EFA}" srcOrd="1" destOrd="0" presId="urn:microsoft.com/office/officeart/2005/8/layout/cycle2"/>
    <dgm:cxn modelId="{DF4610DE-016F-4A99-A6AD-E210C2E29DE0}" type="presOf" srcId="{238E0535-A714-4C7C-B828-27A8FD39103D}" destId="{1BBDFEAA-0832-47AF-B0D0-178F2B42F1C7}" srcOrd="1" destOrd="0" presId="urn:microsoft.com/office/officeart/2005/8/layout/cycle2"/>
    <dgm:cxn modelId="{0486BE32-58B4-4929-90E8-E124592D74FF}" type="presParOf" srcId="{7E67B62B-4CE2-4159-8744-C97387CCAFFE}" destId="{B8B9385A-4EE0-4599-A5AE-64F717C079C6}" srcOrd="0" destOrd="0" presId="urn:microsoft.com/office/officeart/2005/8/layout/cycle2"/>
    <dgm:cxn modelId="{4A86A273-DF38-443D-A92D-CE723E1A4BBD}" type="presParOf" srcId="{7E67B62B-4CE2-4159-8744-C97387CCAFFE}" destId="{6521FF63-F195-4CD9-9449-8800B9FB0E83}" srcOrd="1" destOrd="0" presId="urn:microsoft.com/office/officeart/2005/8/layout/cycle2"/>
    <dgm:cxn modelId="{6680F136-12FC-4DA0-A30F-5AC5F62097AB}" type="presParOf" srcId="{6521FF63-F195-4CD9-9449-8800B9FB0E83}" destId="{92368452-5402-4585-B557-131499704988}" srcOrd="0" destOrd="0" presId="urn:microsoft.com/office/officeart/2005/8/layout/cycle2"/>
    <dgm:cxn modelId="{9D948429-CFC0-497D-8C90-D085FA85960E}" type="presParOf" srcId="{7E67B62B-4CE2-4159-8744-C97387CCAFFE}" destId="{375147E8-B7B9-47C0-B369-5BB17D5F24C4}" srcOrd="2" destOrd="0" presId="urn:microsoft.com/office/officeart/2005/8/layout/cycle2"/>
    <dgm:cxn modelId="{7445AA34-E7DD-4329-92B1-226286D0C66F}" type="presParOf" srcId="{7E67B62B-4CE2-4159-8744-C97387CCAFFE}" destId="{38D472FF-EC3B-47DD-ADB5-4D9282790DEF}" srcOrd="3" destOrd="0" presId="urn:microsoft.com/office/officeart/2005/8/layout/cycle2"/>
    <dgm:cxn modelId="{45EC33BA-0273-4C3F-AB5E-3109721DA1B3}" type="presParOf" srcId="{38D472FF-EC3B-47DD-ADB5-4D9282790DEF}" destId="{4F6B21A0-A087-4293-A67E-31437CA2DB12}" srcOrd="0" destOrd="0" presId="urn:microsoft.com/office/officeart/2005/8/layout/cycle2"/>
    <dgm:cxn modelId="{18E99E6D-0A34-4899-8DA2-75DD14A6071C}" type="presParOf" srcId="{7E67B62B-4CE2-4159-8744-C97387CCAFFE}" destId="{717E0A7A-71BD-4EAC-934B-AC26B40079C9}" srcOrd="4" destOrd="0" presId="urn:microsoft.com/office/officeart/2005/8/layout/cycle2"/>
    <dgm:cxn modelId="{0511060E-3F50-40AB-B77C-9CA912B8F58B}" type="presParOf" srcId="{7E67B62B-4CE2-4159-8744-C97387CCAFFE}" destId="{79E9B26D-7CC8-4E06-BEB3-8D55B9340D45}" srcOrd="5" destOrd="0" presId="urn:microsoft.com/office/officeart/2005/8/layout/cycle2"/>
    <dgm:cxn modelId="{7EA0C2F6-29FC-4014-BBBF-C68A1E53F6B6}" type="presParOf" srcId="{79E9B26D-7CC8-4E06-BEB3-8D55B9340D45}" destId="{E1B4577B-DE58-4A30-8F3A-A7181DA2A4DC}" srcOrd="0" destOrd="0" presId="urn:microsoft.com/office/officeart/2005/8/layout/cycle2"/>
    <dgm:cxn modelId="{39FA87BE-9104-423B-A470-2857F6284B49}" type="presParOf" srcId="{7E67B62B-4CE2-4159-8744-C97387CCAFFE}" destId="{05A32248-2983-44B1-9730-8E9CB9CE7CF9}" srcOrd="6" destOrd="0" presId="urn:microsoft.com/office/officeart/2005/8/layout/cycle2"/>
    <dgm:cxn modelId="{0BCD81D5-55E1-4637-A3A1-1DFDDA8E5633}" type="presParOf" srcId="{7E67B62B-4CE2-4159-8744-C97387CCAFFE}" destId="{68050667-A624-4819-9BFE-2EF883407ED9}" srcOrd="7" destOrd="0" presId="urn:microsoft.com/office/officeart/2005/8/layout/cycle2"/>
    <dgm:cxn modelId="{F5B3D1A1-969F-4D12-9D96-F9D41A635B02}" type="presParOf" srcId="{68050667-A624-4819-9BFE-2EF883407ED9}" destId="{C8EC4A43-0F6F-4357-86D1-BE02A42BDABD}" srcOrd="0" destOrd="0" presId="urn:microsoft.com/office/officeart/2005/8/layout/cycle2"/>
    <dgm:cxn modelId="{1C539D2A-F4E1-489E-8858-188F576CD7BA}" type="presParOf" srcId="{7E67B62B-4CE2-4159-8744-C97387CCAFFE}" destId="{B2AF73BC-2B22-421D-AE72-77748C0E8457}" srcOrd="8" destOrd="0" presId="urn:microsoft.com/office/officeart/2005/8/layout/cycle2"/>
    <dgm:cxn modelId="{371F6FF4-060A-41F1-91A8-B4A1C27F6B1A}" type="presParOf" srcId="{7E67B62B-4CE2-4159-8744-C97387CCAFFE}" destId="{EF4FE6E0-0AC8-4268-8073-09C585BBD0B4}" srcOrd="9" destOrd="0" presId="urn:microsoft.com/office/officeart/2005/8/layout/cycle2"/>
    <dgm:cxn modelId="{3117BF92-A6B5-40DE-B024-FC28F5E25514}" type="presParOf" srcId="{EF4FE6E0-0AC8-4268-8073-09C585BBD0B4}" destId="{E797681D-E775-4151-B933-C20630B678CF}" srcOrd="0" destOrd="0" presId="urn:microsoft.com/office/officeart/2005/8/layout/cycle2"/>
    <dgm:cxn modelId="{DCBFE2CE-0D2C-4C99-A3C6-929A26280437}" type="presParOf" srcId="{7E67B62B-4CE2-4159-8744-C97387CCAFFE}" destId="{8D0500E8-3E31-4630-8DFE-125D12AE300A}" srcOrd="10" destOrd="0" presId="urn:microsoft.com/office/officeart/2005/8/layout/cycle2"/>
    <dgm:cxn modelId="{5EA53D68-2033-4D97-961D-C48EEFCE750C}" type="presParOf" srcId="{7E67B62B-4CE2-4159-8744-C97387CCAFFE}" destId="{D1A33D7A-087B-4BB3-A02E-F56C74E11B75}" srcOrd="11" destOrd="0" presId="urn:microsoft.com/office/officeart/2005/8/layout/cycle2"/>
    <dgm:cxn modelId="{A2572785-A279-4251-A5B3-B7CC6D475022}" type="presParOf" srcId="{D1A33D7A-087B-4BB3-A02E-F56C74E11B75}" destId="{CEF82565-FE92-4CD7-BAFA-B5EF59406B1E}" srcOrd="0" destOrd="0" presId="urn:microsoft.com/office/officeart/2005/8/layout/cycle2"/>
    <dgm:cxn modelId="{494C7BEF-E307-45A6-9E6C-0BC1A50D9499}" type="presParOf" srcId="{7E67B62B-4CE2-4159-8744-C97387CCAFFE}" destId="{2EEB4384-9C8F-4DFF-9442-E2D83F6CCFCF}" srcOrd="12" destOrd="0" presId="urn:microsoft.com/office/officeart/2005/8/layout/cycle2"/>
    <dgm:cxn modelId="{17047085-B7F4-42FA-8842-8FE273EAC858}" type="presParOf" srcId="{7E67B62B-4CE2-4159-8744-C97387CCAFFE}" destId="{654675A2-209E-4312-98F4-B9024789E91B}" srcOrd="13" destOrd="0" presId="urn:microsoft.com/office/officeart/2005/8/layout/cycle2"/>
    <dgm:cxn modelId="{37792AE3-F382-4723-8CDC-CAD89B932249}" type="presParOf" srcId="{654675A2-209E-4312-98F4-B9024789E91B}" destId="{CC3932D6-D5DB-4DDB-A5CD-3525EE987EFA}" srcOrd="0" destOrd="0" presId="urn:microsoft.com/office/officeart/2005/8/layout/cycle2"/>
    <dgm:cxn modelId="{BA3A058B-49FB-450B-8828-AEB4EFE0CCE4}" type="presParOf" srcId="{7E67B62B-4CE2-4159-8744-C97387CCAFFE}" destId="{356C9C37-F247-422D-A39A-FFA1B9F6CEC7}" srcOrd="14" destOrd="0" presId="urn:microsoft.com/office/officeart/2005/8/layout/cycle2"/>
    <dgm:cxn modelId="{43256626-F9F5-4917-91DC-8F2977BBD271}" type="presParOf" srcId="{7E67B62B-4CE2-4159-8744-C97387CCAFFE}" destId="{8B806003-B99B-435C-A911-76668C8431BE}" srcOrd="15" destOrd="0" presId="urn:microsoft.com/office/officeart/2005/8/layout/cycle2"/>
    <dgm:cxn modelId="{000CADFE-A3E5-4C1E-B412-D43DAE72C850}" type="presParOf" srcId="{8B806003-B99B-435C-A911-76668C8431BE}" destId="{1BBDFEAA-0832-47AF-B0D0-178F2B42F1C7}" srcOrd="0" destOrd="0" presId="urn:microsoft.com/office/officeart/2005/8/layout/cycle2"/>
    <dgm:cxn modelId="{9C883666-4D80-4092-AEAD-A91B41CB1893}" type="presParOf" srcId="{7E67B62B-4CE2-4159-8744-C97387CCAFFE}" destId="{AE467668-E1CF-482F-A5B9-70243CBCE3F7}" srcOrd="16" destOrd="0" presId="urn:microsoft.com/office/officeart/2005/8/layout/cycle2"/>
    <dgm:cxn modelId="{4E2B740E-78E3-469C-ACF0-633888B48BAF}" type="presParOf" srcId="{7E67B62B-4CE2-4159-8744-C97387CCAFFE}" destId="{DBFECE5B-DCB9-4F33-AE77-9A85490F6906}" srcOrd="17" destOrd="0" presId="urn:microsoft.com/office/officeart/2005/8/layout/cycle2"/>
    <dgm:cxn modelId="{FAF54582-48BA-4ACA-8576-F0ECB5FFDD72}" type="presParOf" srcId="{DBFECE5B-DCB9-4F33-AE77-9A85490F6906}" destId="{721897F8-D3D8-4F01-BB42-8F30218DF0E1}"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7335429-55E4-47C6-811C-8540109DE406}"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F9992BC2-A8A4-4289-B187-6AA7816DBDD9}">
      <dgm:prSet phldrT="[Text]" phldr="0"/>
      <dgm:spPr/>
      <dgm:t>
        <a:bodyPr/>
        <a:lstStyle/>
        <a:p>
          <a:r>
            <a:rPr lang="en-US" dirty="0" err="1"/>
            <a:t>জীব-প্রজাতির</a:t>
          </a:r>
          <a:r>
            <a:rPr lang="en-US" dirty="0"/>
            <a:t> </a:t>
          </a:r>
          <a:r>
            <a:rPr lang="en-US" dirty="0" err="1"/>
            <a:t>অতি</a:t>
          </a:r>
          <a:r>
            <a:rPr lang="en-US" dirty="0"/>
            <a:t> </a:t>
          </a:r>
          <a:r>
            <a:rPr lang="en-US" dirty="0" err="1"/>
            <a:t>আহরণ</a:t>
          </a:r>
          <a:r>
            <a:rPr lang="en-US" dirty="0"/>
            <a:t> </a:t>
          </a:r>
        </a:p>
      </dgm:t>
    </dgm:pt>
    <dgm:pt modelId="{2F291841-EC82-4E19-9C0C-3A387C30ED43}" type="parTrans" cxnId="{EC7F3659-A216-4EBE-AB0E-FB54E8C12C30}">
      <dgm:prSet/>
      <dgm:spPr/>
      <dgm:t>
        <a:bodyPr/>
        <a:lstStyle/>
        <a:p>
          <a:endParaRPr lang="en-US"/>
        </a:p>
      </dgm:t>
    </dgm:pt>
    <dgm:pt modelId="{BC2889F5-BDC3-4EC3-AEC1-1D5DD7B72823}" type="sibTrans" cxnId="{EC7F3659-A216-4EBE-AB0E-FB54E8C12C30}">
      <dgm:prSet/>
      <dgm:spPr/>
      <dgm:t>
        <a:bodyPr/>
        <a:lstStyle/>
        <a:p>
          <a:endParaRPr lang="en-US"/>
        </a:p>
      </dgm:t>
    </dgm:pt>
    <dgm:pt modelId="{444CADF3-AEC9-4B04-B459-37E402054D11}">
      <dgm:prSet phldrT="[Text]" phldr="0"/>
      <dgm:spPr/>
      <dgm:t>
        <a:bodyPr/>
        <a:lstStyle/>
        <a:p>
          <a:r>
            <a:rPr lang="en-US" dirty="0" err="1"/>
            <a:t>বসতি</a:t>
          </a:r>
          <a:r>
            <a:rPr lang="en-US" dirty="0"/>
            <a:t> </a:t>
          </a:r>
          <a:r>
            <a:rPr lang="en-US" dirty="0" err="1"/>
            <a:t>নিধন</a:t>
          </a:r>
          <a:r>
            <a:rPr lang="en-US" dirty="0"/>
            <a:t> </a:t>
          </a:r>
        </a:p>
      </dgm:t>
    </dgm:pt>
    <dgm:pt modelId="{E090FA30-1ED1-4119-BEB6-F2A7AA9CBEF5}" type="parTrans" cxnId="{93BE3319-E4F3-486A-B804-E74A3031EDA5}">
      <dgm:prSet/>
      <dgm:spPr/>
      <dgm:t>
        <a:bodyPr/>
        <a:lstStyle/>
        <a:p>
          <a:endParaRPr lang="en-US"/>
        </a:p>
      </dgm:t>
    </dgm:pt>
    <dgm:pt modelId="{9CA02FD6-B8F3-4C6A-BA45-48288D21A6F5}" type="sibTrans" cxnId="{93BE3319-E4F3-486A-B804-E74A3031EDA5}">
      <dgm:prSet/>
      <dgm:spPr/>
      <dgm:t>
        <a:bodyPr/>
        <a:lstStyle/>
        <a:p>
          <a:endParaRPr lang="en-US"/>
        </a:p>
      </dgm:t>
    </dgm:pt>
    <dgm:pt modelId="{4597FFE5-FE03-4BA3-9240-E9D8FF38C599}">
      <dgm:prSet phldrT="[Text]" phldr="0"/>
      <dgm:spPr/>
      <dgm:t>
        <a:bodyPr/>
        <a:lstStyle/>
        <a:p>
          <a:r>
            <a:rPr lang="en-US" dirty="0" err="1"/>
            <a:t>বহিরাগত</a:t>
          </a:r>
          <a:r>
            <a:rPr lang="en-US" dirty="0"/>
            <a:t> </a:t>
          </a:r>
          <a:r>
            <a:rPr lang="en-US" dirty="0" err="1"/>
            <a:t>প্রজাতির</a:t>
          </a:r>
          <a:r>
            <a:rPr lang="en-US" dirty="0"/>
            <a:t> </a:t>
          </a:r>
          <a:r>
            <a:rPr lang="en-US" dirty="0" err="1"/>
            <a:t>আক্রমণ</a:t>
          </a:r>
          <a:r>
            <a:rPr lang="en-US" dirty="0"/>
            <a:t> </a:t>
          </a:r>
        </a:p>
      </dgm:t>
    </dgm:pt>
    <dgm:pt modelId="{B65696AF-7A83-4E2C-9C24-72EB4C2C94D7}" type="parTrans" cxnId="{021DE993-E135-4F4B-B49E-A62385238419}">
      <dgm:prSet/>
      <dgm:spPr/>
      <dgm:t>
        <a:bodyPr/>
        <a:lstStyle/>
        <a:p>
          <a:endParaRPr lang="en-US"/>
        </a:p>
      </dgm:t>
    </dgm:pt>
    <dgm:pt modelId="{A853B27B-FD40-4613-95DB-64B5BB0018CA}" type="sibTrans" cxnId="{021DE993-E135-4F4B-B49E-A62385238419}">
      <dgm:prSet/>
      <dgm:spPr/>
      <dgm:t>
        <a:bodyPr/>
        <a:lstStyle/>
        <a:p>
          <a:endParaRPr lang="en-US"/>
        </a:p>
      </dgm:t>
    </dgm:pt>
    <dgm:pt modelId="{1BF385AD-9E64-4F83-BB4C-2E511CFEFA2E}">
      <dgm:prSet phldrT="[Text]" phldr="0"/>
      <dgm:spPr/>
      <dgm:t>
        <a:bodyPr/>
        <a:lstStyle/>
        <a:p>
          <a:r>
            <a:rPr lang="en-US" dirty="0" err="1"/>
            <a:t>পরিবেশ</a:t>
          </a:r>
          <a:r>
            <a:rPr lang="en-US" dirty="0"/>
            <a:t> </a:t>
          </a:r>
          <a:r>
            <a:rPr lang="en-US" dirty="0" err="1"/>
            <a:t>দূষণ</a:t>
          </a:r>
          <a:r>
            <a:rPr lang="en-US" dirty="0"/>
            <a:t> </a:t>
          </a:r>
        </a:p>
      </dgm:t>
    </dgm:pt>
    <dgm:pt modelId="{01310E37-9CFF-47BF-AA5A-3B2094FDC2AA}" type="parTrans" cxnId="{58C5F65C-D49A-418A-81B2-F85EF9002CE1}">
      <dgm:prSet/>
      <dgm:spPr/>
      <dgm:t>
        <a:bodyPr/>
        <a:lstStyle/>
        <a:p>
          <a:endParaRPr lang="en-US"/>
        </a:p>
      </dgm:t>
    </dgm:pt>
    <dgm:pt modelId="{F00AD96C-9A50-4B25-9F19-34AD70107ED5}" type="sibTrans" cxnId="{58C5F65C-D49A-418A-81B2-F85EF9002CE1}">
      <dgm:prSet/>
      <dgm:spPr/>
      <dgm:t>
        <a:bodyPr/>
        <a:lstStyle/>
        <a:p>
          <a:endParaRPr lang="en-US"/>
        </a:p>
      </dgm:t>
    </dgm:pt>
    <dgm:pt modelId="{E1B167E8-2013-4423-B163-828B1DD5C4FC}">
      <dgm:prSet phldrT="[Text]" phldr="0"/>
      <dgm:spPr/>
      <dgm:t>
        <a:bodyPr/>
        <a:lstStyle/>
        <a:p>
          <a:r>
            <a:rPr lang="en-US" dirty="0" err="1"/>
            <a:t>আভাওয়া</a:t>
          </a:r>
          <a:r>
            <a:rPr lang="en-US" dirty="0"/>
            <a:t> ও </a:t>
          </a:r>
          <a:r>
            <a:rPr lang="en-US" dirty="0" err="1"/>
            <a:t>জলবায়ু</a:t>
          </a:r>
          <a:r>
            <a:rPr lang="en-US" dirty="0"/>
            <a:t> </a:t>
          </a:r>
          <a:r>
            <a:rPr lang="en-US" dirty="0" err="1"/>
            <a:t>পরিবর্তন</a:t>
          </a:r>
          <a:endParaRPr lang="en-US" dirty="0"/>
        </a:p>
      </dgm:t>
    </dgm:pt>
    <dgm:pt modelId="{60456C58-E879-4D7F-B3BB-10AE825CEB5F}" type="parTrans" cxnId="{84BA0ACF-C4A5-4CFE-ABEA-6B37DD0BC667}">
      <dgm:prSet/>
      <dgm:spPr/>
      <dgm:t>
        <a:bodyPr/>
        <a:lstStyle/>
        <a:p>
          <a:endParaRPr lang="en-US"/>
        </a:p>
      </dgm:t>
    </dgm:pt>
    <dgm:pt modelId="{F5BC6C8C-9328-43F7-BC5F-0203441AFDDB}" type="sibTrans" cxnId="{84BA0ACF-C4A5-4CFE-ABEA-6B37DD0BC667}">
      <dgm:prSet/>
      <dgm:spPr/>
      <dgm:t>
        <a:bodyPr/>
        <a:lstStyle/>
        <a:p>
          <a:endParaRPr lang="en-US"/>
        </a:p>
      </dgm:t>
    </dgm:pt>
    <dgm:pt modelId="{393D1973-ED7F-46EF-ABAC-F7A4C5AD3F3E}">
      <dgm:prSet phldrT="[Text]" phldr="0"/>
      <dgm:spPr/>
      <dgm:t>
        <a:bodyPr/>
        <a:lstStyle/>
        <a:p>
          <a:r>
            <a:rPr lang="en-US" dirty="0" err="1"/>
            <a:t>প্রাকৃতিক</a:t>
          </a:r>
          <a:r>
            <a:rPr lang="en-US" dirty="0"/>
            <a:t> </a:t>
          </a:r>
          <a:r>
            <a:rPr lang="en-US" dirty="0" err="1"/>
            <a:t>দুর্যোগ</a:t>
          </a:r>
          <a:r>
            <a:rPr lang="en-US" dirty="0"/>
            <a:t> </a:t>
          </a:r>
        </a:p>
      </dgm:t>
    </dgm:pt>
    <dgm:pt modelId="{47C54EF4-46CD-48B5-8FAB-CF39BD89603F}" type="parTrans" cxnId="{80B05AD8-DF94-42C8-B509-DF6E9CBE5DDD}">
      <dgm:prSet/>
      <dgm:spPr/>
      <dgm:t>
        <a:bodyPr/>
        <a:lstStyle/>
        <a:p>
          <a:endParaRPr lang="en-US"/>
        </a:p>
      </dgm:t>
    </dgm:pt>
    <dgm:pt modelId="{942E1964-8BA1-49B4-9334-89FE96FF56EB}" type="sibTrans" cxnId="{80B05AD8-DF94-42C8-B509-DF6E9CBE5DDD}">
      <dgm:prSet/>
      <dgm:spPr/>
      <dgm:t>
        <a:bodyPr/>
        <a:lstStyle/>
        <a:p>
          <a:endParaRPr lang="en-US"/>
        </a:p>
      </dgm:t>
    </dgm:pt>
    <dgm:pt modelId="{B59D5835-2961-45A5-9125-3FAAA90AD78C}">
      <dgm:prSet phldrT="[Text]" phldr="0"/>
      <dgm:spPr/>
      <dgm:t>
        <a:bodyPr/>
        <a:lstStyle/>
        <a:p>
          <a:r>
            <a:rPr lang="en-US"/>
            <a:t>মানব সৃষ্ট প্রতিবন্ধকতা </a:t>
          </a:r>
          <a:endParaRPr lang="en-US" dirty="0"/>
        </a:p>
      </dgm:t>
    </dgm:pt>
    <dgm:pt modelId="{23CFE036-3CA7-4160-A1E8-E79917E6FBE5}" type="parTrans" cxnId="{8B1CBE92-B9D9-4A7E-84AA-D7BD7030126E}">
      <dgm:prSet/>
      <dgm:spPr/>
      <dgm:t>
        <a:bodyPr/>
        <a:lstStyle/>
        <a:p>
          <a:endParaRPr lang="en-US"/>
        </a:p>
      </dgm:t>
    </dgm:pt>
    <dgm:pt modelId="{866B649A-30E9-4EF0-B90B-BBFF24D6AED1}" type="sibTrans" cxnId="{8B1CBE92-B9D9-4A7E-84AA-D7BD7030126E}">
      <dgm:prSet/>
      <dgm:spPr/>
      <dgm:t>
        <a:bodyPr/>
        <a:lstStyle/>
        <a:p>
          <a:endParaRPr lang="en-US"/>
        </a:p>
      </dgm:t>
    </dgm:pt>
    <dgm:pt modelId="{BAC1243B-37CB-4A20-AB19-C4600AF16A7C}" type="pres">
      <dgm:prSet presAssocID="{B7335429-55E4-47C6-811C-8540109DE406}" presName="cycle" presStyleCnt="0">
        <dgm:presLayoutVars>
          <dgm:dir/>
          <dgm:resizeHandles val="exact"/>
        </dgm:presLayoutVars>
      </dgm:prSet>
      <dgm:spPr/>
    </dgm:pt>
    <dgm:pt modelId="{CAC1A68E-602A-4E96-83E1-47792DF610AB}" type="pres">
      <dgm:prSet presAssocID="{F9992BC2-A8A4-4289-B187-6AA7816DBDD9}" presName="node" presStyleLbl="node1" presStyleIdx="0" presStyleCnt="7">
        <dgm:presLayoutVars>
          <dgm:bulletEnabled val="1"/>
        </dgm:presLayoutVars>
      </dgm:prSet>
      <dgm:spPr/>
    </dgm:pt>
    <dgm:pt modelId="{BB54ADE8-7B79-45D6-A71C-1AFBC775FD6C}" type="pres">
      <dgm:prSet presAssocID="{BC2889F5-BDC3-4EC3-AEC1-1D5DD7B72823}" presName="sibTrans" presStyleLbl="sibTrans2D1" presStyleIdx="0" presStyleCnt="7"/>
      <dgm:spPr/>
    </dgm:pt>
    <dgm:pt modelId="{3FFF2078-170E-458F-BE81-23E2E830EAA3}" type="pres">
      <dgm:prSet presAssocID="{BC2889F5-BDC3-4EC3-AEC1-1D5DD7B72823}" presName="connectorText" presStyleLbl="sibTrans2D1" presStyleIdx="0" presStyleCnt="7"/>
      <dgm:spPr/>
    </dgm:pt>
    <dgm:pt modelId="{0FA6C3CE-A17F-428A-A18F-BE457B376689}" type="pres">
      <dgm:prSet presAssocID="{444CADF3-AEC9-4B04-B459-37E402054D11}" presName="node" presStyleLbl="node1" presStyleIdx="1" presStyleCnt="7">
        <dgm:presLayoutVars>
          <dgm:bulletEnabled val="1"/>
        </dgm:presLayoutVars>
      </dgm:prSet>
      <dgm:spPr/>
    </dgm:pt>
    <dgm:pt modelId="{6C8FBD21-841A-4E0F-BF3E-F149AEB50985}" type="pres">
      <dgm:prSet presAssocID="{9CA02FD6-B8F3-4C6A-BA45-48288D21A6F5}" presName="sibTrans" presStyleLbl="sibTrans2D1" presStyleIdx="1" presStyleCnt="7"/>
      <dgm:spPr/>
    </dgm:pt>
    <dgm:pt modelId="{91EE3549-DA77-4D9F-9D43-0CBB2AE41ADA}" type="pres">
      <dgm:prSet presAssocID="{9CA02FD6-B8F3-4C6A-BA45-48288D21A6F5}" presName="connectorText" presStyleLbl="sibTrans2D1" presStyleIdx="1" presStyleCnt="7"/>
      <dgm:spPr/>
    </dgm:pt>
    <dgm:pt modelId="{9583CCA3-6536-4CD6-B467-3F00116EFC8A}" type="pres">
      <dgm:prSet presAssocID="{4597FFE5-FE03-4BA3-9240-E9D8FF38C599}" presName="node" presStyleLbl="node1" presStyleIdx="2" presStyleCnt="7">
        <dgm:presLayoutVars>
          <dgm:bulletEnabled val="1"/>
        </dgm:presLayoutVars>
      </dgm:prSet>
      <dgm:spPr/>
    </dgm:pt>
    <dgm:pt modelId="{D497DDE4-9069-448D-BE26-4D2A78ABBA19}" type="pres">
      <dgm:prSet presAssocID="{A853B27B-FD40-4613-95DB-64B5BB0018CA}" presName="sibTrans" presStyleLbl="sibTrans2D1" presStyleIdx="2" presStyleCnt="7"/>
      <dgm:spPr/>
    </dgm:pt>
    <dgm:pt modelId="{E38E399A-9066-44B0-ADF2-77379B7CD409}" type="pres">
      <dgm:prSet presAssocID="{A853B27B-FD40-4613-95DB-64B5BB0018CA}" presName="connectorText" presStyleLbl="sibTrans2D1" presStyleIdx="2" presStyleCnt="7"/>
      <dgm:spPr/>
    </dgm:pt>
    <dgm:pt modelId="{084DE008-E2CC-4B09-9394-045FF4C838C3}" type="pres">
      <dgm:prSet presAssocID="{1BF385AD-9E64-4F83-BB4C-2E511CFEFA2E}" presName="node" presStyleLbl="node1" presStyleIdx="3" presStyleCnt="7">
        <dgm:presLayoutVars>
          <dgm:bulletEnabled val="1"/>
        </dgm:presLayoutVars>
      </dgm:prSet>
      <dgm:spPr/>
    </dgm:pt>
    <dgm:pt modelId="{B9A978C2-44F9-403B-98E0-529401744E2F}" type="pres">
      <dgm:prSet presAssocID="{F00AD96C-9A50-4B25-9F19-34AD70107ED5}" presName="sibTrans" presStyleLbl="sibTrans2D1" presStyleIdx="3" presStyleCnt="7"/>
      <dgm:spPr/>
    </dgm:pt>
    <dgm:pt modelId="{3C7E15FC-1A46-4708-B674-A9CA48BB9289}" type="pres">
      <dgm:prSet presAssocID="{F00AD96C-9A50-4B25-9F19-34AD70107ED5}" presName="connectorText" presStyleLbl="sibTrans2D1" presStyleIdx="3" presStyleCnt="7"/>
      <dgm:spPr/>
    </dgm:pt>
    <dgm:pt modelId="{3BD36CEC-B835-4ABA-A55E-291BF27BA08D}" type="pres">
      <dgm:prSet presAssocID="{E1B167E8-2013-4423-B163-828B1DD5C4FC}" presName="node" presStyleLbl="node1" presStyleIdx="4" presStyleCnt="7">
        <dgm:presLayoutVars>
          <dgm:bulletEnabled val="1"/>
        </dgm:presLayoutVars>
      </dgm:prSet>
      <dgm:spPr/>
    </dgm:pt>
    <dgm:pt modelId="{0CB7C706-2F51-4632-AF20-A1C5A92C6514}" type="pres">
      <dgm:prSet presAssocID="{F5BC6C8C-9328-43F7-BC5F-0203441AFDDB}" presName="sibTrans" presStyleLbl="sibTrans2D1" presStyleIdx="4" presStyleCnt="7"/>
      <dgm:spPr/>
    </dgm:pt>
    <dgm:pt modelId="{194DACC5-F275-435A-8A69-38B734299F9E}" type="pres">
      <dgm:prSet presAssocID="{F5BC6C8C-9328-43F7-BC5F-0203441AFDDB}" presName="connectorText" presStyleLbl="sibTrans2D1" presStyleIdx="4" presStyleCnt="7"/>
      <dgm:spPr/>
    </dgm:pt>
    <dgm:pt modelId="{D6236358-8DF4-43A9-876F-593CD15D18A1}" type="pres">
      <dgm:prSet presAssocID="{393D1973-ED7F-46EF-ABAC-F7A4C5AD3F3E}" presName="node" presStyleLbl="node1" presStyleIdx="5" presStyleCnt="7">
        <dgm:presLayoutVars>
          <dgm:bulletEnabled val="1"/>
        </dgm:presLayoutVars>
      </dgm:prSet>
      <dgm:spPr/>
    </dgm:pt>
    <dgm:pt modelId="{7B34D012-1D74-4E7D-8D33-FCAE2A50DEFA}" type="pres">
      <dgm:prSet presAssocID="{942E1964-8BA1-49B4-9334-89FE96FF56EB}" presName="sibTrans" presStyleLbl="sibTrans2D1" presStyleIdx="5" presStyleCnt="7"/>
      <dgm:spPr/>
    </dgm:pt>
    <dgm:pt modelId="{A9B3887E-F737-4262-8490-1CC0D2207E74}" type="pres">
      <dgm:prSet presAssocID="{942E1964-8BA1-49B4-9334-89FE96FF56EB}" presName="connectorText" presStyleLbl="sibTrans2D1" presStyleIdx="5" presStyleCnt="7"/>
      <dgm:spPr/>
    </dgm:pt>
    <dgm:pt modelId="{D8500FB7-1881-442E-B4AD-DA040CCF2043}" type="pres">
      <dgm:prSet presAssocID="{B59D5835-2961-45A5-9125-3FAAA90AD78C}" presName="node" presStyleLbl="node1" presStyleIdx="6" presStyleCnt="7">
        <dgm:presLayoutVars>
          <dgm:bulletEnabled val="1"/>
        </dgm:presLayoutVars>
      </dgm:prSet>
      <dgm:spPr/>
    </dgm:pt>
    <dgm:pt modelId="{BF4A0F81-1037-40CD-B902-39BC6DAD59A2}" type="pres">
      <dgm:prSet presAssocID="{866B649A-30E9-4EF0-B90B-BBFF24D6AED1}" presName="sibTrans" presStyleLbl="sibTrans2D1" presStyleIdx="6" presStyleCnt="7"/>
      <dgm:spPr/>
    </dgm:pt>
    <dgm:pt modelId="{26462A44-3B31-476E-9A33-9C4DEE282A2A}" type="pres">
      <dgm:prSet presAssocID="{866B649A-30E9-4EF0-B90B-BBFF24D6AED1}" presName="connectorText" presStyleLbl="sibTrans2D1" presStyleIdx="6" presStyleCnt="7"/>
      <dgm:spPr/>
    </dgm:pt>
  </dgm:ptLst>
  <dgm:cxnLst>
    <dgm:cxn modelId="{9DB7D104-BCEC-413F-9A1D-7B6FEB042BF2}" type="presOf" srcId="{F5BC6C8C-9328-43F7-BC5F-0203441AFDDB}" destId="{194DACC5-F275-435A-8A69-38B734299F9E}" srcOrd="1" destOrd="0" presId="urn:microsoft.com/office/officeart/2005/8/layout/cycle2"/>
    <dgm:cxn modelId="{115C6506-428C-47EA-ADFF-72A038BB1EF2}" type="presOf" srcId="{B59D5835-2961-45A5-9125-3FAAA90AD78C}" destId="{D8500FB7-1881-442E-B4AD-DA040CCF2043}" srcOrd="0" destOrd="0" presId="urn:microsoft.com/office/officeart/2005/8/layout/cycle2"/>
    <dgm:cxn modelId="{9E99FF12-5037-4F89-A06C-EA54DDD9C604}" type="presOf" srcId="{1BF385AD-9E64-4F83-BB4C-2E511CFEFA2E}" destId="{084DE008-E2CC-4B09-9394-045FF4C838C3}" srcOrd="0" destOrd="0" presId="urn:microsoft.com/office/officeart/2005/8/layout/cycle2"/>
    <dgm:cxn modelId="{93BE3319-E4F3-486A-B804-E74A3031EDA5}" srcId="{B7335429-55E4-47C6-811C-8540109DE406}" destId="{444CADF3-AEC9-4B04-B459-37E402054D11}" srcOrd="1" destOrd="0" parTransId="{E090FA30-1ED1-4119-BEB6-F2A7AA9CBEF5}" sibTransId="{9CA02FD6-B8F3-4C6A-BA45-48288D21A6F5}"/>
    <dgm:cxn modelId="{C68A5F25-3E0A-451D-B251-C71C0CE5FDFC}" type="presOf" srcId="{F9992BC2-A8A4-4289-B187-6AA7816DBDD9}" destId="{CAC1A68E-602A-4E96-83E1-47792DF610AB}" srcOrd="0" destOrd="0" presId="urn:microsoft.com/office/officeart/2005/8/layout/cycle2"/>
    <dgm:cxn modelId="{61414B34-0C9E-4269-BB5E-F0D38A15FA1B}" type="presOf" srcId="{F00AD96C-9A50-4B25-9F19-34AD70107ED5}" destId="{B9A978C2-44F9-403B-98E0-529401744E2F}" srcOrd="0" destOrd="0" presId="urn:microsoft.com/office/officeart/2005/8/layout/cycle2"/>
    <dgm:cxn modelId="{58C5F65C-D49A-418A-81B2-F85EF9002CE1}" srcId="{B7335429-55E4-47C6-811C-8540109DE406}" destId="{1BF385AD-9E64-4F83-BB4C-2E511CFEFA2E}" srcOrd="3" destOrd="0" parTransId="{01310E37-9CFF-47BF-AA5A-3B2094FDC2AA}" sibTransId="{F00AD96C-9A50-4B25-9F19-34AD70107ED5}"/>
    <dgm:cxn modelId="{0F875B5F-2FDA-4FB6-A69D-54D1DF86FF74}" type="presOf" srcId="{866B649A-30E9-4EF0-B90B-BBFF24D6AED1}" destId="{26462A44-3B31-476E-9A33-9C4DEE282A2A}" srcOrd="1" destOrd="0" presId="urn:microsoft.com/office/officeart/2005/8/layout/cycle2"/>
    <dgm:cxn modelId="{AE5EA964-F2EB-4079-B115-2A25B562702D}" type="presOf" srcId="{4597FFE5-FE03-4BA3-9240-E9D8FF38C599}" destId="{9583CCA3-6536-4CD6-B467-3F00116EFC8A}" srcOrd="0" destOrd="0" presId="urn:microsoft.com/office/officeart/2005/8/layout/cycle2"/>
    <dgm:cxn modelId="{0437034B-FCE6-49A7-9693-BE25ED7213F7}" type="presOf" srcId="{942E1964-8BA1-49B4-9334-89FE96FF56EB}" destId="{A9B3887E-F737-4262-8490-1CC0D2207E74}" srcOrd="1" destOrd="0" presId="urn:microsoft.com/office/officeart/2005/8/layout/cycle2"/>
    <dgm:cxn modelId="{B83CD955-526A-4CB4-8EDF-925CD074ABC5}" type="presOf" srcId="{A853B27B-FD40-4613-95DB-64B5BB0018CA}" destId="{D497DDE4-9069-448D-BE26-4D2A78ABBA19}" srcOrd="0" destOrd="0" presId="urn:microsoft.com/office/officeart/2005/8/layout/cycle2"/>
    <dgm:cxn modelId="{7F07EF78-7DFD-447E-85BA-08F87786D4E1}" type="presOf" srcId="{866B649A-30E9-4EF0-B90B-BBFF24D6AED1}" destId="{BF4A0F81-1037-40CD-B902-39BC6DAD59A2}" srcOrd="0" destOrd="0" presId="urn:microsoft.com/office/officeart/2005/8/layout/cycle2"/>
    <dgm:cxn modelId="{EC7F3659-A216-4EBE-AB0E-FB54E8C12C30}" srcId="{B7335429-55E4-47C6-811C-8540109DE406}" destId="{F9992BC2-A8A4-4289-B187-6AA7816DBDD9}" srcOrd="0" destOrd="0" parTransId="{2F291841-EC82-4E19-9C0C-3A387C30ED43}" sibTransId="{BC2889F5-BDC3-4EC3-AEC1-1D5DD7B72823}"/>
    <dgm:cxn modelId="{9BE78988-83E9-40E8-B59A-0D0550D8EF94}" type="presOf" srcId="{393D1973-ED7F-46EF-ABAC-F7A4C5AD3F3E}" destId="{D6236358-8DF4-43A9-876F-593CD15D18A1}" srcOrd="0" destOrd="0" presId="urn:microsoft.com/office/officeart/2005/8/layout/cycle2"/>
    <dgm:cxn modelId="{8B1CBE92-B9D9-4A7E-84AA-D7BD7030126E}" srcId="{B7335429-55E4-47C6-811C-8540109DE406}" destId="{B59D5835-2961-45A5-9125-3FAAA90AD78C}" srcOrd="6" destOrd="0" parTransId="{23CFE036-3CA7-4160-A1E8-E79917E6FBE5}" sibTransId="{866B649A-30E9-4EF0-B90B-BBFF24D6AED1}"/>
    <dgm:cxn modelId="{021DE993-E135-4F4B-B49E-A62385238419}" srcId="{B7335429-55E4-47C6-811C-8540109DE406}" destId="{4597FFE5-FE03-4BA3-9240-E9D8FF38C599}" srcOrd="2" destOrd="0" parTransId="{B65696AF-7A83-4E2C-9C24-72EB4C2C94D7}" sibTransId="{A853B27B-FD40-4613-95DB-64B5BB0018CA}"/>
    <dgm:cxn modelId="{7ECAE6A0-F0D0-4979-B804-5A1964498025}" type="presOf" srcId="{F00AD96C-9A50-4B25-9F19-34AD70107ED5}" destId="{3C7E15FC-1A46-4708-B674-A9CA48BB9289}" srcOrd="1" destOrd="0" presId="urn:microsoft.com/office/officeart/2005/8/layout/cycle2"/>
    <dgm:cxn modelId="{7A005CA4-B2AC-4C06-92D9-7FA2E4BA2C82}" type="presOf" srcId="{F5BC6C8C-9328-43F7-BC5F-0203441AFDDB}" destId="{0CB7C706-2F51-4632-AF20-A1C5A92C6514}" srcOrd="0" destOrd="0" presId="urn:microsoft.com/office/officeart/2005/8/layout/cycle2"/>
    <dgm:cxn modelId="{887F04B2-485F-45A3-B988-D517D13E3E0F}" type="presOf" srcId="{B7335429-55E4-47C6-811C-8540109DE406}" destId="{BAC1243B-37CB-4A20-AB19-C4600AF16A7C}" srcOrd="0" destOrd="0" presId="urn:microsoft.com/office/officeart/2005/8/layout/cycle2"/>
    <dgm:cxn modelId="{38D623C9-7BAB-49FE-9AB7-93DEB824A0AD}" type="presOf" srcId="{9CA02FD6-B8F3-4C6A-BA45-48288D21A6F5}" destId="{6C8FBD21-841A-4E0F-BF3E-F149AEB50985}" srcOrd="0" destOrd="0" presId="urn:microsoft.com/office/officeart/2005/8/layout/cycle2"/>
    <dgm:cxn modelId="{89C45DCE-BC4D-47BF-9CF7-5486F9832A36}" type="presOf" srcId="{A853B27B-FD40-4613-95DB-64B5BB0018CA}" destId="{E38E399A-9066-44B0-ADF2-77379B7CD409}" srcOrd="1" destOrd="0" presId="urn:microsoft.com/office/officeart/2005/8/layout/cycle2"/>
    <dgm:cxn modelId="{84BA0ACF-C4A5-4CFE-ABEA-6B37DD0BC667}" srcId="{B7335429-55E4-47C6-811C-8540109DE406}" destId="{E1B167E8-2013-4423-B163-828B1DD5C4FC}" srcOrd="4" destOrd="0" parTransId="{60456C58-E879-4D7F-B3BB-10AE825CEB5F}" sibTransId="{F5BC6C8C-9328-43F7-BC5F-0203441AFDDB}"/>
    <dgm:cxn modelId="{FFD1CDD3-8D94-4F7B-8435-45B2AF391A9B}" type="presOf" srcId="{444CADF3-AEC9-4B04-B459-37E402054D11}" destId="{0FA6C3CE-A17F-428A-A18F-BE457B376689}" srcOrd="0" destOrd="0" presId="urn:microsoft.com/office/officeart/2005/8/layout/cycle2"/>
    <dgm:cxn modelId="{E0674DD6-8CD4-499B-9605-9E4D348A090E}" type="presOf" srcId="{9CA02FD6-B8F3-4C6A-BA45-48288D21A6F5}" destId="{91EE3549-DA77-4D9F-9D43-0CBB2AE41ADA}" srcOrd="1" destOrd="0" presId="urn:microsoft.com/office/officeart/2005/8/layout/cycle2"/>
    <dgm:cxn modelId="{80B05AD8-DF94-42C8-B509-DF6E9CBE5DDD}" srcId="{B7335429-55E4-47C6-811C-8540109DE406}" destId="{393D1973-ED7F-46EF-ABAC-F7A4C5AD3F3E}" srcOrd="5" destOrd="0" parTransId="{47C54EF4-46CD-48B5-8FAB-CF39BD89603F}" sibTransId="{942E1964-8BA1-49B4-9334-89FE96FF56EB}"/>
    <dgm:cxn modelId="{C4A11FDB-51C2-400B-A5D4-2A68E9036B43}" type="presOf" srcId="{942E1964-8BA1-49B4-9334-89FE96FF56EB}" destId="{7B34D012-1D74-4E7D-8D33-FCAE2A50DEFA}" srcOrd="0" destOrd="0" presId="urn:microsoft.com/office/officeart/2005/8/layout/cycle2"/>
    <dgm:cxn modelId="{628013E9-71B1-4141-8AD2-76ACF729F9FB}" type="presOf" srcId="{BC2889F5-BDC3-4EC3-AEC1-1D5DD7B72823}" destId="{BB54ADE8-7B79-45D6-A71C-1AFBC775FD6C}" srcOrd="0" destOrd="0" presId="urn:microsoft.com/office/officeart/2005/8/layout/cycle2"/>
    <dgm:cxn modelId="{4C94A7EB-9032-44EF-BAD6-66119C295B8A}" type="presOf" srcId="{BC2889F5-BDC3-4EC3-AEC1-1D5DD7B72823}" destId="{3FFF2078-170E-458F-BE81-23E2E830EAA3}" srcOrd="1" destOrd="0" presId="urn:microsoft.com/office/officeart/2005/8/layout/cycle2"/>
    <dgm:cxn modelId="{2E1C4EF5-CA68-443A-AFA1-240C1BD6E63D}" type="presOf" srcId="{E1B167E8-2013-4423-B163-828B1DD5C4FC}" destId="{3BD36CEC-B835-4ABA-A55E-291BF27BA08D}" srcOrd="0" destOrd="0" presId="urn:microsoft.com/office/officeart/2005/8/layout/cycle2"/>
    <dgm:cxn modelId="{EF2690A9-5E85-469F-97BE-8A79DD5337FF}" type="presParOf" srcId="{BAC1243B-37CB-4A20-AB19-C4600AF16A7C}" destId="{CAC1A68E-602A-4E96-83E1-47792DF610AB}" srcOrd="0" destOrd="0" presId="urn:microsoft.com/office/officeart/2005/8/layout/cycle2"/>
    <dgm:cxn modelId="{081BBDAA-8A1C-4E52-8C62-36A89A8428E5}" type="presParOf" srcId="{BAC1243B-37CB-4A20-AB19-C4600AF16A7C}" destId="{BB54ADE8-7B79-45D6-A71C-1AFBC775FD6C}" srcOrd="1" destOrd="0" presId="urn:microsoft.com/office/officeart/2005/8/layout/cycle2"/>
    <dgm:cxn modelId="{5BC81376-7361-408B-9E6C-37C2015532BA}" type="presParOf" srcId="{BB54ADE8-7B79-45D6-A71C-1AFBC775FD6C}" destId="{3FFF2078-170E-458F-BE81-23E2E830EAA3}" srcOrd="0" destOrd="0" presId="urn:microsoft.com/office/officeart/2005/8/layout/cycle2"/>
    <dgm:cxn modelId="{95B1351B-B19B-4C18-9E33-86E424590E71}" type="presParOf" srcId="{BAC1243B-37CB-4A20-AB19-C4600AF16A7C}" destId="{0FA6C3CE-A17F-428A-A18F-BE457B376689}" srcOrd="2" destOrd="0" presId="urn:microsoft.com/office/officeart/2005/8/layout/cycle2"/>
    <dgm:cxn modelId="{5BBBA9B5-7756-4B27-B8BD-E703ACD4C081}" type="presParOf" srcId="{BAC1243B-37CB-4A20-AB19-C4600AF16A7C}" destId="{6C8FBD21-841A-4E0F-BF3E-F149AEB50985}" srcOrd="3" destOrd="0" presId="urn:microsoft.com/office/officeart/2005/8/layout/cycle2"/>
    <dgm:cxn modelId="{5B6244C4-4857-4179-A656-76C1BE5095B3}" type="presParOf" srcId="{6C8FBD21-841A-4E0F-BF3E-F149AEB50985}" destId="{91EE3549-DA77-4D9F-9D43-0CBB2AE41ADA}" srcOrd="0" destOrd="0" presId="urn:microsoft.com/office/officeart/2005/8/layout/cycle2"/>
    <dgm:cxn modelId="{7978ECDB-7A83-4F8F-A33C-CB9671543396}" type="presParOf" srcId="{BAC1243B-37CB-4A20-AB19-C4600AF16A7C}" destId="{9583CCA3-6536-4CD6-B467-3F00116EFC8A}" srcOrd="4" destOrd="0" presId="urn:microsoft.com/office/officeart/2005/8/layout/cycle2"/>
    <dgm:cxn modelId="{9A7DE809-C300-4AC3-8874-7D2615123EF9}" type="presParOf" srcId="{BAC1243B-37CB-4A20-AB19-C4600AF16A7C}" destId="{D497DDE4-9069-448D-BE26-4D2A78ABBA19}" srcOrd="5" destOrd="0" presId="urn:microsoft.com/office/officeart/2005/8/layout/cycle2"/>
    <dgm:cxn modelId="{9B6F6C8D-D763-440E-90F2-00A6E94B8B0B}" type="presParOf" srcId="{D497DDE4-9069-448D-BE26-4D2A78ABBA19}" destId="{E38E399A-9066-44B0-ADF2-77379B7CD409}" srcOrd="0" destOrd="0" presId="urn:microsoft.com/office/officeart/2005/8/layout/cycle2"/>
    <dgm:cxn modelId="{9CE29379-4A08-4A07-A0A7-1D7938F2FF55}" type="presParOf" srcId="{BAC1243B-37CB-4A20-AB19-C4600AF16A7C}" destId="{084DE008-E2CC-4B09-9394-045FF4C838C3}" srcOrd="6" destOrd="0" presId="urn:microsoft.com/office/officeart/2005/8/layout/cycle2"/>
    <dgm:cxn modelId="{7BC12AEB-5094-4145-A55B-6B1B05877526}" type="presParOf" srcId="{BAC1243B-37CB-4A20-AB19-C4600AF16A7C}" destId="{B9A978C2-44F9-403B-98E0-529401744E2F}" srcOrd="7" destOrd="0" presId="urn:microsoft.com/office/officeart/2005/8/layout/cycle2"/>
    <dgm:cxn modelId="{15669C9A-37A5-46C1-B718-90421EA04BFF}" type="presParOf" srcId="{B9A978C2-44F9-403B-98E0-529401744E2F}" destId="{3C7E15FC-1A46-4708-B674-A9CA48BB9289}" srcOrd="0" destOrd="0" presId="urn:microsoft.com/office/officeart/2005/8/layout/cycle2"/>
    <dgm:cxn modelId="{01A817FB-950E-48F0-B146-44756927CA92}" type="presParOf" srcId="{BAC1243B-37CB-4A20-AB19-C4600AF16A7C}" destId="{3BD36CEC-B835-4ABA-A55E-291BF27BA08D}" srcOrd="8" destOrd="0" presId="urn:microsoft.com/office/officeart/2005/8/layout/cycle2"/>
    <dgm:cxn modelId="{D970CCDA-4CE0-49AB-B8EA-0B0ED7E06D06}" type="presParOf" srcId="{BAC1243B-37CB-4A20-AB19-C4600AF16A7C}" destId="{0CB7C706-2F51-4632-AF20-A1C5A92C6514}" srcOrd="9" destOrd="0" presId="urn:microsoft.com/office/officeart/2005/8/layout/cycle2"/>
    <dgm:cxn modelId="{F365E6C4-A932-4732-AFB6-2A464DB98D3B}" type="presParOf" srcId="{0CB7C706-2F51-4632-AF20-A1C5A92C6514}" destId="{194DACC5-F275-435A-8A69-38B734299F9E}" srcOrd="0" destOrd="0" presId="urn:microsoft.com/office/officeart/2005/8/layout/cycle2"/>
    <dgm:cxn modelId="{7196621C-65E7-46DA-BAA3-9F4D7FC75ED6}" type="presParOf" srcId="{BAC1243B-37CB-4A20-AB19-C4600AF16A7C}" destId="{D6236358-8DF4-43A9-876F-593CD15D18A1}" srcOrd="10" destOrd="0" presId="urn:microsoft.com/office/officeart/2005/8/layout/cycle2"/>
    <dgm:cxn modelId="{51881BE6-2045-4845-AC28-838AC531E299}" type="presParOf" srcId="{BAC1243B-37CB-4A20-AB19-C4600AF16A7C}" destId="{7B34D012-1D74-4E7D-8D33-FCAE2A50DEFA}" srcOrd="11" destOrd="0" presId="urn:microsoft.com/office/officeart/2005/8/layout/cycle2"/>
    <dgm:cxn modelId="{536E1DE4-6314-411A-9556-3143F794A58C}" type="presParOf" srcId="{7B34D012-1D74-4E7D-8D33-FCAE2A50DEFA}" destId="{A9B3887E-F737-4262-8490-1CC0D2207E74}" srcOrd="0" destOrd="0" presId="urn:microsoft.com/office/officeart/2005/8/layout/cycle2"/>
    <dgm:cxn modelId="{7CEB04EB-24B0-4104-AF21-7A4BA976057D}" type="presParOf" srcId="{BAC1243B-37CB-4A20-AB19-C4600AF16A7C}" destId="{D8500FB7-1881-442E-B4AD-DA040CCF2043}" srcOrd="12" destOrd="0" presId="urn:microsoft.com/office/officeart/2005/8/layout/cycle2"/>
    <dgm:cxn modelId="{E521D67A-E879-41A1-804A-A50A9FD8FE33}" type="presParOf" srcId="{BAC1243B-37CB-4A20-AB19-C4600AF16A7C}" destId="{BF4A0F81-1037-40CD-B902-39BC6DAD59A2}" srcOrd="13" destOrd="0" presId="urn:microsoft.com/office/officeart/2005/8/layout/cycle2"/>
    <dgm:cxn modelId="{BECB66E6-3F1A-45F4-8B0C-08469E724345}" type="presParOf" srcId="{BF4A0F81-1037-40CD-B902-39BC6DAD59A2}" destId="{26462A44-3B31-476E-9A33-9C4DEE282A2A}"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44C440A-F11D-44FD-8703-0C09DC17F516}" type="doc">
      <dgm:prSet loTypeId="urn:microsoft.com/office/officeart/2005/8/layout/radial1" loCatId="cycle" qsTypeId="urn:microsoft.com/office/officeart/2005/8/quickstyle/simple2" qsCatId="simple" csTypeId="urn:microsoft.com/office/officeart/2005/8/colors/colorful4" csCatId="colorful" phldr="1"/>
      <dgm:spPr/>
      <dgm:t>
        <a:bodyPr/>
        <a:lstStyle/>
        <a:p>
          <a:endParaRPr lang="en-US"/>
        </a:p>
      </dgm:t>
    </dgm:pt>
    <dgm:pt modelId="{1FE44CBF-B3AF-4D0F-BADC-707E4B264871}">
      <dgm:prSet phldrT="[Text]"/>
      <dgm:spPr/>
      <dgm:t>
        <a:bodyPr/>
        <a:lstStyle/>
        <a:p>
          <a:r>
            <a:rPr lang="en-US" b="1" dirty="0" err="1">
              <a:solidFill>
                <a:schemeClr val="tx1"/>
              </a:solidFill>
              <a:latin typeface="NikoshBAN" pitchFamily="2" charset="0"/>
              <a:cs typeface="NikoshBAN" pitchFamily="2" charset="0"/>
            </a:rPr>
            <a:t>শ্রেণিবিন্যাসের</a:t>
          </a:r>
          <a:r>
            <a:rPr lang="en-US" b="1" dirty="0">
              <a:solidFill>
                <a:schemeClr val="tx1"/>
              </a:solidFill>
              <a:latin typeface="NikoshBAN" pitchFamily="2" charset="0"/>
              <a:cs typeface="NikoshBAN" pitchFamily="2" charset="0"/>
            </a:rPr>
            <a:t> </a:t>
          </a:r>
          <a:r>
            <a:rPr lang="en-US" b="1" dirty="0" err="1">
              <a:solidFill>
                <a:schemeClr val="tx1"/>
              </a:solidFill>
              <a:latin typeface="NikoshBAN" pitchFamily="2" charset="0"/>
              <a:cs typeface="NikoshBAN" pitchFamily="2" charset="0"/>
            </a:rPr>
            <a:t>উদ্দেশ্য</a:t>
          </a:r>
          <a:endParaRPr lang="en-US" b="1" dirty="0">
            <a:solidFill>
              <a:schemeClr val="tx1"/>
            </a:solidFill>
            <a:latin typeface="NikoshBAN" panose="02000000000000000000" pitchFamily="2" charset="0"/>
            <a:cs typeface="NikoshBAN" panose="02000000000000000000" pitchFamily="2" charset="0"/>
          </a:endParaRPr>
        </a:p>
      </dgm:t>
    </dgm:pt>
    <dgm:pt modelId="{3865D52C-1FF8-4A28-88A0-E14E8EC0EF6F}" type="parTrans" cxnId="{29EF9CFD-6DA5-475C-90CA-E411118A8BF5}">
      <dgm:prSet/>
      <dgm:spPr/>
      <dgm:t>
        <a:bodyPr/>
        <a:lstStyle/>
        <a:p>
          <a:endParaRPr lang="en-US">
            <a:solidFill>
              <a:schemeClr val="tx1"/>
            </a:solidFill>
          </a:endParaRPr>
        </a:p>
      </dgm:t>
    </dgm:pt>
    <dgm:pt modelId="{61F317C8-A0EC-42C0-B1EC-BAFAE4BEFE57}" type="sibTrans" cxnId="{29EF9CFD-6DA5-475C-90CA-E411118A8BF5}">
      <dgm:prSet/>
      <dgm:spPr/>
      <dgm:t>
        <a:bodyPr/>
        <a:lstStyle/>
        <a:p>
          <a:endParaRPr lang="en-US">
            <a:solidFill>
              <a:schemeClr val="tx1"/>
            </a:solidFill>
          </a:endParaRPr>
        </a:p>
      </dgm:t>
    </dgm:pt>
    <dgm:pt modelId="{2FBDE66B-26D4-48C5-BF63-6C391C8E5A1A}">
      <dgm:prSet phldrT="[Text]"/>
      <dgm:spPr/>
      <dgm:t>
        <a:bodyPr/>
        <a:lstStyle/>
        <a:p>
          <a:r>
            <a:rPr lang="bn-BD" b="1" dirty="0">
              <a:solidFill>
                <a:schemeClr val="tx1"/>
              </a:solidFill>
              <a:latin typeface="NikoshBAN" pitchFamily="2" charset="0"/>
              <a:cs typeface="NikoshBAN" pitchFamily="2" charset="0"/>
            </a:rPr>
            <a:t>প্রতিটি জীবের দল ও উপদল সম্বন্ধে জ্ঞান আহরণ </a:t>
          </a:r>
          <a:endParaRPr lang="en-US" b="1" dirty="0">
            <a:solidFill>
              <a:schemeClr val="tx1"/>
            </a:solidFill>
            <a:latin typeface="NikoshBAN" panose="02000000000000000000" pitchFamily="2" charset="0"/>
            <a:cs typeface="NikoshBAN" panose="02000000000000000000" pitchFamily="2" charset="0"/>
          </a:endParaRPr>
        </a:p>
      </dgm:t>
    </dgm:pt>
    <dgm:pt modelId="{C557D193-0ED2-4470-8C9D-411BE52D1E7D}" type="parTrans" cxnId="{5830631E-ED23-4071-B6BB-8B22114C8E26}">
      <dgm:prSet/>
      <dgm:spPr/>
      <dgm:t>
        <a:bodyPr/>
        <a:lstStyle/>
        <a:p>
          <a:endParaRPr lang="en-US">
            <a:solidFill>
              <a:schemeClr val="tx1"/>
            </a:solidFill>
            <a:latin typeface="NikoshBAN" panose="02000000000000000000" pitchFamily="2" charset="0"/>
            <a:cs typeface="NikoshBAN" panose="02000000000000000000" pitchFamily="2" charset="0"/>
          </a:endParaRPr>
        </a:p>
      </dgm:t>
    </dgm:pt>
    <dgm:pt modelId="{AF48B70D-0395-4EE3-BC34-D3D7BD3B128F}" type="sibTrans" cxnId="{5830631E-ED23-4071-B6BB-8B22114C8E26}">
      <dgm:prSet/>
      <dgm:spPr/>
      <dgm:t>
        <a:bodyPr/>
        <a:lstStyle/>
        <a:p>
          <a:endParaRPr lang="en-US">
            <a:solidFill>
              <a:schemeClr val="tx1"/>
            </a:solidFill>
          </a:endParaRPr>
        </a:p>
      </dgm:t>
    </dgm:pt>
    <dgm:pt modelId="{74EB6A81-2759-4553-A659-7B780BCFF31C}">
      <dgm:prSet phldrT="[Text]" custT="1"/>
      <dgm:spPr/>
      <dgm:t>
        <a:bodyPr/>
        <a:lstStyle/>
        <a:p>
          <a:r>
            <a:rPr lang="bn-BD" sz="2000" b="1" dirty="0">
              <a:solidFill>
                <a:schemeClr val="tx1"/>
              </a:solidFill>
              <a:latin typeface="NikoshBAN" pitchFamily="2" charset="0"/>
              <a:cs typeface="NikoshBAN" pitchFamily="2" charset="0"/>
            </a:rPr>
            <a:t>আহরিত জ্ঞানকে সংরক্ষণ</a:t>
          </a:r>
          <a:endParaRPr lang="en-US" sz="2000" b="1" dirty="0">
            <a:solidFill>
              <a:schemeClr val="tx1"/>
            </a:solidFill>
            <a:latin typeface="NikoshBAN" panose="02000000000000000000" pitchFamily="2" charset="0"/>
            <a:cs typeface="NikoshBAN" panose="02000000000000000000" pitchFamily="2" charset="0"/>
          </a:endParaRPr>
        </a:p>
      </dgm:t>
    </dgm:pt>
    <dgm:pt modelId="{39BE0D94-77EF-4B23-AC20-53CD6FE921C0}" type="parTrans" cxnId="{FD586CC4-99A0-4ED5-BDB5-ABFAF5FC4D5C}">
      <dgm:prSet/>
      <dgm:spPr/>
      <dgm:t>
        <a:bodyPr/>
        <a:lstStyle/>
        <a:p>
          <a:endParaRPr lang="en-US">
            <a:solidFill>
              <a:schemeClr val="tx1"/>
            </a:solidFill>
            <a:latin typeface="NikoshBAN" panose="02000000000000000000" pitchFamily="2" charset="0"/>
            <a:cs typeface="NikoshBAN" panose="02000000000000000000" pitchFamily="2" charset="0"/>
          </a:endParaRPr>
        </a:p>
      </dgm:t>
    </dgm:pt>
    <dgm:pt modelId="{D3402B5F-4D52-4FB9-9A8F-8D5915291648}" type="sibTrans" cxnId="{FD586CC4-99A0-4ED5-BDB5-ABFAF5FC4D5C}">
      <dgm:prSet/>
      <dgm:spPr/>
      <dgm:t>
        <a:bodyPr/>
        <a:lstStyle/>
        <a:p>
          <a:endParaRPr lang="en-US">
            <a:solidFill>
              <a:schemeClr val="tx1"/>
            </a:solidFill>
          </a:endParaRPr>
        </a:p>
      </dgm:t>
    </dgm:pt>
    <dgm:pt modelId="{B42AE4C7-333D-4DE1-BFCB-19204DD827D5}">
      <dgm:prSet phldrT="[Text]" custT="1"/>
      <dgm:spPr/>
      <dgm:t>
        <a:bodyPr/>
        <a:lstStyle/>
        <a:p>
          <a:r>
            <a:rPr lang="bn-BD" sz="2000" b="1" dirty="0">
              <a:solidFill>
                <a:schemeClr val="tx1"/>
              </a:solidFill>
              <a:latin typeface="NikoshBAN" pitchFamily="2" charset="0"/>
              <a:cs typeface="NikoshBAN" pitchFamily="2" charset="0"/>
            </a:rPr>
            <a:t>পূর্ণাঙ্গ জ্ঞানকে সংক্ষিপ্ত ভাবে উপস্থাপন</a:t>
          </a:r>
          <a:endParaRPr lang="en-US" sz="2000" b="1" dirty="0">
            <a:solidFill>
              <a:schemeClr val="tx1"/>
            </a:solidFill>
            <a:latin typeface="NikoshBAN" panose="02000000000000000000" pitchFamily="2" charset="0"/>
            <a:cs typeface="NikoshBAN" panose="02000000000000000000" pitchFamily="2" charset="0"/>
          </a:endParaRPr>
        </a:p>
      </dgm:t>
    </dgm:pt>
    <dgm:pt modelId="{A578E056-EB40-4FE0-81FE-9083A8363E6B}" type="parTrans" cxnId="{31F4941C-0F2B-4A8B-BA0F-6D226719FA95}">
      <dgm:prSet/>
      <dgm:spPr/>
      <dgm:t>
        <a:bodyPr/>
        <a:lstStyle/>
        <a:p>
          <a:endParaRPr lang="en-US">
            <a:solidFill>
              <a:schemeClr val="tx1"/>
            </a:solidFill>
            <a:latin typeface="NikoshBAN" panose="02000000000000000000" pitchFamily="2" charset="0"/>
            <a:cs typeface="NikoshBAN" panose="02000000000000000000" pitchFamily="2" charset="0"/>
          </a:endParaRPr>
        </a:p>
      </dgm:t>
    </dgm:pt>
    <dgm:pt modelId="{D5E96D1B-5919-410F-92F9-F5230DDB7E64}" type="sibTrans" cxnId="{31F4941C-0F2B-4A8B-BA0F-6D226719FA95}">
      <dgm:prSet/>
      <dgm:spPr/>
      <dgm:t>
        <a:bodyPr/>
        <a:lstStyle/>
        <a:p>
          <a:endParaRPr lang="en-US">
            <a:solidFill>
              <a:schemeClr val="tx1"/>
            </a:solidFill>
          </a:endParaRPr>
        </a:p>
      </dgm:t>
    </dgm:pt>
    <dgm:pt modelId="{91B97B7A-455C-4EA7-A625-34EE89DB815C}">
      <dgm:prSet phldrT="[Text]" custT="1"/>
      <dgm:spPr/>
      <dgm:t>
        <a:bodyPr/>
        <a:lstStyle/>
        <a:p>
          <a:r>
            <a:rPr lang="bn-BD" sz="2000" b="1" dirty="0">
              <a:solidFill>
                <a:schemeClr val="tx1"/>
              </a:solidFill>
              <a:latin typeface="NikoshBAN" pitchFamily="2" charset="0"/>
              <a:cs typeface="NikoshBAN" pitchFamily="2" charset="0"/>
            </a:rPr>
            <a:t>প্রতিটি জীবকে শনাক্ত করে তার নামকরণ</a:t>
          </a:r>
          <a:endParaRPr lang="en-US" sz="2000" b="1" dirty="0">
            <a:solidFill>
              <a:schemeClr val="tx1"/>
            </a:solidFill>
            <a:latin typeface="NikoshBAN" panose="02000000000000000000" pitchFamily="2" charset="0"/>
            <a:cs typeface="NikoshBAN" panose="02000000000000000000" pitchFamily="2" charset="0"/>
          </a:endParaRPr>
        </a:p>
      </dgm:t>
    </dgm:pt>
    <dgm:pt modelId="{7F8FDCFE-F616-4285-89AE-4D909FFD65CE}" type="parTrans" cxnId="{6234FD3E-9E09-4646-A2F5-CB4528F00A12}">
      <dgm:prSet/>
      <dgm:spPr/>
      <dgm:t>
        <a:bodyPr/>
        <a:lstStyle/>
        <a:p>
          <a:endParaRPr lang="en-US">
            <a:solidFill>
              <a:schemeClr val="tx1"/>
            </a:solidFill>
            <a:latin typeface="NikoshBAN" panose="02000000000000000000" pitchFamily="2" charset="0"/>
            <a:cs typeface="NikoshBAN" panose="02000000000000000000" pitchFamily="2" charset="0"/>
          </a:endParaRPr>
        </a:p>
      </dgm:t>
    </dgm:pt>
    <dgm:pt modelId="{2FA97C8C-A44D-4223-94BB-CD59F03F34DA}" type="sibTrans" cxnId="{6234FD3E-9E09-4646-A2F5-CB4528F00A12}">
      <dgm:prSet/>
      <dgm:spPr/>
      <dgm:t>
        <a:bodyPr/>
        <a:lstStyle/>
        <a:p>
          <a:endParaRPr lang="en-US">
            <a:solidFill>
              <a:schemeClr val="tx1"/>
            </a:solidFill>
          </a:endParaRPr>
        </a:p>
      </dgm:t>
    </dgm:pt>
    <dgm:pt modelId="{F68DC7D4-6C03-4F19-8249-9A8DDA730654}">
      <dgm:prSet phldrT="[Text]" custT="1"/>
      <dgm:spPr/>
      <dgm:t>
        <a:bodyPr/>
        <a:lstStyle/>
        <a:p>
          <a:r>
            <a:rPr lang="bn-BD" sz="2400" b="1" dirty="0">
              <a:solidFill>
                <a:schemeClr val="tx1"/>
              </a:solidFill>
              <a:latin typeface="NikoshBAN" pitchFamily="2" charset="0"/>
              <a:cs typeface="NikoshBAN" pitchFamily="2" charset="0"/>
            </a:rPr>
            <a:t> </a:t>
          </a:r>
          <a:r>
            <a:rPr lang="bn-BD" sz="1800" b="1" dirty="0">
              <a:solidFill>
                <a:schemeClr val="tx1"/>
              </a:solidFill>
              <a:latin typeface="NikoshBAN" pitchFamily="2" charset="0"/>
              <a:cs typeface="NikoshBAN" pitchFamily="2" charset="0"/>
            </a:rPr>
            <a:t>জীব সমূহের প্রজাতিগত সংখ্যা বৃদ্ধির ব্যবস্থা নেওয়া। </a:t>
          </a:r>
          <a:endParaRPr lang="en-US" sz="1800" b="1" dirty="0">
            <a:solidFill>
              <a:schemeClr val="tx1"/>
            </a:solidFill>
            <a:latin typeface="NikoshBAN" panose="02000000000000000000" pitchFamily="2" charset="0"/>
            <a:cs typeface="NikoshBAN" panose="02000000000000000000" pitchFamily="2" charset="0"/>
          </a:endParaRPr>
        </a:p>
      </dgm:t>
    </dgm:pt>
    <dgm:pt modelId="{A2C3B45F-F79A-4358-88DB-EE153425D4A3}" type="parTrans" cxnId="{291341DB-FCCD-406A-9ED3-4EED44CAD92B}">
      <dgm:prSet/>
      <dgm:spPr/>
      <dgm:t>
        <a:bodyPr/>
        <a:lstStyle/>
        <a:p>
          <a:endParaRPr lang="en-US">
            <a:solidFill>
              <a:schemeClr val="tx1"/>
            </a:solidFill>
            <a:latin typeface="NikoshBAN" panose="02000000000000000000" pitchFamily="2" charset="0"/>
            <a:cs typeface="NikoshBAN" panose="02000000000000000000" pitchFamily="2" charset="0"/>
          </a:endParaRPr>
        </a:p>
      </dgm:t>
    </dgm:pt>
    <dgm:pt modelId="{7E5F73F6-B1B2-4C8E-86F0-05940A47C657}" type="sibTrans" cxnId="{291341DB-FCCD-406A-9ED3-4EED44CAD92B}">
      <dgm:prSet/>
      <dgm:spPr/>
      <dgm:t>
        <a:bodyPr/>
        <a:lstStyle/>
        <a:p>
          <a:endParaRPr lang="en-US">
            <a:solidFill>
              <a:schemeClr val="tx1"/>
            </a:solidFill>
          </a:endParaRPr>
        </a:p>
      </dgm:t>
    </dgm:pt>
    <dgm:pt modelId="{8917E91B-FB57-4E5D-A1F5-9EB86AA0881C}" type="pres">
      <dgm:prSet presAssocID="{B44C440A-F11D-44FD-8703-0C09DC17F516}" presName="cycle" presStyleCnt="0">
        <dgm:presLayoutVars>
          <dgm:chMax val="1"/>
          <dgm:dir/>
          <dgm:animLvl val="ctr"/>
          <dgm:resizeHandles val="exact"/>
        </dgm:presLayoutVars>
      </dgm:prSet>
      <dgm:spPr/>
    </dgm:pt>
    <dgm:pt modelId="{3D58CEB3-D2B1-4297-80A3-3BACC473A3F7}" type="pres">
      <dgm:prSet presAssocID="{1FE44CBF-B3AF-4D0F-BADC-707E4B264871}" presName="centerShape" presStyleLbl="node0" presStyleIdx="0" presStyleCnt="1"/>
      <dgm:spPr/>
    </dgm:pt>
    <dgm:pt modelId="{4FC8D0D8-D8EF-4039-A4FA-9753F2C458C2}" type="pres">
      <dgm:prSet presAssocID="{C557D193-0ED2-4470-8C9D-411BE52D1E7D}" presName="Name9" presStyleLbl="parChTrans1D2" presStyleIdx="0" presStyleCnt="5"/>
      <dgm:spPr/>
    </dgm:pt>
    <dgm:pt modelId="{B0BD695A-FFCC-43C7-B0C7-80C413584C84}" type="pres">
      <dgm:prSet presAssocID="{C557D193-0ED2-4470-8C9D-411BE52D1E7D}" presName="connTx" presStyleLbl="parChTrans1D2" presStyleIdx="0" presStyleCnt="5"/>
      <dgm:spPr/>
    </dgm:pt>
    <dgm:pt modelId="{970909A0-33F5-471E-B18D-B70857DF97DE}" type="pres">
      <dgm:prSet presAssocID="{2FBDE66B-26D4-48C5-BF63-6C391C8E5A1A}" presName="node" presStyleLbl="node1" presStyleIdx="0" presStyleCnt="5">
        <dgm:presLayoutVars>
          <dgm:bulletEnabled val="1"/>
        </dgm:presLayoutVars>
      </dgm:prSet>
      <dgm:spPr/>
    </dgm:pt>
    <dgm:pt modelId="{1054C48F-59C2-4BF0-B0A7-89DDA03BE868}" type="pres">
      <dgm:prSet presAssocID="{39BE0D94-77EF-4B23-AC20-53CD6FE921C0}" presName="Name9" presStyleLbl="parChTrans1D2" presStyleIdx="1" presStyleCnt="5"/>
      <dgm:spPr/>
    </dgm:pt>
    <dgm:pt modelId="{415702F7-5B6E-4628-8E40-8EB2959D7D0F}" type="pres">
      <dgm:prSet presAssocID="{39BE0D94-77EF-4B23-AC20-53CD6FE921C0}" presName="connTx" presStyleLbl="parChTrans1D2" presStyleIdx="1" presStyleCnt="5"/>
      <dgm:spPr/>
    </dgm:pt>
    <dgm:pt modelId="{4D3613EB-E03A-499D-9E43-D10B85C554CD}" type="pres">
      <dgm:prSet presAssocID="{74EB6A81-2759-4553-A659-7B780BCFF31C}" presName="node" presStyleLbl="node1" presStyleIdx="1" presStyleCnt="5">
        <dgm:presLayoutVars>
          <dgm:bulletEnabled val="1"/>
        </dgm:presLayoutVars>
      </dgm:prSet>
      <dgm:spPr/>
    </dgm:pt>
    <dgm:pt modelId="{E970F092-D515-40FD-8B80-66A00E15A2D1}" type="pres">
      <dgm:prSet presAssocID="{A578E056-EB40-4FE0-81FE-9083A8363E6B}" presName="Name9" presStyleLbl="parChTrans1D2" presStyleIdx="2" presStyleCnt="5"/>
      <dgm:spPr/>
    </dgm:pt>
    <dgm:pt modelId="{FFE22447-0A28-407F-8895-CD997F6FCA68}" type="pres">
      <dgm:prSet presAssocID="{A578E056-EB40-4FE0-81FE-9083A8363E6B}" presName="connTx" presStyleLbl="parChTrans1D2" presStyleIdx="2" presStyleCnt="5"/>
      <dgm:spPr/>
    </dgm:pt>
    <dgm:pt modelId="{161954CF-86E6-4CBF-B9E7-1A42B4BD23CE}" type="pres">
      <dgm:prSet presAssocID="{B42AE4C7-333D-4DE1-BFCB-19204DD827D5}" presName="node" presStyleLbl="node1" presStyleIdx="2" presStyleCnt="5">
        <dgm:presLayoutVars>
          <dgm:bulletEnabled val="1"/>
        </dgm:presLayoutVars>
      </dgm:prSet>
      <dgm:spPr/>
    </dgm:pt>
    <dgm:pt modelId="{79396FC4-47C0-41BC-8FE4-DFDD43CC5E0A}" type="pres">
      <dgm:prSet presAssocID="{7F8FDCFE-F616-4285-89AE-4D909FFD65CE}" presName="Name9" presStyleLbl="parChTrans1D2" presStyleIdx="3" presStyleCnt="5"/>
      <dgm:spPr/>
    </dgm:pt>
    <dgm:pt modelId="{42D37F6C-FC1F-49E2-8327-46F3118CF3D9}" type="pres">
      <dgm:prSet presAssocID="{7F8FDCFE-F616-4285-89AE-4D909FFD65CE}" presName="connTx" presStyleLbl="parChTrans1D2" presStyleIdx="3" presStyleCnt="5"/>
      <dgm:spPr/>
    </dgm:pt>
    <dgm:pt modelId="{B7180C25-C075-452B-8A78-49BD5F2E2093}" type="pres">
      <dgm:prSet presAssocID="{91B97B7A-455C-4EA7-A625-34EE89DB815C}" presName="node" presStyleLbl="node1" presStyleIdx="3" presStyleCnt="5">
        <dgm:presLayoutVars>
          <dgm:bulletEnabled val="1"/>
        </dgm:presLayoutVars>
      </dgm:prSet>
      <dgm:spPr/>
    </dgm:pt>
    <dgm:pt modelId="{9BB592D6-AB3E-4178-BCB3-D63797273928}" type="pres">
      <dgm:prSet presAssocID="{A2C3B45F-F79A-4358-88DB-EE153425D4A3}" presName="Name9" presStyleLbl="parChTrans1D2" presStyleIdx="4" presStyleCnt="5"/>
      <dgm:spPr/>
    </dgm:pt>
    <dgm:pt modelId="{5C24E99D-7441-4D05-8EA9-87013408D57B}" type="pres">
      <dgm:prSet presAssocID="{A2C3B45F-F79A-4358-88DB-EE153425D4A3}" presName="connTx" presStyleLbl="parChTrans1D2" presStyleIdx="4" presStyleCnt="5"/>
      <dgm:spPr/>
    </dgm:pt>
    <dgm:pt modelId="{AF90BEC8-32F8-4486-B3FD-B8E21DF5993A}" type="pres">
      <dgm:prSet presAssocID="{F68DC7D4-6C03-4F19-8249-9A8DDA730654}" presName="node" presStyleLbl="node1" presStyleIdx="4" presStyleCnt="5" custScaleX="115291" custScaleY="97246" custRadScaleRad="117431" custRadScaleInc="-6754">
        <dgm:presLayoutVars>
          <dgm:bulletEnabled val="1"/>
        </dgm:presLayoutVars>
      </dgm:prSet>
      <dgm:spPr/>
    </dgm:pt>
  </dgm:ptLst>
  <dgm:cxnLst>
    <dgm:cxn modelId="{4A7AFD12-C084-4837-97F7-B1E65807074D}" type="presOf" srcId="{2FBDE66B-26D4-48C5-BF63-6C391C8E5A1A}" destId="{970909A0-33F5-471E-B18D-B70857DF97DE}" srcOrd="0" destOrd="0" presId="urn:microsoft.com/office/officeart/2005/8/layout/radial1"/>
    <dgm:cxn modelId="{CDCA0F16-33FF-4486-B8B4-9FC5FFD4F256}" type="presOf" srcId="{F68DC7D4-6C03-4F19-8249-9A8DDA730654}" destId="{AF90BEC8-32F8-4486-B3FD-B8E21DF5993A}" srcOrd="0" destOrd="0" presId="urn:microsoft.com/office/officeart/2005/8/layout/radial1"/>
    <dgm:cxn modelId="{31F4941C-0F2B-4A8B-BA0F-6D226719FA95}" srcId="{1FE44CBF-B3AF-4D0F-BADC-707E4B264871}" destId="{B42AE4C7-333D-4DE1-BFCB-19204DD827D5}" srcOrd="2" destOrd="0" parTransId="{A578E056-EB40-4FE0-81FE-9083A8363E6B}" sibTransId="{D5E96D1B-5919-410F-92F9-F5230DDB7E64}"/>
    <dgm:cxn modelId="{5830631E-ED23-4071-B6BB-8B22114C8E26}" srcId="{1FE44CBF-B3AF-4D0F-BADC-707E4B264871}" destId="{2FBDE66B-26D4-48C5-BF63-6C391C8E5A1A}" srcOrd="0" destOrd="0" parTransId="{C557D193-0ED2-4470-8C9D-411BE52D1E7D}" sibTransId="{AF48B70D-0395-4EE3-BC34-D3D7BD3B128F}"/>
    <dgm:cxn modelId="{8BB53E28-B521-4AEB-B381-9972A6588CA8}" type="presOf" srcId="{74EB6A81-2759-4553-A659-7B780BCFF31C}" destId="{4D3613EB-E03A-499D-9E43-D10B85C554CD}" srcOrd="0" destOrd="0" presId="urn:microsoft.com/office/officeart/2005/8/layout/radial1"/>
    <dgm:cxn modelId="{B9B8863B-467F-485F-A4F3-6A93A42FFDCF}" type="presOf" srcId="{1FE44CBF-B3AF-4D0F-BADC-707E4B264871}" destId="{3D58CEB3-D2B1-4297-80A3-3BACC473A3F7}" srcOrd="0" destOrd="0" presId="urn:microsoft.com/office/officeart/2005/8/layout/radial1"/>
    <dgm:cxn modelId="{6234FD3E-9E09-4646-A2F5-CB4528F00A12}" srcId="{1FE44CBF-B3AF-4D0F-BADC-707E4B264871}" destId="{91B97B7A-455C-4EA7-A625-34EE89DB815C}" srcOrd="3" destOrd="0" parTransId="{7F8FDCFE-F616-4285-89AE-4D909FFD65CE}" sibTransId="{2FA97C8C-A44D-4223-94BB-CD59F03F34DA}"/>
    <dgm:cxn modelId="{F4E6CE40-8FE1-472E-94D7-7308E4876411}" type="presOf" srcId="{B42AE4C7-333D-4DE1-BFCB-19204DD827D5}" destId="{161954CF-86E6-4CBF-B9E7-1A42B4BD23CE}" srcOrd="0" destOrd="0" presId="urn:microsoft.com/office/officeart/2005/8/layout/radial1"/>
    <dgm:cxn modelId="{EB472344-F4DE-42A1-9BCC-E8A9B7F7316B}" type="presOf" srcId="{A578E056-EB40-4FE0-81FE-9083A8363E6B}" destId="{E970F092-D515-40FD-8B80-66A00E15A2D1}" srcOrd="0" destOrd="0" presId="urn:microsoft.com/office/officeart/2005/8/layout/radial1"/>
    <dgm:cxn modelId="{845EF652-E291-4010-A1FA-719C79ECB97D}" type="presOf" srcId="{A578E056-EB40-4FE0-81FE-9083A8363E6B}" destId="{FFE22447-0A28-407F-8895-CD997F6FCA68}" srcOrd="1" destOrd="0" presId="urn:microsoft.com/office/officeart/2005/8/layout/radial1"/>
    <dgm:cxn modelId="{DE430753-33A6-421E-8439-52FF7C9DDE95}" type="presOf" srcId="{39BE0D94-77EF-4B23-AC20-53CD6FE921C0}" destId="{1054C48F-59C2-4BF0-B0A7-89DDA03BE868}" srcOrd="0" destOrd="0" presId="urn:microsoft.com/office/officeart/2005/8/layout/radial1"/>
    <dgm:cxn modelId="{7F676B56-C216-4F04-B8B9-3D379DD2CE68}" type="presOf" srcId="{7F8FDCFE-F616-4285-89AE-4D909FFD65CE}" destId="{42D37F6C-FC1F-49E2-8327-46F3118CF3D9}" srcOrd="1" destOrd="0" presId="urn:microsoft.com/office/officeart/2005/8/layout/radial1"/>
    <dgm:cxn modelId="{1AE95A9B-9C5B-4E88-B501-98FDBBECFC47}" type="presOf" srcId="{A2C3B45F-F79A-4358-88DB-EE153425D4A3}" destId="{5C24E99D-7441-4D05-8EA9-87013408D57B}" srcOrd="1" destOrd="0" presId="urn:microsoft.com/office/officeart/2005/8/layout/radial1"/>
    <dgm:cxn modelId="{E3C556B0-90A9-4825-9C1E-DC6BC8C974C4}" type="presOf" srcId="{A2C3B45F-F79A-4358-88DB-EE153425D4A3}" destId="{9BB592D6-AB3E-4178-BCB3-D63797273928}" srcOrd="0" destOrd="0" presId="urn:microsoft.com/office/officeart/2005/8/layout/radial1"/>
    <dgm:cxn modelId="{0C8E2FB1-A76B-4599-AA99-ACECC539E08B}" type="presOf" srcId="{B44C440A-F11D-44FD-8703-0C09DC17F516}" destId="{8917E91B-FB57-4E5D-A1F5-9EB86AA0881C}" srcOrd="0" destOrd="0" presId="urn:microsoft.com/office/officeart/2005/8/layout/radial1"/>
    <dgm:cxn modelId="{FD586CC4-99A0-4ED5-BDB5-ABFAF5FC4D5C}" srcId="{1FE44CBF-B3AF-4D0F-BADC-707E4B264871}" destId="{74EB6A81-2759-4553-A659-7B780BCFF31C}" srcOrd="1" destOrd="0" parTransId="{39BE0D94-77EF-4B23-AC20-53CD6FE921C0}" sibTransId="{D3402B5F-4D52-4FB9-9A8F-8D5915291648}"/>
    <dgm:cxn modelId="{8FEA23C8-D9A2-4271-8405-0B6E3C264C54}" type="presOf" srcId="{C557D193-0ED2-4470-8C9D-411BE52D1E7D}" destId="{4FC8D0D8-D8EF-4039-A4FA-9753F2C458C2}" srcOrd="0" destOrd="0" presId="urn:microsoft.com/office/officeart/2005/8/layout/radial1"/>
    <dgm:cxn modelId="{F007F4D5-BD75-4BF7-82F1-4EAF6C45C908}" type="presOf" srcId="{39BE0D94-77EF-4B23-AC20-53CD6FE921C0}" destId="{415702F7-5B6E-4628-8E40-8EB2959D7D0F}" srcOrd="1" destOrd="0" presId="urn:microsoft.com/office/officeart/2005/8/layout/radial1"/>
    <dgm:cxn modelId="{263BDED7-D48B-4488-8909-6DB6B4BAFB01}" type="presOf" srcId="{91B97B7A-455C-4EA7-A625-34EE89DB815C}" destId="{B7180C25-C075-452B-8A78-49BD5F2E2093}" srcOrd="0" destOrd="0" presId="urn:microsoft.com/office/officeart/2005/8/layout/radial1"/>
    <dgm:cxn modelId="{291341DB-FCCD-406A-9ED3-4EED44CAD92B}" srcId="{1FE44CBF-B3AF-4D0F-BADC-707E4B264871}" destId="{F68DC7D4-6C03-4F19-8249-9A8DDA730654}" srcOrd="4" destOrd="0" parTransId="{A2C3B45F-F79A-4358-88DB-EE153425D4A3}" sibTransId="{7E5F73F6-B1B2-4C8E-86F0-05940A47C657}"/>
    <dgm:cxn modelId="{16BB67E7-A0B5-4767-BEE4-C10F177A1FF4}" type="presOf" srcId="{7F8FDCFE-F616-4285-89AE-4D909FFD65CE}" destId="{79396FC4-47C0-41BC-8FE4-DFDD43CC5E0A}" srcOrd="0" destOrd="0" presId="urn:microsoft.com/office/officeart/2005/8/layout/radial1"/>
    <dgm:cxn modelId="{2F3165EC-9BF4-4A7D-943F-B391C8A94CE3}" type="presOf" srcId="{C557D193-0ED2-4470-8C9D-411BE52D1E7D}" destId="{B0BD695A-FFCC-43C7-B0C7-80C413584C84}" srcOrd="1" destOrd="0" presId="urn:microsoft.com/office/officeart/2005/8/layout/radial1"/>
    <dgm:cxn modelId="{29EF9CFD-6DA5-475C-90CA-E411118A8BF5}" srcId="{B44C440A-F11D-44FD-8703-0C09DC17F516}" destId="{1FE44CBF-B3AF-4D0F-BADC-707E4B264871}" srcOrd="0" destOrd="0" parTransId="{3865D52C-1FF8-4A28-88A0-E14E8EC0EF6F}" sibTransId="{61F317C8-A0EC-42C0-B1EC-BAFAE4BEFE57}"/>
    <dgm:cxn modelId="{858AD04B-9981-493D-A624-F62BA2A403EC}" type="presParOf" srcId="{8917E91B-FB57-4E5D-A1F5-9EB86AA0881C}" destId="{3D58CEB3-D2B1-4297-80A3-3BACC473A3F7}" srcOrd="0" destOrd="0" presId="urn:microsoft.com/office/officeart/2005/8/layout/radial1"/>
    <dgm:cxn modelId="{34325431-B48F-41CF-92AF-D8AEE6CD4E33}" type="presParOf" srcId="{8917E91B-FB57-4E5D-A1F5-9EB86AA0881C}" destId="{4FC8D0D8-D8EF-4039-A4FA-9753F2C458C2}" srcOrd="1" destOrd="0" presId="urn:microsoft.com/office/officeart/2005/8/layout/radial1"/>
    <dgm:cxn modelId="{44F52EB0-CAEA-4FBC-9C0B-84E6073EB041}" type="presParOf" srcId="{4FC8D0D8-D8EF-4039-A4FA-9753F2C458C2}" destId="{B0BD695A-FFCC-43C7-B0C7-80C413584C84}" srcOrd="0" destOrd="0" presId="urn:microsoft.com/office/officeart/2005/8/layout/radial1"/>
    <dgm:cxn modelId="{E942C095-7E70-4EBA-BF0D-1057619C581E}" type="presParOf" srcId="{8917E91B-FB57-4E5D-A1F5-9EB86AA0881C}" destId="{970909A0-33F5-471E-B18D-B70857DF97DE}" srcOrd="2" destOrd="0" presId="urn:microsoft.com/office/officeart/2005/8/layout/radial1"/>
    <dgm:cxn modelId="{980F7A39-D277-4B2B-AB9C-00C96AB63B85}" type="presParOf" srcId="{8917E91B-FB57-4E5D-A1F5-9EB86AA0881C}" destId="{1054C48F-59C2-4BF0-B0A7-89DDA03BE868}" srcOrd="3" destOrd="0" presId="urn:microsoft.com/office/officeart/2005/8/layout/radial1"/>
    <dgm:cxn modelId="{75696A3F-6055-4ADC-B39E-1A7BBECA4F6A}" type="presParOf" srcId="{1054C48F-59C2-4BF0-B0A7-89DDA03BE868}" destId="{415702F7-5B6E-4628-8E40-8EB2959D7D0F}" srcOrd="0" destOrd="0" presId="urn:microsoft.com/office/officeart/2005/8/layout/radial1"/>
    <dgm:cxn modelId="{F9E2B0DB-B316-4AC0-82D2-1DE703920DC2}" type="presParOf" srcId="{8917E91B-FB57-4E5D-A1F5-9EB86AA0881C}" destId="{4D3613EB-E03A-499D-9E43-D10B85C554CD}" srcOrd="4" destOrd="0" presId="urn:microsoft.com/office/officeart/2005/8/layout/radial1"/>
    <dgm:cxn modelId="{10587084-24E5-497A-9EBD-79990EC9E808}" type="presParOf" srcId="{8917E91B-FB57-4E5D-A1F5-9EB86AA0881C}" destId="{E970F092-D515-40FD-8B80-66A00E15A2D1}" srcOrd="5" destOrd="0" presId="urn:microsoft.com/office/officeart/2005/8/layout/radial1"/>
    <dgm:cxn modelId="{87B15596-FBF8-4552-90DB-C8E58A234151}" type="presParOf" srcId="{E970F092-D515-40FD-8B80-66A00E15A2D1}" destId="{FFE22447-0A28-407F-8895-CD997F6FCA68}" srcOrd="0" destOrd="0" presId="urn:microsoft.com/office/officeart/2005/8/layout/radial1"/>
    <dgm:cxn modelId="{B0D83FF9-57C0-4C61-B564-5D6699F56A57}" type="presParOf" srcId="{8917E91B-FB57-4E5D-A1F5-9EB86AA0881C}" destId="{161954CF-86E6-4CBF-B9E7-1A42B4BD23CE}" srcOrd="6" destOrd="0" presId="urn:microsoft.com/office/officeart/2005/8/layout/radial1"/>
    <dgm:cxn modelId="{03735EC5-31C4-4E1C-848E-4A78C927B80C}" type="presParOf" srcId="{8917E91B-FB57-4E5D-A1F5-9EB86AA0881C}" destId="{79396FC4-47C0-41BC-8FE4-DFDD43CC5E0A}" srcOrd="7" destOrd="0" presId="urn:microsoft.com/office/officeart/2005/8/layout/radial1"/>
    <dgm:cxn modelId="{7D86F0C3-9E4E-4505-BB8F-72AF2AED23B0}" type="presParOf" srcId="{79396FC4-47C0-41BC-8FE4-DFDD43CC5E0A}" destId="{42D37F6C-FC1F-49E2-8327-46F3118CF3D9}" srcOrd="0" destOrd="0" presId="urn:microsoft.com/office/officeart/2005/8/layout/radial1"/>
    <dgm:cxn modelId="{AC97A1E3-2D45-4786-A269-BD08807A6DB1}" type="presParOf" srcId="{8917E91B-FB57-4E5D-A1F5-9EB86AA0881C}" destId="{B7180C25-C075-452B-8A78-49BD5F2E2093}" srcOrd="8" destOrd="0" presId="urn:microsoft.com/office/officeart/2005/8/layout/radial1"/>
    <dgm:cxn modelId="{1A004640-CDA7-42FB-99F6-83CD80CEE3D9}" type="presParOf" srcId="{8917E91B-FB57-4E5D-A1F5-9EB86AA0881C}" destId="{9BB592D6-AB3E-4178-BCB3-D63797273928}" srcOrd="9" destOrd="0" presId="urn:microsoft.com/office/officeart/2005/8/layout/radial1"/>
    <dgm:cxn modelId="{556B4A6D-2CF1-432F-AB0D-C68708ACA467}" type="presParOf" srcId="{9BB592D6-AB3E-4178-BCB3-D63797273928}" destId="{5C24E99D-7441-4D05-8EA9-87013408D57B}" srcOrd="0" destOrd="0" presId="urn:microsoft.com/office/officeart/2005/8/layout/radial1"/>
    <dgm:cxn modelId="{54DC676F-6F75-4E6F-8DE6-804F850C1D41}" type="presParOf" srcId="{8917E91B-FB57-4E5D-A1F5-9EB86AA0881C}" destId="{AF90BEC8-32F8-4486-B3FD-B8E21DF5993A}" srcOrd="10"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3785119-BEC5-4AFB-A265-603CA1A179DD}" type="doc">
      <dgm:prSet loTypeId="urn:microsoft.com/office/officeart/2005/8/layout/radial3" loCatId="cycle" qsTypeId="urn:microsoft.com/office/officeart/2005/8/quickstyle/simple1" qsCatId="simple" csTypeId="urn:microsoft.com/office/officeart/2005/8/colors/colorful5" csCatId="colorful" phldr="1"/>
      <dgm:spPr/>
      <dgm:t>
        <a:bodyPr/>
        <a:lstStyle/>
        <a:p>
          <a:endParaRPr lang="en-US"/>
        </a:p>
      </dgm:t>
    </dgm:pt>
    <dgm:pt modelId="{B4605E86-FD32-4A8C-A61E-804DEAEF061C}">
      <dgm:prSet phldrT="[Text]"/>
      <dgm:spPr/>
      <dgm:t>
        <a:bodyPr/>
        <a:lstStyle/>
        <a:p>
          <a:r>
            <a:rPr lang="en-US" b="1" dirty="0" err="1">
              <a:solidFill>
                <a:schemeClr val="tx1"/>
              </a:solidFill>
              <a:latin typeface="NikoshBAN" pitchFamily="2" charset="0"/>
              <a:cs typeface="NikoshBAN" pitchFamily="2" charset="0"/>
            </a:rPr>
            <a:t>শ্রেণিবিন্যা</a:t>
          </a:r>
          <a:r>
            <a:rPr lang="bn-BD" b="1" dirty="0">
              <a:solidFill>
                <a:schemeClr val="tx1"/>
              </a:solidFill>
              <a:latin typeface="NikoshBAN" pitchFamily="2" charset="0"/>
              <a:cs typeface="NikoshBAN" pitchFamily="2" charset="0"/>
            </a:rPr>
            <a:t>সের নীতি</a:t>
          </a:r>
          <a:endParaRPr lang="en-US" dirty="0">
            <a:solidFill>
              <a:schemeClr val="tx1"/>
            </a:solidFill>
          </a:endParaRPr>
        </a:p>
      </dgm:t>
    </dgm:pt>
    <dgm:pt modelId="{78F9CEA1-9C3E-4F56-99ED-F6A432F8FE56}" type="parTrans" cxnId="{A6B9CE66-17B1-4F2D-B95B-684375B8A828}">
      <dgm:prSet/>
      <dgm:spPr/>
      <dgm:t>
        <a:bodyPr/>
        <a:lstStyle/>
        <a:p>
          <a:endParaRPr lang="en-US"/>
        </a:p>
      </dgm:t>
    </dgm:pt>
    <dgm:pt modelId="{07EFAB36-D53A-40A3-9F34-C337044D255F}" type="sibTrans" cxnId="{A6B9CE66-17B1-4F2D-B95B-684375B8A828}">
      <dgm:prSet/>
      <dgm:spPr/>
      <dgm:t>
        <a:bodyPr/>
        <a:lstStyle/>
        <a:p>
          <a:endParaRPr lang="en-US"/>
        </a:p>
      </dgm:t>
    </dgm:pt>
    <dgm:pt modelId="{956687DD-E978-4D19-B46A-CEF20B3560AB}">
      <dgm:prSet phldrT="[Text]"/>
      <dgm:spPr/>
      <dgm:t>
        <a:bodyPr/>
        <a:lstStyle/>
        <a:p>
          <a:r>
            <a:rPr lang="bn-BD" b="1" dirty="0">
              <a:solidFill>
                <a:schemeClr val="tx1"/>
              </a:solidFill>
              <a:latin typeface="NikoshBAN" pitchFamily="2" charset="0"/>
              <a:cs typeface="NikoshBAN" pitchFamily="2" charset="0"/>
            </a:rPr>
            <a:t>শ্রেণিবদ্ধগত বৈশিষ্ট্য </a:t>
          </a:r>
          <a:endParaRPr lang="en-US" dirty="0">
            <a:solidFill>
              <a:schemeClr val="tx1"/>
            </a:solidFill>
          </a:endParaRPr>
        </a:p>
      </dgm:t>
    </dgm:pt>
    <dgm:pt modelId="{FB8B6BEF-CEB3-45D8-A1F1-C0A43742144E}" type="parTrans" cxnId="{E8741E5E-941A-489D-AAE7-81D51724B665}">
      <dgm:prSet/>
      <dgm:spPr/>
      <dgm:t>
        <a:bodyPr/>
        <a:lstStyle/>
        <a:p>
          <a:endParaRPr lang="en-US"/>
        </a:p>
      </dgm:t>
    </dgm:pt>
    <dgm:pt modelId="{F7DF93F6-24E4-4FE2-B767-346A67D5582E}" type="sibTrans" cxnId="{E8741E5E-941A-489D-AAE7-81D51724B665}">
      <dgm:prSet/>
      <dgm:spPr/>
      <dgm:t>
        <a:bodyPr/>
        <a:lstStyle/>
        <a:p>
          <a:endParaRPr lang="en-US"/>
        </a:p>
      </dgm:t>
    </dgm:pt>
    <dgm:pt modelId="{306C793A-C244-46D1-B0A8-D7634F0412A0}">
      <dgm:prSet phldrT="[Text]" custT="1"/>
      <dgm:spPr/>
      <dgm:t>
        <a:bodyPr/>
        <a:lstStyle/>
        <a:p>
          <a:r>
            <a:rPr lang="bn-BD" sz="1900" b="1" dirty="0">
              <a:solidFill>
                <a:schemeClr val="tx1"/>
              </a:solidFill>
              <a:latin typeface="NikoshBAN" pitchFamily="2" charset="0"/>
              <a:cs typeface="NikoshBAN" pitchFamily="2" charset="0"/>
            </a:rPr>
            <a:t>শনাক্তকরণ</a:t>
          </a:r>
          <a:endParaRPr lang="en-US" sz="1900" dirty="0">
            <a:solidFill>
              <a:schemeClr val="tx1"/>
            </a:solidFill>
          </a:endParaRPr>
        </a:p>
      </dgm:t>
    </dgm:pt>
    <dgm:pt modelId="{D582E6A8-0D28-4D7B-AD2D-04D903600BF5}" type="parTrans" cxnId="{B84B3467-3778-438F-BCB7-CD3150FA9C77}">
      <dgm:prSet/>
      <dgm:spPr/>
      <dgm:t>
        <a:bodyPr/>
        <a:lstStyle/>
        <a:p>
          <a:endParaRPr lang="en-US"/>
        </a:p>
      </dgm:t>
    </dgm:pt>
    <dgm:pt modelId="{FF814273-15AB-4C5F-9580-46E35D2935BE}" type="sibTrans" cxnId="{B84B3467-3778-438F-BCB7-CD3150FA9C77}">
      <dgm:prSet/>
      <dgm:spPr/>
      <dgm:t>
        <a:bodyPr/>
        <a:lstStyle/>
        <a:p>
          <a:endParaRPr lang="en-US"/>
        </a:p>
      </dgm:t>
    </dgm:pt>
    <dgm:pt modelId="{FD8E974E-1C89-4FE8-B39F-BA0C558B59F8}">
      <dgm:prSet phldrT="[Text]" custT="1"/>
      <dgm:spPr/>
      <dgm:t>
        <a:bodyPr/>
        <a:lstStyle/>
        <a:p>
          <a:r>
            <a:rPr lang="bn-BD" sz="1600" b="1" dirty="0">
              <a:solidFill>
                <a:schemeClr val="tx1"/>
              </a:solidFill>
              <a:latin typeface="NikoshBAN" pitchFamily="2" charset="0"/>
              <a:cs typeface="NikoshBAN" pitchFamily="2" charset="0"/>
            </a:rPr>
            <a:t>ক্যাটাগরিকরণ</a:t>
          </a:r>
          <a:endParaRPr lang="en-US" sz="1600" dirty="0">
            <a:solidFill>
              <a:schemeClr val="tx1"/>
            </a:solidFill>
          </a:endParaRPr>
        </a:p>
      </dgm:t>
    </dgm:pt>
    <dgm:pt modelId="{369BA1DA-A118-4335-A326-08289AA8BC34}" type="parTrans" cxnId="{FD7E7D26-511F-4366-96DB-196EF2830385}">
      <dgm:prSet/>
      <dgm:spPr/>
      <dgm:t>
        <a:bodyPr/>
        <a:lstStyle/>
        <a:p>
          <a:endParaRPr lang="en-US"/>
        </a:p>
      </dgm:t>
    </dgm:pt>
    <dgm:pt modelId="{D749AAEF-1AB7-4E4F-AB0A-5B16C8D4C3F2}" type="sibTrans" cxnId="{FD7E7D26-511F-4366-96DB-196EF2830385}">
      <dgm:prSet/>
      <dgm:spPr/>
      <dgm:t>
        <a:bodyPr/>
        <a:lstStyle/>
        <a:p>
          <a:endParaRPr lang="en-US"/>
        </a:p>
      </dgm:t>
    </dgm:pt>
    <dgm:pt modelId="{141A7F5C-C117-4F4A-B6A0-EB770C6D4C8E}">
      <dgm:prSet phldrT="[Text]" custT="1"/>
      <dgm:spPr/>
      <dgm:t>
        <a:bodyPr/>
        <a:lstStyle/>
        <a:p>
          <a:r>
            <a:rPr lang="bn-BD" sz="2000" b="1" dirty="0">
              <a:solidFill>
                <a:schemeClr val="tx1"/>
              </a:solidFill>
              <a:latin typeface="NikoshBAN" pitchFamily="2" charset="0"/>
              <a:cs typeface="NikoshBAN" pitchFamily="2" charset="0"/>
            </a:rPr>
            <a:t>নামকরণ</a:t>
          </a:r>
          <a:endParaRPr lang="en-US" sz="2000" dirty="0">
            <a:solidFill>
              <a:schemeClr val="tx1"/>
            </a:solidFill>
          </a:endParaRPr>
        </a:p>
      </dgm:t>
    </dgm:pt>
    <dgm:pt modelId="{3CA58037-3D35-492F-8B3D-41CFBB9E5F01}" type="parTrans" cxnId="{F4C7626C-B5D1-4BA4-87C1-014A30588E0B}">
      <dgm:prSet/>
      <dgm:spPr/>
      <dgm:t>
        <a:bodyPr/>
        <a:lstStyle/>
        <a:p>
          <a:endParaRPr lang="en-US"/>
        </a:p>
      </dgm:t>
    </dgm:pt>
    <dgm:pt modelId="{799CA39C-F33A-4EF3-8B61-16F335E68FFD}" type="sibTrans" cxnId="{F4C7626C-B5D1-4BA4-87C1-014A30588E0B}">
      <dgm:prSet/>
      <dgm:spPr/>
      <dgm:t>
        <a:bodyPr/>
        <a:lstStyle/>
        <a:p>
          <a:endParaRPr lang="en-US"/>
        </a:p>
      </dgm:t>
    </dgm:pt>
    <dgm:pt modelId="{CB1DC8E3-8F22-407A-975B-2103EC38D486}" type="pres">
      <dgm:prSet presAssocID="{C3785119-BEC5-4AFB-A265-603CA1A179DD}" presName="composite" presStyleCnt="0">
        <dgm:presLayoutVars>
          <dgm:chMax val="1"/>
          <dgm:dir/>
          <dgm:resizeHandles val="exact"/>
        </dgm:presLayoutVars>
      </dgm:prSet>
      <dgm:spPr/>
    </dgm:pt>
    <dgm:pt modelId="{316A3206-09AC-42C5-A112-2E92D7497442}" type="pres">
      <dgm:prSet presAssocID="{C3785119-BEC5-4AFB-A265-603CA1A179DD}" presName="radial" presStyleCnt="0">
        <dgm:presLayoutVars>
          <dgm:animLvl val="ctr"/>
        </dgm:presLayoutVars>
      </dgm:prSet>
      <dgm:spPr/>
    </dgm:pt>
    <dgm:pt modelId="{87FB2A29-BBBC-4908-A1C4-D3CADE070E8D}" type="pres">
      <dgm:prSet presAssocID="{B4605E86-FD32-4A8C-A61E-804DEAEF061C}" presName="centerShape" presStyleLbl="vennNode1" presStyleIdx="0" presStyleCnt="5"/>
      <dgm:spPr/>
    </dgm:pt>
    <dgm:pt modelId="{F2D75441-1307-4C79-B79D-10484C50C581}" type="pres">
      <dgm:prSet presAssocID="{956687DD-E978-4D19-B46A-CEF20B3560AB}" presName="node" presStyleLbl="vennNode1" presStyleIdx="1" presStyleCnt="5">
        <dgm:presLayoutVars>
          <dgm:bulletEnabled val="1"/>
        </dgm:presLayoutVars>
      </dgm:prSet>
      <dgm:spPr/>
    </dgm:pt>
    <dgm:pt modelId="{893849CD-13E4-44FC-BE51-8DD49B089CB4}" type="pres">
      <dgm:prSet presAssocID="{306C793A-C244-46D1-B0A8-D7634F0412A0}" presName="node" presStyleLbl="vennNode1" presStyleIdx="2" presStyleCnt="5" custScaleX="116663">
        <dgm:presLayoutVars>
          <dgm:bulletEnabled val="1"/>
        </dgm:presLayoutVars>
      </dgm:prSet>
      <dgm:spPr/>
    </dgm:pt>
    <dgm:pt modelId="{C603E229-5EBD-40EB-A575-746243A4DBE0}" type="pres">
      <dgm:prSet presAssocID="{FD8E974E-1C89-4FE8-B39F-BA0C558B59F8}" presName="node" presStyleLbl="vennNode1" presStyleIdx="3" presStyleCnt="5" custScaleX="131927" custScaleY="118182">
        <dgm:presLayoutVars>
          <dgm:bulletEnabled val="1"/>
        </dgm:presLayoutVars>
      </dgm:prSet>
      <dgm:spPr/>
    </dgm:pt>
    <dgm:pt modelId="{5E36B2CC-D432-470D-8EB7-755D58ADA069}" type="pres">
      <dgm:prSet presAssocID="{141A7F5C-C117-4F4A-B6A0-EB770C6D4C8E}" presName="node" presStyleLbl="vennNode1" presStyleIdx="4" presStyleCnt="5">
        <dgm:presLayoutVars>
          <dgm:bulletEnabled val="1"/>
        </dgm:presLayoutVars>
      </dgm:prSet>
      <dgm:spPr/>
    </dgm:pt>
  </dgm:ptLst>
  <dgm:cxnLst>
    <dgm:cxn modelId="{49CF881B-321B-4E1E-AB3A-7E45DD436773}" type="presOf" srcId="{FD8E974E-1C89-4FE8-B39F-BA0C558B59F8}" destId="{C603E229-5EBD-40EB-A575-746243A4DBE0}" srcOrd="0" destOrd="0" presId="urn:microsoft.com/office/officeart/2005/8/layout/radial3"/>
    <dgm:cxn modelId="{FD7E7D26-511F-4366-96DB-196EF2830385}" srcId="{B4605E86-FD32-4A8C-A61E-804DEAEF061C}" destId="{FD8E974E-1C89-4FE8-B39F-BA0C558B59F8}" srcOrd="2" destOrd="0" parTransId="{369BA1DA-A118-4335-A326-08289AA8BC34}" sibTransId="{D749AAEF-1AB7-4E4F-AB0A-5B16C8D4C3F2}"/>
    <dgm:cxn modelId="{E8741E5E-941A-489D-AAE7-81D51724B665}" srcId="{B4605E86-FD32-4A8C-A61E-804DEAEF061C}" destId="{956687DD-E978-4D19-B46A-CEF20B3560AB}" srcOrd="0" destOrd="0" parTransId="{FB8B6BEF-CEB3-45D8-A1F1-C0A43742144E}" sibTransId="{F7DF93F6-24E4-4FE2-B767-346A67D5582E}"/>
    <dgm:cxn modelId="{A6B9CE66-17B1-4F2D-B95B-684375B8A828}" srcId="{C3785119-BEC5-4AFB-A265-603CA1A179DD}" destId="{B4605E86-FD32-4A8C-A61E-804DEAEF061C}" srcOrd="0" destOrd="0" parTransId="{78F9CEA1-9C3E-4F56-99ED-F6A432F8FE56}" sibTransId="{07EFAB36-D53A-40A3-9F34-C337044D255F}"/>
    <dgm:cxn modelId="{B84B3467-3778-438F-BCB7-CD3150FA9C77}" srcId="{B4605E86-FD32-4A8C-A61E-804DEAEF061C}" destId="{306C793A-C244-46D1-B0A8-D7634F0412A0}" srcOrd="1" destOrd="0" parTransId="{D582E6A8-0D28-4D7B-AD2D-04D903600BF5}" sibTransId="{FF814273-15AB-4C5F-9580-46E35D2935BE}"/>
    <dgm:cxn modelId="{F4C7626C-B5D1-4BA4-87C1-014A30588E0B}" srcId="{B4605E86-FD32-4A8C-A61E-804DEAEF061C}" destId="{141A7F5C-C117-4F4A-B6A0-EB770C6D4C8E}" srcOrd="3" destOrd="0" parTransId="{3CA58037-3D35-492F-8B3D-41CFBB9E5F01}" sibTransId="{799CA39C-F33A-4EF3-8B61-16F335E68FFD}"/>
    <dgm:cxn modelId="{D683A06C-CAAB-4673-894B-799919FA14DF}" type="presOf" srcId="{B4605E86-FD32-4A8C-A61E-804DEAEF061C}" destId="{87FB2A29-BBBC-4908-A1C4-D3CADE070E8D}" srcOrd="0" destOrd="0" presId="urn:microsoft.com/office/officeart/2005/8/layout/radial3"/>
    <dgm:cxn modelId="{741BC680-8F97-4BD9-81BF-B87721A49539}" type="presOf" srcId="{141A7F5C-C117-4F4A-B6A0-EB770C6D4C8E}" destId="{5E36B2CC-D432-470D-8EB7-755D58ADA069}" srcOrd="0" destOrd="0" presId="urn:microsoft.com/office/officeart/2005/8/layout/radial3"/>
    <dgm:cxn modelId="{0A9184B2-F6B7-4FEC-BA48-9C8EF7DC08D6}" type="presOf" srcId="{306C793A-C244-46D1-B0A8-D7634F0412A0}" destId="{893849CD-13E4-44FC-BE51-8DD49B089CB4}" srcOrd="0" destOrd="0" presId="urn:microsoft.com/office/officeart/2005/8/layout/radial3"/>
    <dgm:cxn modelId="{2009E6D6-E34F-472B-BF98-AD20C324D249}" type="presOf" srcId="{C3785119-BEC5-4AFB-A265-603CA1A179DD}" destId="{CB1DC8E3-8F22-407A-975B-2103EC38D486}" srcOrd="0" destOrd="0" presId="urn:microsoft.com/office/officeart/2005/8/layout/radial3"/>
    <dgm:cxn modelId="{43FD28D9-368E-42BF-A497-30F9F9DB1FC6}" type="presOf" srcId="{956687DD-E978-4D19-B46A-CEF20B3560AB}" destId="{F2D75441-1307-4C79-B79D-10484C50C581}" srcOrd="0" destOrd="0" presId="urn:microsoft.com/office/officeart/2005/8/layout/radial3"/>
    <dgm:cxn modelId="{03B4B541-C98C-4486-BFEE-82364921EA61}" type="presParOf" srcId="{CB1DC8E3-8F22-407A-975B-2103EC38D486}" destId="{316A3206-09AC-42C5-A112-2E92D7497442}" srcOrd="0" destOrd="0" presId="urn:microsoft.com/office/officeart/2005/8/layout/radial3"/>
    <dgm:cxn modelId="{B934FC2D-9896-4C43-8E1F-A65BBB1590A4}" type="presParOf" srcId="{316A3206-09AC-42C5-A112-2E92D7497442}" destId="{87FB2A29-BBBC-4908-A1C4-D3CADE070E8D}" srcOrd="0" destOrd="0" presId="urn:microsoft.com/office/officeart/2005/8/layout/radial3"/>
    <dgm:cxn modelId="{BAB2F3CB-4A1D-484C-9E63-BEA29B32E301}" type="presParOf" srcId="{316A3206-09AC-42C5-A112-2E92D7497442}" destId="{F2D75441-1307-4C79-B79D-10484C50C581}" srcOrd="1" destOrd="0" presId="urn:microsoft.com/office/officeart/2005/8/layout/radial3"/>
    <dgm:cxn modelId="{2B222799-E331-468A-8A8A-62E19E785FFB}" type="presParOf" srcId="{316A3206-09AC-42C5-A112-2E92D7497442}" destId="{893849CD-13E4-44FC-BE51-8DD49B089CB4}" srcOrd="2" destOrd="0" presId="urn:microsoft.com/office/officeart/2005/8/layout/radial3"/>
    <dgm:cxn modelId="{10F1805F-47A8-4D7C-B46D-F7ADCD0AFA53}" type="presParOf" srcId="{316A3206-09AC-42C5-A112-2E92D7497442}" destId="{C603E229-5EBD-40EB-A575-746243A4DBE0}" srcOrd="3" destOrd="0" presId="urn:microsoft.com/office/officeart/2005/8/layout/radial3"/>
    <dgm:cxn modelId="{8C6A474B-0C4B-4D4D-809C-975D0BC8C2EB}" type="presParOf" srcId="{316A3206-09AC-42C5-A112-2E92D7497442}" destId="{5E36B2CC-D432-470D-8EB7-755D58ADA069}" srcOrd="4"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B9385A-4EE0-4599-A5AE-64F717C079C6}">
      <dsp:nvSpPr>
        <dsp:cNvPr id="0" name=""/>
        <dsp:cNvSpPr/>
      </dsp:nvSpPr>
      <dsp:spPr>
        <a:xfrm>
          <a:off x="4694280" y="1338"/>
          <a:ext cx="1127038" cy="112703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a:t>১। বাস্তুতন্ত্রে অপরিবর্তিত শক্তি প্রবাহ</a:t>
          </a:r>
        </a:p>
      </dsp:txBody>
      <dsp:txXfrm>
        <a:off x="4859331" y="166389"/>
        <a:ext cx="796936" cy="796936"/>
      </dsp:txXfrm>
    </dsp:sp>
    <dsp:sp modelId="{6521FF63-F195-4CD9-9449-8800B9FB0E83}">
      <dsp:nvSpPr>
        <dsp:cNvPr id="0" name=""/>
        <dsp:cNvSpPr/>
      </dsp:nvSpPr>
      <dsp:spPr>
        <a:xfrm rot="1200000">
          <a:off x="5895319" y="661310"/>
          <a:ext cx="300035" cy="38037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5898033" y="721992"/>
        <a:ext cx="210025" cy="228225"/>
      </dsp:txXfrm>
    </dsp:sp>
    <dsp:sp modelId="{375147E8-B7B9-47C0-B369-5BB17D5F24C4}">
      <dsp:nvSpPr>
        <dsp:cNvPr id="0" name=""/>
        <dsp:cNvSpPr/>
      </dsp:nvSpPr>
      <dsp:spPr>
        <a:xfrm>
          <a:off x="6285315" y="580428"/>
          <a:ext cx="1127038" cy="112703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a:t>২। জিন ভান্ডার সমৃদ্ধ করা </a:t>
          </a:r>
        </a:p>
      </dsp:txBody>
      <dsp:txXfrm>
        <a:off x="6450366" y="745479"/>
        <a:ext cx="796936" cy="796936"/>
      </dsp:txXfrm>
    </dsp:sp>
    <dsp:sp modelId="{38D472FF-EC3B-47DD-ADB5-4D9282790DEF}">
      <dsp:nvSpPr>
        <dsp:cNvPr id="0" name=""/>
        <dsp:cNvSpPr/>
      </dsp:nvSpPr>
      <dsp:spPr>
        <a:xfrm rot="3600000">
          <a:off x="7117856" y="1679558"/>
          <a:ext cx="300035" cy="38037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7140359" y="1716658"/>
        <a:ext cx="210025" cy="228225"/>
      </dsp:txXfrm>
    </dsp:sp>
    <dsp:sp modelId="{717E0A7A-71BD-4EAC-934B-AC26B40079C9}">
      <dsp:nvSpPr>
        <dsp:cNvPr id="0" name=""/>
        <dsp:cNvSpPr/>
      </dsp:nvSpPr>
      <dsp:spPr>
        <a:xfrm>
          <a:off x="7131887" y="2046733"/>
          <a:ext cx="1127038" cy="112703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a:t>৩। স্বাস্থ্য সম্পর্কিত সহায়তা</a:t>
          </a:r>
        </a:p>
      </dsp:txBody>
      <dsp:txXfrm>
        <a:off x="7296938" y="2211784"/>
        <a:ext cx="796936" cy="796936"/>
      </dsp:txXfrm>
    </dsp:sp>
    <dsp:sp modelId="{79E9B26D-7CC8-4E06-BEB3-8D55B9340D45}">
      <dsp:nvSpPr>
        <dsp:cNvPr id="0" name=""/>
        <dsp:cNvSpPr/>
      </dsp:nvSpPr>
      <dsp:spPr>
        <a:xfrm rot="6000000">
          <a:off x="7399857" y="3245413"/>
          <a:ext cx="300035" cy="38037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10800000">
        <a:off x="7452677" y="3277167"/>
        <a:ext cx="210025" cy="228225"/>
      </dsp:txXfrm>
    </dsp:sp>
    <dsp:sp modelId="{05A32248-2983-44B1-9730-8E9CB9CE7CF9}">
      <dsp:nvSpPr>
        <dsp:cNvPr id="0" name=""/>
        <dsp:cNvSpPr/>
      </dsp:nvSpPr>
      <dsp:spPr>
        <a:xfrm>
          <a:off x="6837876" y="3714154"/>
          <a:ext cx="1127038" cy="112703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a:t>৪।অর্থনৈতিক উন্নয়নে </a:t>
          </a:r>
        </a:p>
      </dsp:txBody>
      <dsp:txXfrm>
        <a:off x="7002927" y="3879205"/>
        <a:ext cx="796936" cy="796936"/>
      </dsp:txXfrm>
    </dsp:sp>
    <dsp:sp modelId="{68050667-A624-4819-9BFE-2EF883407ED9}">
      <dsp:nvSpPr>
        <dsp:cNvPr id="0" name=""/>
        <dsp:cNvSpPr/>
      </dsp:nvSpPr>
      <dsp:spPr>
        <a:xfrm rot="8400000">
          <a:off x="6609370" y="4626194"/>
          <a:ext cx="300035" cy="38037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10800000">
        <a:off x="6688851" y="4673340"/>
        <a:ext cx="210025" cy="228225"/>
      </dsp:txXfrm>
    </dsp:sp>
    <dsp:sp modelId="{B2AF73BC-2B22-421D-AE72-77748C0E8457}">
      <dsp:nvSpPr>
        <dsp:cNvPr id="0" name=""/>
        <dsp:cNvSpPr/>
      </dsp:nvSpPr>
      <dsp:spPr>
        <a:xfrm>
          <a:off x="5540852" y="4802486"/>
          <a:ext cx="1127038" cy="112703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a:t>৫। প্রাকৃতিক ভারসাম্য রক্ষায় </a:t>
          </a:r>
        </a:p>
      </dsp:txBody>
      <dsp:txXfrm>
        <a:off x="5705903" y="4967537"/>
        <a:ext cx="796936" cy="796936"/>
      </dsp:txXfrm>
    </dsp:sp>
    <dsp:sp modelId="{EF4FE6E0-0AC8-4268-8073-09C585BBD0B4}">
      <dsp:nvSpPr>
        <dsp:cNvPr id="0" name=""/>
        <dsp:cNvSpPr/>
      </dsp:nvSpPr>
      <dsp:spPr>
        <a:xfrm rot="10800000">
          <a:off x="5116273" y="5175818"/>
          <a:ext cx="300035" cy="38037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10800000">
        <a:off x="5206283" y="5251893"/>
        <a:ext cx="210025" cy="228225"/>
      </dsp:txXfrm>
    </dsp:sp>
    <dsp:sp modelId="{8D0500E8-3E31-4630-8DFE-125D12AE300A}">
      <dsp:nvSpPr>
        <dsp:cNvPr id="0" name=""/>
        <dsp:cNvSpPr/>
      </dsp:nvSpPr>
      <dsp:spPr>
        <a:xfrm>
          <a:off x="3847708" y="4802486"/>
          <a:ext cx="1127038" cy="112703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a:t>৬। সাংস্কৃতিক গুরুত্ব</a:t>
          </a:r>
        </a:p>
      </dsp:txBody>
      <dsp:txXfrm>
        <a:off x="4012759" y="4967537"/>
        <a:ext cx="796936" cy="796936"/>
      </dsp:txXfrm>
    </dsp:sp>
    <dsp:sp modelId="{D1A33D7A-087B-4BB3-A02E-F56C74E11B75}">
      <dsp:nvSpPr>
        <dsp:cNvPr id="0" name=""/>
        <dsp:cNvSpPr/>
      </dsp:nvSpPr>
      <dsp:spPr>
        <a:xfrm rot="13200000">
          <a:off x="3619203" y="4637110"/>
          <a:ext cx="300035" cy="38037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10800000">
        <a:off x="3698684" y="4742114"/>
        <a:ext cx="210025" cy="228225"/>
      </dsp:txXfrm>
    </dsp:sp>
    <dsp:sp modelId="{2EEB4384-9C8F-4DFF-9442-E2D83F6CCFCF}">
      <dsp:nvSpPr>
        <dsp:cNvPr id="0" name=""/>
        <dsp:cNvSpPr/>
      </dsp:nvSpPr>
      <dsp:spPr>
        <a:xfrm>
          <a:off x="2550685" y="3714154"/>
          <a:ext cx="1127038" cy="112703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a:t>৭। মূল্যবোধ নিরুপণে </a:t>
          </a:r>
        </a:p>
      </dsp:txBody>
      <dsp:txXfrm>
        <a:off x="2715736" y="3879205"/>
        <a:ext cx="796936" cy="796936"/>
      </dsp:txXfrm>
    </dsp:sp>
    <dsp:sp modelId="{654675A2-209E-4312-98F4-B9024789E91B}">
      <dsp:nvSpPr>
        <dsp:cNvPr id="0" name=""/>
        <dsp:cNvSpPr/>
      </dsp:nvSpPr>
      <dsp:spPr>
        <a:xfrm rot="15600000">
          <a:off x="2818655" y="3262138"/>
          <a:ext cx="300035" cy="38037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10800000">
        <a:off x="2871475" y="3382534"/>
        <a:ext cx="210025" cy="228225"/>
      </dsp:txXfrm>
    </dsp:sp>
    <dsp:sp modelId="{356C9C37-F247-422D-A39A-FFA1B9F6CEC7}">
      <dsp:nvSpPr>
        <dsp:cNvPr id="0" name=""/>
        <dsp:cNvSpPr/>
      </dsp:nvSpPr>
      <dsp:spPr>
        <a:xfrm>
          <a:off x="2256674" y="2046733"/>
          <a:ext cx="1127038" cy="112703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a:t>৮। নৈসর্গিক সৌন্দর্য </a:t>
          </a:r>
        </a:p>
      </dsp:txBody>
      <dsp:txXfrm>
        <a:off x="2421725" y="2211784"/>
        <a:ext cx="796936" cy="796936"/>
      </dsp:txXfrm>
    </dsp:sp>
    <dsp:sp modelId="{8B806003-B99B-435C-A911-76668C8431BE}">
      <dsp:nvSpPr>
        <dsp:cNvPr id="0" name=""/>
        <dsp:cNvSpPr/>
      </dsp:nvSpPr>
      <dsp:spPr>
        <a:xfrm rot="18000000">
          <a:off x="3089215" y="1694266"/>
          <a:ext cx="300035" cy="38037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3111718" y="1809316"/>
        <a:ext cx="210025" cy="228225"/>
      </dsp:txXfrm>
    </dsp:sp>
    <dsp:sp modelId="{AE467668-E1CF-482F-A5B9-70243CBCE3F7}">
      <dsp:nvSpPr>
        <dsp:cNvPr id="0" name=""/>
        <dsp:cNvSpPr/>
      </dsp:nvSpPr>
      <dsp:spPr>
        <a:xfrm>
          <a:off x="3103246" y="580428"/>
          <a:ext cx="1127038" cy="112703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a:t>৯। খাদ্য বিষয়ক গুরুত্ব</a:t>
          </a:r>
        </a:p>
      </dsp:txBody>
      <dsp:txXfrm>
        <a:off x="3268297" y="745479"/>
        <a:ext cx="796936" cy="796936"/>
      </dsp:txXfrm>
    </dsp:sp>
    <dsp:sp modelId="{DBFECE5B-DCB9-4F33-AE77-9A85490F6906}">
      <dsp:nvSpPr>
        <dsp:cNvPr id="0" name=""/>
        <dsp:cNvSpPr/>
      </dsp:nvSpPr>
      <dsp:spPr>
        <a:xfrm rot="20400000">
          <a:off x="4304285" y="667119"/>
          <a:ext cx="300035" cy="38037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4306999" y="758587"/>
        <a:ext cx="210025" cy="22822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C1A68E-602A-4E96-83E1-47792DF610AB}">
      <dsp:nvSpPr>
        <dsp:cNvPr id="0" name=""/>
        <dsp:cNvSpPr/>
      </dsp:nvSpPr>
      <dsp:spPr>
        <a:xfrm>
          <a:off x="4662189" y="1638"/>
          <a:ext cx="1191220" cy="119122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err="1"/>
            <a:t>জীব-প্রজাতির</a:t>
          </a:r>
          <a:r>
            <a:rPr lang="en-US" sz="1200" kern="1200" dirty="0"/>
            <a:t> </a:t>
          </a:r>
          <a:r>
            <a:rPr lang="en-US" sz="1200" kern="1200" dirty="0" err="1"/>
            <a:t>অতি</a:t>
          </a:r>
          <a:r>
            <a:rPr lang="en-US" sz="1200" kern="1200" dirty="0"/>
            <a:t> </a:t>
          </a:r>
          <a:r>
            <a:rPr lang="en-US" sz="1200" kern="1200" dirty="0" err="1"/>
            <a:t>আহরণ</a:t>
          </a:r>
          <a:r>
            <a:rPr lang="en-US" sz="1200" kern="1200" dirty="0"/>
            <a:t> </a:t>
          </a:r>
        </a:p>
      </dsp:txBody>
      <dsp:txXfrm>
        <a:off x="4836639" y="176088"/>
        <a:ext cx="842320" cy="842320"/>
      </dsp:txXfrm>
    </dsp:sp>
    <dsp:sp modelId="{BB54ADE8-7B79-45D6-A71C-1AFBC775FD6C}">
      <dsp:nvSpPr>
        <dsp:cNvPr id="0" name=""/>
        <dsp:cNvSpPr/>
      </dsp:nvSpPr>
      <dsp:spPr>
        <a:xfrm rot="1542857">
          <a:off x="5896978" y="780145"/>
          <a:ext cx="316060" cy="40203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5901673" y="839982"/>
        <a:ext cx="221242" cy="241222"/>
      </dsp:txXfrm>
    </dsp:sp>
    <dsp:sp modelId="{0FA6C3CE-A17F-428A-A18F-BE457B376689}">
      <dsp:nvSpPr>
        <dsp:cNvPr id="0" name=""/>
        <dsp:cNvSpPr/>
      </dsp:nvSpPr>
      <dsp:spPr>
        <a:xfrm>
          <a:off x="6272726" y="777231"/>
          <a:ext cx="1191220" cy="119122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err="1"/>
            <a:t>বসতি</a:t>
          </a:r>
          <a:r>
            <a:rPr lang="en-US" sz="1200" kern="1200" dirty="0"/>
            <a:t> </a:t>
          </a:r>
          <a:r>
            <a:rPr lang="en-US" sz="1200" kern="1200" dirty="0" err="1"/>
            <a:t>নিধন</a:t>
          </a:r>
          <a:r>
            <a:rPr lang="en-US" sz="1200" kern="1200" dirty="0"/>
            <a:t> </a:t>
          </a:r>
        </a:p>
      </dsp:txBody>
      <dsp:txXfrm>
        <a:off x="6447176" y="951681"/>
        <a:ext cx="842320" cy="842320"/>
      </dsp:txXfrm>
    </dsp:sp>
    <dsp:sp modelId="{6C8FBD21-841A-4E0F-BF3E-F149AEB50985}">
      <dsp:nvSpPr>
        <dsp:cNvPr id="0" name=""/>
        <dsp:cNvSpPr/>
      </dsp:nvSpPr>
      <dsp:spPr>
        <a:xfrm rot="4628571">
          <a:off x="6907200" y="2034473"/>
          <a:ext cx="316060" cy="40203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6944059" y="2068660"/>
        <a:ext cx="221242" cy="241222"/>
      </dsp:txXfrm>
    </dsp:sp>
    <dsp:sp modelId="{9583CCA3-6536-4CD6-B467-3F00116EFC8A}">
      <dsp:nvSpPr>
        <dsp:cNvPr id="0" name=""/>
        <dsp:cNvSpPr/>
      </dsp:nvSpPr>
      <dsp:spPr>
        <a:xfrm>
          <a:off x="6670496" y="2519974"/>
          <a:ext cx="1191220" cy="119122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err="1"/>
            <a:t>বহিরাগত</a:t>
          </a:r>
          <a:r>
            <a:rPr lang="en-US" sz="1200" kern="1200" dirty="0"/>
            <a:t> </a:t>
          </a:r>
          <a:r>
            <a:rPr lang="en-US" sz="1200" kern="1200" dirty="0" err="1"/>
            <a:t>প্রজাতির</a:t>
          </a:r>
          <a:r>
            <a:rPr lang="en-US" sz="1200" kern="1200" dirty="0"/>
            <a:t> </a:t>
          </a:r>
          <a:r>
            <a:rPr lang="en-US" sz="1200" kern="1200" dirty="0" err="1"/>
            <a:t>আক্রমণ</a:t>
          </a:r>
          <a:r>
            <a:rPr lang="en-US" sz="1200" kern="1200" dirty="0"/>
            <a:t> </a:t>
          </a:r>
        </a:p>
      </dsp:txBody>
      <dsp:txXfrm>
        <a:off x="6844946" y="2694424"/>
        <a:ext cx="842320" cy="842320"/>
      </dsp:txXfrm>
    </dsp:sp>
    <dsp:sp modelId="{D497DDE4-9069-448D-BE26-4D2A78ABBA19}">
      <dsp:nvSpPr>
        <dsp:cNvPr id="0" name=""/>
        <dsp:cNvSpPr/>
      </dsp:nvSpPr>
      <dsp:spPr>
        <a:xfrm rot="7714286">
          <a:off x="6556390" y="3606358"/>
          <a:ext cx="316060" cy="40203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rot="10800000">
        <a:off x="6633358" y="3649699"/>
        <a:ext cx="221242" cy="241222"/>
      </dsp:txXfrm>
    </dsp:sp>
    <dsp:sp modelId="{084DE008-E2CC-4B09-9394-045FF4C838C3}">
      <dsp:nvSpPr>
        <dsp:cNvPr id="0" name=""/>
        <dsp:cNvSpPr/>
      </dsp:nvSpPr>
      <dsp:spPr>
        <a:xfrm>
          <a:off x="5555970" y="3917545"/>
          <a:ext cx="1191220" cy="119122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err="1"/>
            <a:t>পরিবেশ</a:t>
          </a:r>
          <a:r>
            <a:rPr lang="en-US" sz="1200" kern="1200" dirty="0"/>
            <a:t> </a:t>
          </a:r>
          <a:r>
            <a:rPr lang="en-US" sz="1200" kern="1200" dirty="0" err="1"/>
            <a:t>দূষণ</a:t>
          </a:r>
          <a:r>
            <a:rPr lang="en-US" sz="1200" kern="1200" dirty="0"/>
            <a:t> </a:t>
          </a:r>
        </a:p>
      </dsp:txBody>
      <dsp:txXfrm>
        <a:off x="5730420" y="4091995"/>
        <a:ext cx="842320" cy="842320"/>
      </dsp:txXfrm>
    </dsp:sp>
    <dsp:sp modelId="{B9A978C2-44F9-403B-98E0-529401744E2F}">
      <dsp:nvSpPr>
        <dsp:cNvPr id="0" name=""/>
        <dsp:cNvSpPr/>
      </dsp:nvSpPr>
      <dsp:spPr>
        <a:xfrm rot="10800000">
          <a:off x="5108714" y="4312137"/>
          <a:ext cx="316060" cy="40203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rot="10800000">
        <a:off x="5203532" y="4392544"/>
        <a:ext cx="221242" cy="241222"/>
      </dsp:txXfrm>
    </dsp:sp>
    <dsp:sp modelId="{3BD36CEC-B835-4ABA-A55E-291BF27BA08D}">
      <dsp:nvSpPr>
        <dsp:cNvPr id="0" name=""/>
        <dsp:cNvSpPr/>
      </dsp:nvSpPr>
      <dsp:spPr>
        <a:xfrm>
          <a:off x="3768409" y="3917545"/>
          <a:ext cx="1191220" cy="119122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err="1"/>
            <a:t>আভাওয়া</a:t>
          </a:r>
          <a:r>
            <a:rPr lang="en-US" sz="1200" kern="1200" dirty="0"/>
            <a:t> ও </a:t>
          </a:r>
          <a:r>
            <a:rPr lang="en-US" sz="1200" kern="1200" dirty="0" err="1"/>
            <a:t>জলবায়ু</a:t>
          </a:r>
          <a:r>
            <a:rPr lang="en-US" sz="1200" kern="1200" dirty="0"/>
            <a:t> </a:t>
          </a:r>
          <a:r>
            <a:rPr lang="en-US" sz="1200" kern="1200" dirty="0" err="1"/>
            <a:t>পরিবর্তন</a:t>
          </a:r>
          <a:endParaRPr lang="en-US" sz="1200" kern="1200" dirty="0"/>
        </a:p>
      </dsp:txBody>
      <dsp:txXfrm>
        <a:off x="3942859" y="4091995"/>
        <a:ext cx="842320" cy="842320"/>
      </dsp:txXfrm>
    </dsp:sp>
    <dsp:sp modelId="{0CB7C706-2F51-4632-AF20-A1C5A92C6514}">
      <dsp:nvSpPr>
        <dsp:cNvPr id="0" name=""/>
        <dsp:cNvSpPr/>
      </dsp:nvSpPr>
      <dsp:spPr>
        <a:xfrm rot="13885714">
          <a:off x="3654303" y="3620345"/>
          <a:ext cx="316060" cy="40203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rot="10800000">
        <a:off x="3731271" y="3737818"/>
        <a:ext cx="221242" cy="241222"/>
      </dsp:txXfrm>
    </dsp:sp>
    <dsp:sp modelId="{D6236358-8DF4-43A9-876F-593CD15D18A1}">
      <dsp:nvSpPr>
        <dsp:cNvPr id="0" name=""/>
        <dsp:cNvSpPr/>
      </dsp:nvSpPr>
      <dsp:spPr>
        <a:xfrm>
          <a:off x="2653883" y="2519974"/>
          <a:ext cx="1191220" cy="119122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err="1"/>
            <a:t>প্রাকৃতিক</a:t>
          </a:r>
          <a:r>
            <a:rPr lang="en-US" sz="1200" kern="1200" dirty="0"/>
            <a:t> </a:t>
          </a:r>
          <a:r>
            <a:rPr lang="en-US" sz="1200" kern="1200" dirty="0" err="1"/>
            <a:t>দুর্যোগ</a:t>
          </a:r>
          <a:r>
            <a:rPr lang="en-US" sz="1200" kern="1200" dirty="0"/>
            <a:t> </a:t>
          </a:r>
        </a:p>
      </dsp:txBody>
      <dsp:txXfrm>
        <a:off x="2828333" y="2694424"/>
        <a:ext cx="842320" cy="842320"/>
      </dsp:txXfrm>
    </dsp:sp>
    <dsp:sp modelId="{7B34D012-1D74-4E7D-8D33-FCAE2A50DEFA}">
      <dsp:nvSpPr>
        <dsp:cNvPr id="0" name=""/>
        <dsp:cNvSpPr/>
      </dsp:nvSpPr>
      <dsp:spPr>
        <a:xfrm rot="16971429">
          <a:off x="3288357" y="2051915"/>
          <a:ext cx="316060" cy="40203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3325216" y="2178542"/>
        <a:ext cx="221242" cy="241222"/>
      </dsp:txXfrm>
    </dsp:sp>
    <dsp:sp modelId="{D8500FB7-1881-442E-B4AD-DA040CCF2043}">
      <dsp:nvSpPr>
        <dsp:cNvPr id="0" name=""/>
        <dsp:cNvSpPr/>
      </dsp:nvSpPr>
      <dsp:spPr>
        <a:xfrm>
          <a:off x="3051653" y="777231"/>
          <a:ext cx="1191220" cy="119122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a:t>মানব সৃষ্ট প্রতিবন্ধকতা </a:t>
          </a:r>
          <a:endParaRPr lang="en-US" sz="1200" kern="1200" dirty="0"/>
        </a:p>
      </dsp:txBody>
      <dsp:txXfrm>
        <a:off x="3226103" y="951681"/>
        <a:ext cx="842320" cy="842320"/>
      </dsp:txXfrm>
    </dsp:sp>
    <dsp:sp modelId="{BF4A0F81-1037-40CD-B902-39BC6DAD59A2}">
      <dsp:nvSpPr>
        <dsp:cNvPr id="0" name=""/>
        <dsp:cNvSpPr/>
      </dsp:nvSpPr>
      <dsp:spPr>
        <a:xfrm rot="20057143">
          <a:off x="4286442" y="787907"/>
          <a:ext cx="316060" cy="40203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4291137" y="888884"/>
        <a:ext cx="221242" cy="24122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58CEB3-D2B1-4297-80A3-3BACC473A3F7}">
      <dsp:nvSpPr>
        <dsp:cNvPr id="0" name=""/>
        <dsp:cNvSpPr/>
      </dsp:nvSpPr>
      <dsp:spPr>
        <a:xfrm>
          <a:off x="3296296" y="2300938"/>
          <a:ext cx="1749789" cy="1749789"/>
        </a:xfrm>
        <a:prstGeom prst="ellipse">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dirty="0" err="1">
              <a:solidFill>
                <a:schemeClr val="tx1"/>
              </a:solidFill>
              <a:latin typeface="NikoshBAN" pitchFamily="2" charset="0"/>
              <a:cs typeface="NikoshBAN" pitchFamily="2" charset="0"/>
            </a:rPr>
            <a:t>শ্রেণিবিন্যাসের</a:t>
          </a:r>
          <a:r>
            <a:rPr lang="en-US" sz="1400" b="1" kern="1200" dirty="0">
              <a:solidFill>
                <a:schemeClr val="tx1"/>
              </a:solidFill>
              <a:latin typeface="NikoshBAN" pitchFamily="2" charset="0"/>
              <a:cs typeface="NikoshBAN" pitchFamily="2" charset="0"/>
            </a:rPr>
            <a:t> </a:t>
          </a:r>
          <a:r>
            <a:rPr lang="en-US" sz="1400" b="1" kern="1200" dirty="0" err="1">
              <a:solidFill>
                <a:schemeClr val="tx1"/>
              </a:solidFill>
              <a:latin typeface="NikoshBAN" pitchFamily="2" charset="0"/>
              <a:cs typeface="NikoshBAN" pitchFamily="2" charset="0"/>
            </a:rPr>
            <a:t>উদ্দেশ্য</a:t>
          </a:r>
          <a:endParaRPr lang="en-US" sz="1400" b="1" kern="1200" dirty="0">
            <a:solidFill>
              <a:schemeClr val="tx1"/>
            </a:solidFill>
            <a:latin typeface="NikoshBAN" panose="02000000000000000000" pitchFamily="2" charset="0"/>
            <a:cs typeface="NikoshBAN" panose="02000000000000000000" pitchFamily="2" charset="0"/>
          </a:endParaRPr>
        </a:p>
      </dsp:txBody>
      <dsp:txXfrm>
        <a:off x="3552547" y="2557189"/>
        <a:ext cx="1237287" cy="1237287"/>
      </dsp:txXfrm>
    </dsp:sp>
    <dsp:sp modelId="{4FC8D0D8-D8EF-4039-A4FA-9753F2C458C2}">
      <dsp:nvSpPr>
        <dsp:cNvPr id="0" name=""/>
        <dsp:cNvSpPr/>
      </dsp:nvSpPr>
      <dsp:spPr>
        <a:xfrm rot="16200000">
          <a:off x="3907224" y="2017786"/>
          <a:ext cx="527934" cy="38369"/>
        </a:xfrm>
        <a:custGeom>
          <a:avLst/>
          <a:gdLst/>
          <a:ahLst/>
          <a:cxnLst/>
          <a:rect l="0" t="0" r="0" b="0"/>
          <a:pathLst>
            <a:path>
              <a:moveTo>
                <a:pt x="0" y="19184"/>
              </a:moveTo>
              <a:lnTo>
                <a:pt x="527934" y="19184"/>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solidFill>
              <a:schemeClr val="tx1"/>
            </a:solidFill>
            <a:latin typeface="NikoshBAN" panose="02000000000000000000" pitchFamily="2" charset="0"/>
            <a:cs typeface="NikoshBAN" panose="02000000000000000000" pitchFamily="2" charset="0"/>
          </a:endParaRPr>
        </a:p>
      </dsp:txBody>
      <dsp:txXfrm>
        <a:off x="4157993" y="2023772"/>
        <a:ext cx="26396" cy="26396"/>
      </dsp:txXfrm>
    </dsp:sp>
    <dsp:sp modelId="{970909A0-33F5-471E-B18D-B70857DF97DE}">
      <dsp:nvSpPr>
        <dsp:cNvPr id="0" name=""/>
        <dsp:cNvSpPr/>
      </dsp:nvSpPr>
      <dsp:spPr>
        <a:xfrm>
          <a:off x="3296296" y="23214"/>
          <a:ext cx="1749789" cy="1749789"/>
        </a:xfrm>
        <a:prstGeom prst="ellipse">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bn-BD" sz="1500" b="1" kern="1200" dirty="0">
              <a:solidFill>
                <a:schemeClr val="tx1"/>
              </a:solidFill>
              <a:latin typeface="NikoshBAN" pitchFamily="2" charset="0"/>
              <a:cs typeface="NikoshBAN" pitchFamily="2" charset="0"/>
            </a:rPr>
            <a:t>প্রতিটি জীবের দল ও উপদল সম্বন্ধে জ্ঞান আহরণ </a:t>
          </a:r>
          <a:endParaRPr lang="en-US" sz="1500" b="1" kern="1200" dirty="0">
            <a:solidFill>
              <a:schemeClr val="tx1"/>
            </a:solidFill>
            <a:latin typeface="NikoshBAN" panose="02000000000000000000" pitchFamily="2" charset="0"/>
            <a:cs typeface="NikoshBAN" panose="02000000000000000000" pitchFamily="2" charset="0"/>
          </a:endParaRPr>
        </a:p>
      </dsp:txBody>
      <dsp:txXfrm>
        <a:off x="3552547" y="279465"/>
        <a:ext cx="1237287" cy="1237287"/>
      </dsp:txXfrm>
    </dsp:sp>
    <dsp:sp modelId="{1054C48F-59C2-4BF0-B0A7-89DDA03BE868}">
      <dsp:nvSpPr>
        <dsp:cNvPr id="0" name=""/>
        <dsp:cNvSpPr/>
      </dsp:nvSpPr>
      <dsp:spPr>
        <a:xfrm rot="20520000">
          <a:off x="4990346" y="2804720"/>
          <a:ext cx="527934" cy="38369"/>
        </a:xfrm>
        <a:custGeom>
          <a:avLst/>
          <a:gdLst/>
          <a:ahLst/>
          <a:cxnLst/>
          <a:rect l="0" t="0" r="0" b="0"/>
          <a:pathLst>
            <a:path>
              <a:moveTo>
                <a:pt x="0" y="19184"/>
              </a:moveTo>
              <a:lnTo>
                <a:pt x="527934" y="19184"/>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solidFill>
              <a:schemeClr val="tx1"/>
            </a:solidFill>
            <a:latin typeface="NikoshBAN" panose="02000000000000000000" pitchFamily="2" charset="0"/>
            <a:cs typeface="NikoshBAN" panose="02000000000000000000" pitchFamily="2" charset="0"/>
          </a:endParaRPr>
        </a:p>
      </dsp:txBody>
      <dsp:txXfrm>
        <a:off x="5241115" y="2810707"/>
        <a:ext cx="26396" cy="26396"/>
      </dsp:txXfrm>
    </dsp:sp>
    <dsp:sp modelId="{4D3613EB-E03A-499D-9E43-D10B85C554CD}">
      <dsp:nvSpPr>
        <dsp:cNvPr id="0" name=""/>
        <dsp:cNvSpPr/>
      </dsp:nvSpPr>
      <dsp:spPr>
        <a:xfrm>
          <a:off x="5462541" y="1597083"/>
          <a:ext cx="1749789" cy="1749789"/>
        </a:xfrm>
        <a:prstGeom prst="ellipse">
          <a:avLst/>
        </a:prstGeom>
        <a:solidFill>
          <a:schemeClr val="accent4">
            <a:hueOff val="2598923"/>
            <a:satOff val="-11992"/>
            <a:lumOff val="441"/>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bn-BD" sz="2000" b="1" kern="1200" dirty="0">
              <a:solidFill>
                <a:schemeClr val="tx1"/>
              </a:solidFill>
              <a:latin typeface="NikoshBAN" pitchFamily="2" charset="0"/>
              <a:cs typeface="NikoshBAN" pitchFamily="2" charset="0"/>
            </a:rPr>
            <a:t>আহরিত জ্ঞানকে সংরক্ষণ</a:t>
          </a:r>
          <a:endParaRPr lang="en-US" sz="2000" b="1" kern="1200" dirty="0">
            <a:solidFill>
              <a:schemeClr val="tx1"/>
            </a:solidFill>
            <a:latin typeface="NikoshBAN" panose="02000000000000000000" pitchFamily="2" charset="0"/>
            <a:cs typeface="NikoshBAN" panose="02000000000000000000" pitchFamily="2" charset="0"/>
          </a:endParaRPr>
        </a:p>
      </dsp:txBody>
      <dsp:txXfrm>
        <a:off x="5718792" y="1853334"/>
        <a:ext cx="1237287" cy="1237287"/>
      </dsp:txXfrm>
    </dsp:sp>
    <dsp:sp modelId="{E970F092-D515-40FD-8B80-66A00E15A2D1}">
      <dsp:nvSpPr>
        <dsp:cNvPr id="0" name=""/>
        <dsp:cNvSpPr/>
      </dsp:nvSpPr>
      <dsp:spPr>
        <a:xfrm rot="3240000">
          <a:off x="4576630" y="4078007"/>
          <a:ext cx="527934" cy="38369"/>
        </a:xfrm>
        <a:custGeom>
          <a:avLst/>
          <a:gdLst/>
          <a:ahLst/>
          <a:cxnLst/>
          <a:rect l="0" t="0" r="0" b="0"/>
          <a:pathLst>
            <a:path>
              <a:moveTo>
                <a:pt x="0" y="19184"/>
              </a:moveTo>
              <a:lnTo>
                <a:pt x="527934" y="19184"/>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solidFill>
              <a:schemeClr val="tx1"/>
            </a:solidFill>
            <a:latin typeface="NikoshBAN" panose="02000000000000000000" pitchFamily="2" charset="0"/>
            <a:cs typeface="NikoshBAN" panose="02000000000000000000" pitchFamily="2" charset="0"/>
          </a:endParaRPr>
        </a:p>
      </dsp:txBody>
      <dsp:txXfrm>
        <a:off x="4827399" y="4083993"/>
        <a:ext cx="26396" cy="26396"/>
      </dsp:txXfrm>
    </dsp:sp>
    <dsp:sp modelId="{161954CF-86E6-4CBF-B9E7-1A42B4BD23CE}">
      <dsp:nvSpPr>
        <dsp:cNvPr id="0" name=""/>
        <dsp:cNvSpPr/>
      </dsp:nvSpPr>
      <dsp:spPr>
        <a:xfrm>
          <a:off x="4635109" y="4143655"/>
          <a:ext cx="1749789" cy="1749789"/>
        </a:xfrm>
        <a:prstGeom prst="ellipse">
          <a:avLst/>
        </a:prstGeom>
        <a:solidFill>
          <a:schemeClr val="accent4">
            <a:hueOff val="5197846"/>
            <a:satOff val="-23984"/>
            <a:lumOff val="883"/>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bn-BD" sz="2000" b="1" kern="1200" dirty="0">
              <a:solidFill>
                <a:schemeClr val="tx1"/>
              </a:solidFill>
              <a:latin typeface="NikoshBAN" pitchFamily="2" charset="0"/>
              <a:cs typeface="NikoshBAN" pitchFamily="2" charset="0"/>
            </a:rPr>
            <a:t>পূর্ণাঙ্গ জ্ঞানকে সংক্ষিপ্ত ভাবে উপস্থাপন</a:t>
          </a:r>
          <a:endParaRPr lang="en-US" sz="2000" b="1" kern="1200" dirty="0">
            <a:solidFill>
              <a:schemeClr val="tx1"/>
            </a:solidFill>
            <a:latin typeface="NikoshBAN" panose="02000000000000000000" pitchFamily="2" charset="0"/>
            <a:cs typeface="NikoshBAN" panose="02000000000000000000" pitchFamily="2" charset="0"/>
          </a:endParaRPr>
        </a:p>
      </dsp:txBody>
      <dsp:txXfrm>
        <a:off x="4891360" y="4399906"/>
        <a:ext cx="1237287" cy="1237287"/>
      </dsp:txXfrm>
    </dsp:sp>
    <dsp:sp modelId="{79396FC4-47C0-41BC-8FE4-DFDD43CC5E0A}">
      <dsp:nvSpPr>
        <dsp:cNvPr id="0" name=""/>
        <dsp:cNvSpPr/>
      </dsp:nvSpPr>
      <dsp:spPr>
        <a:xfrm rot="7560000">
          <a:off x="3237817" y="4078007"/>
          <a:ext cx="527934" cy="38369"/>
        </a:xfrm>
        <a:custGeom>
          <a:avLst/>
          <a:gdLst/>
          <a:ahLst/>
          <a:cxnLst/>
          <a:rect l="0" t="0" r="0" b="0"/>
          <a:pathLst>
            <a:path>
              <a:moveTo>
                <a:pt x="0" y="19184"/>
              </a:moveTo>
              <a:lnTo>
                <a:pt x="527934" y="19184"/>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solidFill>
              <a:schemeClr val="tx1"/>
            </a:solidFill>
            <a:latin typeface="NikoshBAN" panose="02000000000000000000" pitchFamily="2" charset="0"/>
            <a:cs typeface="NikoshBAN" panose="02000000000000000000" pitchFamily="2" charset="0"/>
          </a:endParaRPr>
        </a:p>
      </dsp:txBody>
      <dsp:txXfrm rot="10800000">
        <a:off x="3488586" y="4083993"/>
        <a:ext cx="26396" cy="26396"/>
      </dsp:txXfrm>
    </dsp:sp>
    <dsp:sp modelId="{B7180C25-C075-452B-8A78-49BD5F2E2093}">
      <dsp:nvSpPr>
        <dsp:cNvPr id="0" name=""/>
        <dsp:cNvSpPr/>
      </dsp:nvSpPr>
      <dsp:spPr>
        <a:xfrm>
          <a:off x="1957484" y="4143655"/>
          <a:ext cx="1749789" cy="1749789"/>
        </a:xfrm>
        <a:prstGeom prst="ellipse">
          <a:avLst/>
        </a:prstGeom>
        <a:solidFill>
          <a:schemeClr val="accent4">
            <a:hueOff val="7796769"/>
            <a:satOff val="-35976"/>
            <a:lumOff val="1324"/>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bn-BD" sz="2000" b="1" kern="1200" dirty="0">
              <a:solidFill>
                <a:schemeClr val="tx1"/>
              </a:solidFill>
              <a:latin typeface="NikoshBAN" pitchFamily="2" charset="0"/>
              <a:cs typeface="NikoshBAN" pitchFamily="2" charset="0"/>
            </a:rPr>
            <a:t>প্রতিটি জীবকে শনাক্ত করে তার নামকরণ</a:t>
          </a:r>
          <a:endParaRPr lang="en-US" sz="2000" b="1" kern="1200" dirty="0">
            <a:solidFill>
              <a:schemeClr val="tx1"/>
            </a:solidFill>
            <a:latin typeface="NikoshBAN" panose="02000000000000000000" pitchFamily="2" charset="0"/>
            <a:cs typeface="NikoshBAN" panose="02000000000000000000" pitchFamily="2" charset="0"/>
          </a:endParaRPr>
        </a:p>
      </dsp:txBody>
      <dsp:txXfrm>
        <a:off x="2213735" y="4399906"/>
        <a:ext cx="1237287" cy="1237287"/>
      </dsp:txXfrm>
    </dsp:sp>
    <dsp:sp modelId="{9BB592D6-AB3E-4178-BCB3-D63797273928}">
      <dsp:nvSpPr>
        <dsp:cNvPr id="0" name=""/>
        <dsp:cNvSpPr/>
      </dsp:nvSpPr>
      <dsp:spPr>
        <a:xfrm rot="11734114">
          <a:off x="2537572" y="2813725"/>
          <a:ext cx="805602" cy="38369"/>
        </a:xfrm>
        <a:custGeom>
          <a:avLst/>
          <a:gdLst/>
          <a:ahLst/>
          <a:cxnLst/>
          <a:rect l="0" t="0" r="0" b="0"/>
          <a:pathLst>
            <a:path>
              <a:moveTo>
                <a:pt x="0" y="19184"/>
              </a:moveTo>
              <a:lnTo>
                <a:pt x="805602" y="19184"/>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solidFill>
              <a:schemeClr val="tx1"/>
            </a:solidFill>
            <a:latin typeface="NikoshBAN" panose="02000000000000000000" pitchFamily="2" charset="0"/>
            <a:cs typeface="NikoshBAN" panose="02000000000000000000" pitchFamily="2" charset="0"/>
          </a:endParaRPr>
        </a:p>
      </dsp:txBody>
      <dsp:txXfrm rot="10800000">
        <a:off x="2920234" y="2812770"/>
        <a:ext cx="40280" cy="40280"/>
      </dsp:txXfrm>
    </dsp:sp>
    <dsp:sp modelId="{AF90BEC8-32F8-4486-B3FD-B8E21DF5993A}">
      <dsp:nvSpPr>
        <dsp:cNvPr id="0" name=""/>
        <dsp:cNvSpPr/>
      </dsp:nvSpPr>
      <dsp:spPr>
        <a:xfrm>
          <a:off x="585899" y="1607152"/>
          <a:ext cx="2017349" cy="1701599"/>
        </a:xfrm>
        <a:prstGeom prst="ellipse">
          <a:avLst/>
        </a:prstGeom>
        <a:solidFill>
          <a:schemeClr val="accent4">
            <a:hueOff val="10395692"/>
            <a:satOff val="-47968"/>
            <a:lumOff val="1765"/>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bn-BD" sz="2400" b="1" kern="1200" dirty="0">
              <a:solidFill>
                <a:schemeClr val="tx1"/>
              </a:solidFill>
              <a:latin typeface="NikoshBAN" pitchFamily="2" charset="0"/>
              <a:cs typeface="NikoshBAN" pitchFamily="2" charset="0"/>
            </a:rPr>
            <a:t> </a:t>
          </a:r>
          <a:r>
            <a:rPr lang="bn-BD" sz="1800" b="1" kern="1200" dirty="0">
              <a:solidFill>
                <a:schemeClr val="tx1"/>
              </a:solidFill>
              <a:latin typeface="NikoshBAN" pitchFamily="2" charset="0"/>
              <a:cs typeface="NikoshBAN" pitchFamily="2" charset="0"/>
            </a:rPr>
            <a:t>জীব সমূহের প্রজাতিগত সংখ্যা বৃদ্ধির ব্যবস্থা নেওয়া। </a:t>
          </a:r>
          <a:endParaRPr lang="en-US" sz="1800" b="1" kern="1200" dirty="0">
            <a:solidFill>
              <a:schemeClr val="tx1"/>
            </a:solidFill>
            <a:latin typeface="NikoshBAN" panose="02000000000000000000" pitchFamily="2" charset="0"/>
            <a:cs typeface="NikoshBAN" panose="02000000000000000000" pitchFamily="2" charset="0"/>
          </a:endParaRPr>
        </a:p>
      </dsp:txBody>
      <dsp:txXfrm>
        <a:off x="881333" y="1856345"/>
        <a:ext cx="1426481" cy="120321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FB2A29-BBBC-4908-A1C4-D3CADE070E8D}">
      <dsp:nvSpPr>
        <dsp:cNvPr id="0" name=""/>
        <dsp:cNvSpPr/>
      </dsp:nvSpPr>
      <dsp:spPr>
        <a:xfrm>
          <a:off x="1954658" y="1256892"/>
          <a:ext cx="3319131" cy="3319131"/>
        </a:xfrm>
        <a:prstGeom prst="ellipse">
          <a:avLst/>
        </a:prstGeom>
        <a:solidFill>
          <a:schemeClr val="accent5">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n-US" sz="2600" b="1" kern="1200" dirty="0" err="1">
              <a:solidFill>
                <a:schemeClr val="tx1"/>
              </a:solidFill>
              <a:latin typeface="NikoshBAN" pitchFamily="2" charset="0"/>
              <a:cs typeface="NikoshBAN" pitchFamily="2" charset="0"/>
            </a:rPr>
            <a:t>শ্রেণিবিন্যা</a:t>
          </a:r>
          <a:r>
            <a:rPr lang="bn-BD" sz="2600" b="1" kern="1200" dirty="0">
              <a:solidFill>
                <a:schemeClr val="tx1"/>
              </a:solidFill>
              <a:latin typeface="NikoshBAN" pitchFamily="2" charset="0"/>
              <a:cs typeface="NikoshBAN" pitchFamily="2" charset="0"/>
            </a:rPr>
            <a:t>সের নীতি</a:t>
          </a:r>
          <a:endParaRPr lang="en-US" sz="2600" kern="1200" dirty="0">
            <a:solidFill>
              <a:schemeClr val="tx1"/>
            </a:solidFill>
          </a:endParaRPr>
        </a:p>
      </dsp:txBody>
      <dsp:txXfrm>
        <a:off x="2440733" y="1742967"/>
        <a:ext cx="2346981" cy="2346981"/>
      </dsp:txXfrm>
    </dsp:sp>
    <dsp:sp modelId="{F2D75441-1307-4C79-B79D-10484C50C581}">
      <dsp:nvSpPr>
        <dsp:cNvPr id="0" name=""/>
        <dsp:cNvSpPr/>
      </dsp:nvSpPr>
      <dsp:spPr>
        <a:xfrm>
          <a:off x="2784441" y="-74843"/>
          <a:ext cx="1659565" cy="1659565"/>
        </a:xfrm>
        <a:prstGeom prst="ellipse">
          <a:avLst/>
        </a:prstGeom>
        <a:solidFill>
          <a:schemeClr val="accent5">
            <a:alpha val="50000"/>
            <a:hueOff val="-1838336"/>
            <a:satOff val="-2557"/>
            <a:lumOff val="-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bn-BD" sz="1500" b="1" kern="1200" dirty="0">
              <a:solidFill>
                <a:schemeClr val="tx1"/>
              </a:solidFill>
              <a:latin typeface="NikoshBAN" pitchFamily="2" charset="0"/>
              <a:cs typeface="NikoshBAN" pitchFamily="2" charset="0"/>
            </a:rPr>
            <a:t>শ্রেণিবদ্ধগত বৈশিষ্ট্য </a:t>
          </a:r>
          <a:endParaRPr lang="en-US" sz="1500" kern="1200" dirty="0">
            <a:solidFill>
              <a:schemeClr val="tx1"/>
            </a:solidFill>
          </a:endParaRPr>
        </a:p>
      </dsp:txBody>
      <dsp:txXfrm>
        <a:off x="3027479" y="168195"/>
        <a:ext cx="1173489" cy="1173489"/>
      </dsp:txXfrm>
    </dsp:sp>
    <dsp:sp modelId="{893849CD-13E4-44FC-BE51-8DD49B089CB4}">
      <dsp:nvSpPr>
        <dsp:cNvPr id="0" name=""/>
        <dsp:cNvSpPr/>
      </dsp:nvSpPr>
      <dsp:spPr>
        <a:xfrm>
          <a:off x="4807692" y="2086674"/>
          <a:ext cx="1936099" cy="1659565"/>
        </a:xfrm>
        <a:prstGeom prst="ellipse">
          <a:avLst/>
        </a:prstGeom>
        <a:solidFill>
          <a:schemeClr val="accent5">
            <a:alpha val="50000"/>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bn-BD" sz="1900" b="1" kern="1200" dirty="0">
              <a:solidFill>
                <a:schemeClr val="tx1"/>
              </a:solidFill>
              <a:latin typeface="NikoshBAN" pitchFamily="2" charset="0"/>
              <a:cs typeface="NikoshBAN" pitchFamily="2" charset="0"/>
            </a:rPr>
            <a:t>শনাক্তকরণ</a:t>
          </a:r>
          <a:endParaRPr lang="en-US" sz="1900" kern="1200" dirty="0">
            <a:solidFill>
              <a:schemeClr val="tx1"/>
            </a:solidFill>
          </a:endParaRPr>
        </a:p>
      </dsp:txBody>
      <dsp:txXfrm>
        <a:off x="5091227" y="2329712"/>
        <a:ext cx="1369029" cy="1173489"/>
      </dsp:txXfrm>
    </dsp:sp>
    <dsp:sp modelId="{C603E229-5EBD-40EB-A575-746243A4DBE0}">
      <dsp:nvSpPr>
        <dsp:cNvPr id="0" name=""/>
        <dsp:cNvSpPr/>
      </dsp:nvSpPr>
      <dsp:spPr>
        <a:xfrm>
          <a:off x="2519516" y="4097321"/>
          <a:ext cx="2189415" cy="1961308"/>
        </a:xfrm>
        <a:prstGeom prst="ellipse">
          <a:avLst/>
        </a:prstGeom>
        <a:solidFill>
          <a:schemeClr val="accent5">
            <a:alpha val="50000"/>
            <a:hueOff val="-5515009"/>
            <a:satOff val="-7671"/>
            <a:lumOff val="-29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bn-BD" sz="1600" b="1" kern="1200" dirty="0">
              <a:solidFill>
                <a:schemeClr val="tx1"/>
              </a:solidFill>
              <a:latin typeface="NikoshBAN" pitchFamily="2" charset="0"/>
              <a:cs typeface="NikoshBAN" pitchFamily="2" charset="0"/>
            </a:rPr>
            <a:t>ক্যাটাগরিকরণ</a:t>
          </a:r>
          <a:endParaRPr lang="en-US" sz="1600" kern="1200" dirty="0">
            <a:solidFill>
              <a:schemeClr val="tx1"/>
            </a:solidFill>
          </a:endParaRPr>
        </a:p>
      </dsp:txBody>
      <dsp:txXfrm>
        <a:off x="2840148" y="4384548"/>
        <a:ext cx="1548151" cy="1386854"/>
      </dsp:txXfrm>
    </dsp:sp>
    <dsp:sp modelId="{5E36B2CC-D432-470D-8EB7-755D58ADA069}">
      <dsp:nvSpPr>
        <dsp:cNvPr id="0" name=""/>
        <dsp:cNvSpPr/>
      </dsp:nvSpPr>
      <dsp:spPr>
        <a:xfrm>
          <a:off x="622923" y="2086674"/>
          <a:ext cx="1659565" cy="1659565"/>
        </a:xfrm>
        <a:prstGeom prst="ellipse">
          <a:avLst/>
        </a:prstGeom>
        <a:solidFill>
          <a:schemeClr val="accent5">
            <a:alpha val="50000"/>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bn-BD" sz="2000" b="1" kern="1200" dirty="0">
              <a:solidFill>
                <a:schemeClr val="tx1"/>
              </a:solidFill>
              <a:latin typeface="NikoshBAN" pitchFamily="2" charset="0"/>
              <a:cs typeface="NikoshBAN" pitchFamily="2" charset="0"/>
            </a:rPr>
            <a:t>নামকরণ</a:t>
          </a:r>
          <a:endParaRPr lang="en-US" sz="2000" kern="1200" dirty="0">
            <a:solidFill>
              <a:schemeClr val="tx1"/>
            </a:solidFill>
          </a:endParaRPr>
        </a:p>
      </dsp:txBody>
      <dsp:txXfrm>
        <a:off x="865961" y="2329712"/>
        <a:ext cx="1173489" cy="1173489"/>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51329BA-FE86-3890-4425-A694FAA69DC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D6A4779-37F2-E78C-E518-520ED2E9EE0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6899FC8-3B56-4F1E-8914-97766FAD5ACA}" type="datetimeFigureOut">
              <a:rPr lang="en-US" smtClean="0"/>
              <a:t>7/22/2026</a:t>
            </a:fld>
            <a:endParaRPr lang="en-US"/>
          </a:p>
        </p:txBody>
      </p:sp>
      <p:sp>
        <p:nvSpPr>
          <p:cNvPr id="4" name="Footer Placeholder 3">
            <a:extLst>
              <a:ext uri="{FF2B5EF4-FFF2-40B4-BE49-F238E27FC236}">
                <a16:creationId xmlns:a16="http://schemas.microsoft.com/office/drawing/2014/main" id="{E9E876C7-FD84-FD10-7EFB-E6003E304AD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A8EA001-E778-FF0D-97C7-7DA66103F18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5E4FCD5-5C21-4ACD-817D-003C4CA9BBF1}" type="slidenum">
              <a:rPr lang="en-US" smtClean="0"/>
              <a:t>‹#›</a:t>
            </a:fld>
            <a:endParaRPr lang="en-US"/>
          </a:p>
        </p:txBody>
      </p:sp>
    </p:spTree>
    <p:extLst>
      <p:ext uri="{BB962C8B-B14F-4D97-AF65-F5344CB8AC3E}">
        <p14:creationId xmlns:p14="http://schemas.microsoft.com/office/powerpoint/2010/main" val="51872592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DA053D9-B52E-48E7-AB35-EBBEE9A09C55}"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C3254F-07AF-4D69-B720-F68088B968FC}" type="slidenum">
              <a:rPr lang="en-US" smtClean="0"/>
              <a:t>‹#›</a:t>
            </a:fld>
            <a:endParaRPr lang="en-US"/>
          </a:p>
        </p:txBody>
      </p:sp>
    </p:spTree>
    <p:extLst>
      <p:ext uri="{BB962C8B-B14F-4D97-AF65-F5344CB8AC3E}">
        <p14:creationId xmlns:p14="http://schemas.microsoft.com/office/powerpoint/2010/main" val="1664681899"/>
      </p:ext>
    </p:extLst>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053D9-B52E-48E7-AB35-EBBEE9A09C55}"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C3254F-07AF-4D69-B720-F68088B968FC}" type="slidenum">
              <a:rPr lang="en-US" smtClean="0"/>
              <a:t>‹#›</a:t>
            </a:fld>
            <a:endParaRPr lang="en-US"/>
          </a:p>
        </p:txBody>
      </p:sp>
    </p:spTree>
    <p:extLst>
      <p:ext uri="{BB962C8B-B14F-4D97-AF65-F5344CB8AC3E}">
        <p14:creationId xmlns:p14="http://schemas.microsoft.com/office/powerpoint/2010/main" val="2480220138"/>
      </p:ext>
    </p:extLst>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053D9-B52E-48E7-AB35-EBBEE9A09C55}"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C3254F-07AF-4D69-B720-F68088B968FC}" type="slidenum">
              <a:rPr lang="en-US" smtClean="0"/>
              <a:t>‹#›</a:t>
            </a:fld>
            <a:endParaRPr lang="en-US"/>
          </a:p>
        </p:txBody>
      </p:sp>
    </p:spTree>
    <p:extLst>
      <p:ext uri="{BB962C8B-B14F-4D97-AF65-F5344CB8AC3E}">
        <p14:creationId xmlns:p14="http://schemas.microsoft.com/office/powerpoint/2010/main" val="691240572"/>
      </p:ext>
    </p:extLst>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CFECFEA-69FE-49F8-93CF-3016D21244A4}" type="datetimeFigureOut">
              <a:rPr lang="en-US" smtClean="0">
                <a:solidFill>
                  <a:prstClr val="black">
                    <a:tint val="75000"/>
                  </a:prstClr>
                </a:solidFill>
              </a:rPr>
              <a:pPr/>
              <a:t>7/22/2026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1604AD2-41E3-4340-9392-A538D9C7423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333450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CFECFEA-69FE-49F8-93CF-3016D21244A4}" type="datetimeFigureOut">
              <a:rPr lang="en-US" smtClean="0">
                <a:solidFill>
                  <a:prstClr val="black">
                    <a:tint val="75000"/>
                  </a:prstClr>
                </a:solidFill>
              </a:rPr>
              <a:pPr/>
              <a:t>7/22/2026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1604AD2-41E3-4340-9392-A538D9C7423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728613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CFECFEA-69FE-49F8-93CF-3016D21244A4}" type="datetimeFigureOut">
              <a:rPr lang="en-US" smtClean="0">
                <a:solidFill>
                  <a:prstClr val="black">
                    <a:tint val="75000"/>
                  </a:prstClr>
                </a:solidFill>
              </a:rPr>
              <a:pPr/>
              <a:t>7/22/2026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1604AD2-41E3-4340-9392-A538D9C7423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211426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CFECFEA-69FE-49F8-93CF-3016D21244A4}" type="datetimeFigureOut">
              <a:rPr lang="en-US" smtClean="0">
                <a:solidFill>
                  <a:prstClr val="black">
                    <a:tint val="75000"/>
                  </a:prstClr>
                </a:solidFill>
              </a:rPr>
              <a:pPr/>
              <a:t>7/22/2026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1604AD2-41E3-4340-9392-A538D9C7423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83774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CFECFEA-69FE-49F8-93CF-3016D21244A4}" type="datetimeFigureOut">
              <a:rPr lang="en-US" smtClean="0">
                <a:solidFill>
                  <a:prstClr val="black">
                    <a:tint val="75000"/>
                  </a:prstClr>
                </a:solidFill>
              </a:rPr>
              <a:pPr/>
              <a:t>7/22/2026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1604AD2-41E3-4340-9392-A538D9C7423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39307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CFECFEA-69FE-49F8-93CF-3016D21244A4}" type="datetimeFigureOut">
              <a:rPr lang="en-US" smtClean="0">
                <a:solidFill>
                  <a:prstClr val="black">
                    <a:tint val="75000"/>
                  </a:prstClr>
                </a:solidFill>
              </a:rPr>
              <a:pPr/>
              <a:t>7/22/2026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1604AD2-41E3-4340-9392-A538D9C7423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41650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cxnSp>
        <p:nvCxnSpPr>
          <p:cNvPr id="6" name="Straight Connector 5"/>
          <p:cNvCxnSpPr/>
          <p:nvPr userDrawn="1"/>
        </p:nvCxnSpPr>
        <p:spPr>
          <a:xfrm>
            <a:off x="239151" y="6231988"/>
            <a:ext cx="1170432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9431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CFECFEA-69FE-49F8-93CF-3016D21244A4}" type="datetimeFigureOut">
              <a:rPr lang="en-US" smtClean="0">
                <a:solidFill>
                  <a:prstClr val="black">
                    <a:tint val="75000"/>
                  </a:prstClr>
                </a:solidFill>
              </a:rPr>
              <a:pPr/>
              <a:t>7/22/2026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1604AD2-41E3-4340-9392-A538D9C7423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28467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053D9-B52E-48E7-AB35-EBBEE9A09C55}"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C3254F-07AF-4D69-B720-F68088B968FC}" type="slidenum">
              <a:rPr lang="en-US" smtClean="0"/>
              <a:t>‹#›</a:t>
            </a:fld>
            <a:endParaRPr lang="en-US"/>
          </a:p>
        </p:txBody>
      </p:sp>
    </p:spTree>
    <p:extLst>
      <p:ext uri="{BB962C8B-B14F-4D97-AF65-F5344CB8AC3E}">
        <p14:creationId xmlns:p14="http://schemas.microsoft.com/office/powerpoint/2010/main" val="2900297427"/>
      </p:ext>
    </p:extLst>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CFECFEA-69FE-49F8-93CF-3016D21244A4}" type="datetimeFigureOut">
              <a:rPr lang="en-US" smtClean="0">
                <a:solidFill>
                  <a:prstClr val="black">
                    <a:tint val="75000"/>
                  </a:prstClr>
                </a:solidFill>
              </a:rPr>
              <a:pPr/>
              <a:t>7/22/2026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1604AD2-41E3-4340-9392-A538D9C7423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501247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CFECFEA-69FE-49F8-93CF-3016D21244A4}" type="datetimeFigureOut">
              <a:rPr lang="en-US" smtClean="0">
                <a:solidFill>
                  <a:prstClr val="black">
                    <a:tint val="75000"/>
                  </a:prstClr>
                </a:solidFill>
              </a:rPr>
              <a:pPr/>
              <a:t>7/22/2026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1604AD2-41E3-4340-9392-A538D9C7423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553715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CFECFEA-69FE-49F8-93CF-3016D21244A4}" type="datetimeFigureOut">
              <a:rPr lang="en-US" smtClean="0">
                <a:solidFill>
                  <a:prstClr val="black">
                    <a:tint val="75000"/>
                  </a:prstClr>
                </a:solidFill>
              </a:rPr>
              <a:pPr/>
              <a:t>7/22/2026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1604AD2-41E3-4340-9392-A538D9C7423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311101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472927"/>
      </p:ext>
    </p:extLst>
  </p:cSld>
  <p:clrMapOvr>
    <a:masterClrMapping/>
  </p:clrMapOvr>
  <p:transition spd="slow">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51684494"/>
      </p:ext>
    </p:extLst>
  </p:cSld>
  <p:clrMapOvr>
    <a:masterClrMapping/>
  </p:clrMapOvr>
  <p:transition spd="slow">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17997486"/>
      </p:ext>
    </p:extLst>
  </p:cSld>
  <p:clrMapOvr>
    <a:masterClrMapping/>
  </p:clrMapOvr>
  <p:transition spd="slow">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21118877"/>
      </p:ext>
    </p:extLst>
  </p:cSld>
  <p:clrMapOvr>
    <a:masterClrMapping/>
  </p:clrMapOvr>
  <p:transition spd="slow">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662339"/>
      </p:ext>
    </p:extLst>
  </p:cSld>
  <p:clrMapOvr>
    <a:masterClrMapping/>
  </p:clrMapOvr>
  <p:transition spd="slow">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28687216"/>
      </p:ext>
    </p:extLst>
  </p:cSld>
  <p:clrMapOvr>
    <a:masterClrMapping/>
  </p:clrMapOvr>
  <p:transition spd="slow">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2575314"/>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DA053D9-B52E-48E7-AB35-EBBEE9A09C55}"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C3254F-07AF-4D69-B720-F68088B968FC}" type="slidenum">
              <a:rPr lang="en-US" smtClean="0"/>
              <a:t>‹#›</a:t>
            </a:fld>
            <a:endParaRPr lang="en-US"/>
          </a:p>
        </p:txBody>
      </p:sp>
    </p:spTree>
    <p:extLst>
      <p:ext uri="{BB962C8B-B14F-4D97-AF65-F5344CB8AC3E}">
        <p14:creationId xmlns:p14="http://schemas.microsoft.com/office/powerpoint/2010/main" val="708601150"/>
      </p:ext>
    </p:extLst>
  </p:cSld>
  <p:clrMapOvr>
    <a:masterClrMapping/>
  </p:clrMapOvr>
  <p:transition spd="slow">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58051646"/>
      </p:ext>
    </p:extLst>
  </p:cSld>
  <p:clrMapOvr>
    <a:masterClrMapping/>
  </p:clrMapOvr>
  <p:transition spd="slow">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59709932"/>
      </p:ext>
    </p:extLst>
  </p:cSld>
  <p:clrMapOvr>
    <a:masterClrMapping/>
  </p:clrMapOvr>
  <p:transition spd="slow">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0459420"/>
      </p:ext>
    </p:extLst>
  </p:cSld>
  <p:clrMapOvr>
    <a:masterClrMapping/>
  </p:clrMapOvr>
  <p:transition spd="slow">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5441673"/>
      </p:ext>
    </p:extLst>
  </p:cSld>
  <p:clrMapOvr>
    <a:masterClrMapping/>
  </p:clrMapOvr>
  <p:transition spd="slow">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7844497"/>
      </p:ext>
    </p:extLst>
  </p:cSld>
  <p:clrMapOvr>
    <a:masterClrMapping/>
  </p:clrMapOvr>
  <p:transition spd="slow">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44804282"/>
      </p:ext>
    </p:extLst>
  </p:cSld>
  <p:clrMapOvr>
    <a:masterClrMapping/>
  </p:clrMapOvr>
  <p:transition spd="slow">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04532528"/>
      </p:ext>
    </p:extLst>
  </p:cSld>
  <p:clrMapOvr>
    <a:masterClrMapping/>
  </p:clrMapOvr>
  <p:transition spd="slow">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80268878"/>
      </p:ext>
    </p:extLst>
  </p:cSld>
  <p:clrMapOvr>
    <a:masterClrMapping/>
  </p:clrMapOvr>
  <p:transition spd="slow">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5167433"/>
      </p:ext>
    </p:extLst>
  </p:cSld>
  <p:clrMapOvr>
    <a:masterClrMapping/>
  </p:clrMapOvr>
  <p:transition spd="slow">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1399388"/>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DA053D9-B52E-48E7-AB35-EBBEE9A09C55}" type="datetimeFigureOut">
              <a:rPr lang="en-US" smtClean="0"/>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C3254F-07AF-4D69-B720-F68088B968FC}" type="slidenum">
              <a:rPr lang="en-US" smtClean="0"/>
              <a:t>‹#›</a:t>
            </a:fld>
            <a:endParaRPr lang="en-US"/>
          </a:p>
        </p:txBody>
      </p:sp>
    </p:spTree>
    <p:extLst>
      <p:ext uri="{BB962C8B-B14F-4D97-AF65-F5344CB8AC3E}">
        <p14:creationId xmlns:p14="http://schemas.microsoft.com/office/powerpoint/2010/main" val="1304847666"/>
      </p:ext>
    </p:extLst>
  </p:cSld>
  <p:clrMapOvr>
    <a:masterClrMapping/>
  </p:clrMapOvr>
  <p:transition spd="slow">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9972322"/>
      </p:ext>
    </p:extLst>
  </p:cSld>
  <p:clrMapOvr>
    <a:masterClrMapping/>
  </p:clrMapOvr>
  <p:transition spd="slow">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68158960"/>
      </p:ext>
    </p:extLst>
  </p:cSld>
  <p:clrMapOvr>
    <a:masterClrMapping/>
  </p:clrMapOvr>
  <p:transition spd="slow">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59792360"/>
      </p:ext>
    </p:extLst>
  </p:cSld>
  <p:clrMapOvr>
    <a:masterClrMapping/>
  </p:clrMapOvr>
  <p:transition spd="slow">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4829217"/>
      </p:ext>
    </p:extLst>
  </p:cSld>
  <p:clrMapOvr>
    <a:masterClrMapping/>
  </p:clrMapOvr>
  <p:transition spd="slow">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9853978"/>
      </p:ext>
    </p:extLst>
  </p:cSld>
  <p:clrMapOvr>
    <a:masterClrMapping/>
  </p:clrMapOvr>
  <p:transition spd="slow">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50713799"/>
      </p:ext>
    </p:extLst>
  </p:cSld>
  <p:clrMapOvr>
    <a:masterClrMapping/>
  </p:clrMapOvr>
  <p:transition spd="slow">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08880890"/>
      </p:ext>
    </p:extLst>
  </p:cSld>
  <p:clrMapOvr>
    <a:masterClrMapping/>
  </p:clrMapOvr>
  <p:transition spd="slow">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58824880"/>
      </p:ext>
    </p:extLst>
  </p:cSld>
  <p:clrMapOvr>
    <a:masterClrMapping/>
  </p:clrMapOvr>
  <p:transition spd="slow">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78877737"/>
      </p:ext>
    </p:extLst>
  </p:cSld>
  <p:clrMapOvr>
    <a:masterClrMapping/>
  </p:clrMapOvr>
  <p:transition spd="slow">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46565525"/>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DA053D9-B52E-48E7-AB35-EBBEE9A09C55}" type="datetimeFigureOut">
              <a:rPr lang="en-US" smtClean="0"/>
              <a:t>7/22/2026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BC3254F-07AF-4D69-B720-F68088B968FC}" type="slidenum">
              <a:rPr lang="en-US" smtClean="0"/>
              <a:t>‹#›</a:t>
            </a:fld>
            <a:endParaRPr lang="en-US"/>
          </a:p>
        </p:txBody>
      </p:sp>
    </p:spTree>
    <p:extLst>
      <p:ext uri="{BB962C8B-B14F-4D97-AF65-F5344CB8AC3E}">
        <p14:creationId xmlns:p14="http://schemas.microsoft.com/office/powerpoint/2010/main" val="3263695700"/>
      </p:ext>
    </p:extLst>
  </p:cSld>
  <p:clrMapOvr>
    <a:masterClrMapping/>
  </p:clrMapOvr>
  <p:transition spd="slow">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78888118"/>
      </p:ext>
    </p:extLst>
  </p:cSld>
  <p:clrMapOvr>
    <a:masterClrMapping/>
  </p:clrMapOvr>
  <p:transition spd="slow">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2392798"/>
      </p:ext>
    </p:extLst>
  </p:cSld>
  <p:clrMapOvr>
    <a:masterClrMapping/>
  </p:clrMapOvr>
  <p:transition spd="slow">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89388905"/>
      </p:ext>
    </p:extLst>
  </p:cSld>
  <p:clrMapOvr>
    <a:masterClrMapping/>
  </p:clrMapOvr>
  <p:transition spd="slow">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70037568"/>
      </p:ext>
    </p:extLst>
  </p:cSld>
  <p:clrMapOvr>
    <a:masterClrMapping/>
  </p:clrMapOvr>
  <p:transition spd="slow">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35153778"/>
      </p:ext>
    </p:extLst>
  </p:cSld>
  <p:clrMapOvr>
    <a:masterClrMapping/>
  </p:clrMapOvr>
  <p:transition spd="slow">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77401515"/>
      </p:ext>
    </p:extLst>
  </p:cSld>
  <p:clrMapOvr>
    <a:masterClrMapping/>
  </p:clrMapOvr>
  <p:transition spd="slow">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8921319"/>
      </p:ext>
    </p:extLst>
  </p:cSld>
  <p:clrMapOvr>
    <a:masterClrMapping/>
  </p:clrMapOvr>
  <p:transition spd="slow">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4657122"/>
      </p:ext>
    </p:extLst>
  </p:cSld>
  <p:clrMapOvr>
    <a:masterClrMapping/>
  </p:clrMapOvr>
  <p:transition spd="slow">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70089748"/>
      </p:ext>
    </p:extLst>
  </p:cSld>
  <p:clrMapOvr>
    <a:masterClrMapping/>
  </p:clrMapOvr>
  <p:transition spd="slow">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984638"/>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DA053D9-B52E-48E7-AB35-EBBEE9A09C55}" type="datetimeFigureOut">
              <a:rPr lang="en-US" smtClean="0"/>
              <a:t>7/22/2026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BC3254F-07AF-4D69-B720-F68088B968FC}" type="slidenum">
              <a:rPr lang="en-US" smtClean="0"/>
              <a:t>‹#›</a:t>
            </a:fld>
            <a:endParaRPr lang="en-US"/>
          </a:p>
        </p:txBody>
      </p:sp>
    </p:spTree>
    <p:extLst>
      <p:ext uri="{BB962C8B-B14F-4D97-AF65-F5344CB8AC3E}">
        <p14:creationId xmlns:p14="http://schemas.microsoft.com/office/powerpoint/2010/main" val="3214428399"/>
      </p:ext>
    </p:extLst>
  </p:cSld>
  <p:clrMapOvr>
    <a:masterClrMapping/>
  </p:clrMapOvr>
  <p:transition spd="slow">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76575837"/>
      </p:ext>
    </p:extLst>
  </p:cSld>
  <p:clrMapOvr>
    <a:masterClrMapping/>
  </p:clrMapOvr>
  <p:transition spd="slow">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7704897"/>
      </p:ext>
    </p:extLst>
  </p:cSld>
  <p:clrMapOvr>
    <a:masterClrMapping/>
  </p:clrMapOvr>
  <p:transition spd="slow">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00009866"/>
      </p:ext>
    </p:extLst>
  </p:cSld>
  <p:clrMapOvr>
    <a:masterClrMapping/>
  </p:clrMapOvr>
  <p:transition spd="slow">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16717115"/>
      </p:ext>
    </p:extLst>
  </p:cSld>
  <p:clrMapOvr>
    <a:masterClrMapping/>
  </p:clrMapOvr>
  <p:transition spd="slow">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56777641"/>
      </p:ext>
    </p:extLst>
  </p:cSld>
  <p:clrMapOvr>
    <a:masterClrMapping/>
  </p:clrMapOvr>
  <p:transition spd="slow">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28368524"/>
      </p:ext>
    </p:extLst>
  </p:cSld>
  <p:clrMapOvr>
    <a:masterClrMapping/>
  </p:clrMapOvr>
  <p:transition spd="slow">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1369954"/>
      </p:ext>
    </p:extLst>
  </p:cSld>
  <p:clrMapOvr>
    <a:masterClrMapping/>
  </p:clrMapOvr>
  <p:transition spd="slow">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6830942"/>
      </p:ext>
    </p:extLst>
  </p:cSld>
  <p:clrMapOvr>
    <a:masterClrMapping/>
  </p:clrMapOvr>
  <p:transition spd="slow">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84862103"/>
      </p:ext>
    </p:extLst>
  </p:cSld>
  <p:clrMapOvr>
    <a:masterClrMapping/>
  </p:clrMapOvr>
  <p:transition spd="slow">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0855583"/>
      </p:ext>
    </p:extLst>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A053D9-B52E-48E7-AB35-EBBEE9A09C55}" type="datetimeFigureOut">
              <a:rPr lang="en-US" smtClean="0"/>
              <a:t>7/22/2026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BC3254F-07AF-4D69-B720-F68088B968FC}" type="slidenum">
              <a:rPr lang="en-US" smtClean="0"/>
              <a:t>‹#›</a:t>
            </a:fld>
            <a:endParaRPr lang="en-US"/>
          </a:p>
        </p:txBody>
      </p:sp>
    </p:spTree>
    <p:extLst>
      <p:ext uri="{BB962C8B-B14F-4D97-AF65-F5344CB8AC3E}">
        <p14:creationId xmlns:p14="http://schemas.microsoft.com/office/powerpoint/2010/main" val="1770355998"/>
      </p:ext>
    </p:extLst>
  </p:cSld>
  <p:clrMapOvr>
    <a:masterClrMapping/>
  </p:clrMapOvr>
  <p:transition spd="slow">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7700762"/>
      </p:ext>
    </p:extLst>
  </p:cSld>
  <p:clrMapOvr>
    <a:masterClrMapping/>
  </p:clrMapOvr>
  <p:transition spd="slow">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8121478"/>
      </p:ext>
    </p:extLst>
  </p:cSld>
  <p:clrMapOvr>
    <a:masterClrMapping/>
  </p:clrMapOvr>
  <p:transition spd="slow">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66710104"/>
      </p:ext>
    </p:extLst>
  </p:cSld>
  <p:clrMapOvr>
    <a:masterClrMapping/>
  </p:clrMapOvr>
  <p:transition spd="slow">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7182336"/>
      </p:ext>
    </p:extLst>
  </p:cSld>
  <p:clrMapOvr>
    <a:masterClrMapping/>
  </p:clrMapOvr>
  <p:transition spd="slow">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84284039"/>
      </p:ext>
    </p:extLst>
  </p:cSld>
  <p:clrMapOvr>
    <a:masterClrMapping/>
  </p:clrMapOvr>
  <p:transition spd="slow">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5362052"/>
      </p:ext>
    </p:extLst>
  </p:cSld>
  <p:clrMapOvr>
    <a:masterClrMapping/>
  </p:clrMapOvr>
  <p:transition spd="slow">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7590017"/>
      </p:ext>
    </p:extLst>
  </p:cSld>
  <p:clrMapOvr>
    <a:masterClrMapping/>
  </p:clrMapOvr>
  <p:transition spd="slow">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48673479"/>
      </p:ext>
    </p:extLst>
  </p:cSld>
  <p:clrMapOvr>
    <a:masterClrMapping/>
  </p:clrMapOvr>
  <p:transition spd="slow">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0610773"/>
      </p:ext>
    </p:extLst>
  </p:cSld>
  <p:clrMapOvr>
    <a:masterClrMapping/>
  </p:clrMapOvr>
  <p:transition spd="slow">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2509875"/>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DA053D9-B52E-48E7-AB35-EBBEE9A09C55}" type="datetimeFigureOut">
              <a:rPr lang="en-US" smtClean="0"/>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C3254F-07AF-4D69-B720-F68088B968FC}" type="slidenum">
              <a:rPr lang="en-US" smtClean="0"/>
              <a:t>‹#›</a:t>
            </a:fld>
            <a:endParaRPr lang="en-US"/>
          </a:p>
        </p:txBody>
      </p:sp>
    </p:spTree>
    <p:extLst>
      <p:ext uri="{BB962C8B-B14F-4D97-AF65-F5344CB8AC3E}">
        <p14:creationId xmlns:p14="http://schemas.microsoft.com/office/powerpoint/2010/main" val="1947290548"/>
      </p:ext>
    </p:extLst>
  </p:cSld>
  <p:clrMapOvr>
    <a:masterClrMapping/>
  </p:clrMapOvr>
  <p:transition spd="slow">
    <p:fad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5866208"/>
      </p:ext>
    </p:extLst>
  </p:cSld>
  <p:clrMapOvr>
    <a:masterClrMapping/>
  </p:clrMapOvr>
  <p:transition spd="slow">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2999703"/>
      </p:ext>
    </p:extLst>
  </p:cSld>
  <p:clrMapOvr>
    <a:masterClrMapping/>
  </p:clrMapOvr>
  <p:transition spd="slow">
    <p:fad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56497007"/>
      </p:ext>
    </p:extLst>
  </p:cSld>
  <p:clrMapOvr>
    <a:masterClrMapping/>
  </p:clrMapOvr>
  <p:transition spd="slow">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31682250"/>
      </p:ext>
    </p:extLst>
  </p:cSld>
  <p:clrMapOvr>
    <a:masterClrMapping/>
  </p:clrMapOvr>
  <p:transition spd="slow">
    <p:fad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50351957"/>
      </p:ext>
    </p:extLst>
  </p:cSld>
  <p:clrMapOvr>
    <a:masterClrMapping/>
  </p:clrMapOvr>
  <p:transition spd="slow">
    <p:fad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09907798"/>
      </p:ext>
    </p:extLst>
  </p:cSld>
  <p:clrMapOvr>
    <a:masterClrMapping/>
  </p:clrMapOvr>
  <p:transition spd="slow">
    <p:fad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44410284"/>
      </p:ext>
    </p:extLst>
  </p:cSld>
  <p:clrMapOvr>
    <a:masterClrMapping/>
  </p:clrMapOvr>
  <p:transition spd="slow">
    <p:fade/>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16532192"/>
      </p:ext>
    </p:extLst>
  </p:cSld>
  <p:clrMapOvr>
    <a:masterClrMapping/>
  </p:clrMapOvr>
  <p:transition spd="slow">
    <p:fade/>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4872269"/>
      </p:ext>
    </p:extLst>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DA053D9-B52E-48E7-AB35-EBBEE9A09C55}" type="datetimeFigureOut">
              <a:rPr lang="en-US" smtClean="0"/>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C3254F-07AF-4D69-B720-F68088B968FC}" type="slidenum">
              <a:rPr lang="en-US" smtClean="0"/>
              <a:t>‹#›</a:t>
            </a:fld>
            <a:endParaRPr lang="en-US"/>
          </a:p>
        </p:txBody>
      </p:sp>
    </p:spTree>
    <p:extLst>
      <p:ext uri="{BB962C8B-B14F-4D97-AF65-F5344CB8AC3E}">
        <p14:creationId xmlns:p14="http://schemas.microsoft.com/office/powerpoint/2010/main" val="1971956528"/>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A053D9-B52E-48E7-AB35-EBBEE9A09C55}" type="datetimeFigureOut">
              <a:rPr lang="en-US" smtClean="0"/>
              <a:t>7/22/2026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C3254F-07AF-4D69-B720-F68088B968FC}" type="slidenum">
              <a:rPr lang="en-US" smtClean="0"/>
              <a:t>‹#›</a:t>
            </a:fld>
            <a:endParaRPr lang="en-US"/>
          </a:p>
        </p:txBody>
      </p:sp>
    </p:spTree>
    <p:extLst>
      <p:ext uri="{BB962C8B-B14F-4D97-AF65-F5344CB8AC3E}">
        <p14:creationId xmlns:p14="http://schemas.microsoft.com/office/powerpoint/2010/main" val="11864468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FECFEA-69FE-49F8-93CF-3016D21244A4}" type="datetimeFigureOut">
              <a:rPr lang="en-US" smtClean="0">
                <a:solidFill>
                  <a:prstClr val="black">
                    <a:tint val="75000"/>
                  </a:prstClr>
                </a:solidFill>
              </a:rPr>
              <a:pPr/>
              <a:t>7/22/2026</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604AD2-41E3-4340-9392-A538D9C7423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0379039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6476886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spd="slow">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8955987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ransition spd="slow">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2678989"/>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ransition spd="slow">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72782332"/>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ransition spd="slow">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0615230"/>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ransition spd="slow">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A053D9-B52E-48E7-AB35-EBBEE9A09C55}" type="datetimeFigureOut">
              <a:rPr lang="en-US" smtClean="0">
                <a:solidFill>
                  <a:prstClr val="black">
                    <a:tint val="75000"/>
                  </a:prstClr>
                </a:solidFill>
              </a:rPr>
              <a:pPr/>
              <a:t>7/22/2026</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C3254F-07AF-4D69-B720-F68088B968F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07232662"/>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ransition spd="slow">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e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51.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5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62.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40.xml"/></Relationships>
</file>

<file path=ppt/slides/_rels/slide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8.png"/><Relationship Id="rId1" Type="http://schemas.openxmlformats.org/officeDocument/2006/relationships/slideLayout" Target="../slideLayouts/slideLayout24.xml"/><Relationship Id="rId4" Type="http://schemas.openxmlformats.org/officeDocument/2006/relationships/image" Target="../media/image29.jpg"/></Relationships>
</file>

<file path=ppt/slides/_rels/slide2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0.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31.jpeg"/><Relationship Id="rId2" Type="http://schemas.openxmlformats.org/officeDocument/2006/relationships/diagramData" Target="../diagrams/data4.xml"/><Relationship Id="rId1" Type="http://schemas.openxmlformats.org/officeDocument/2006/relationships/slideLayout" Target="../slideLayouts/slideLayout40.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8.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g"/><Relationship Id="rId1" Type="http://schemas.openxmlformats.org/officeDocument/2006/relationships/slideLayout" Target="../slideLayouts/slideLayout6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g"/><Relationship Id="rId1" Type="http://schemas.openxmlformats.org/officeDocument/2006/relationships/slideLayout" Target="../slideLayouts/slideLayout79.xml"/></Relationships>
</file>

<file path=ppt/slides/_rels/slide3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005030" y="2293957"/>
            <a:ext cx="6378703" cy="923330"/>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bn-BD" sz="5400" b="1" spc="50" dirty="0">
                <a:ln w="11430"/>
                <a:solidFill>
                  <a:prstClr val="black"/>
                </a:solidFill>
                <a:effectLst>
                  <a:outerShdw blurRad="76200" dist="50800" dir="5400000" algn="tl" rotWithShape="0">
                    <a:srgbClr val="000000">
                      <a:alpha val="65000"/>
                    </a:srgbClr>
                  </a:outerShdw>
                </a:effectLst>
                <a:latin typeface="NikoshBAN" pitchFamily="2" charset="0"/>
                <a:cs typeface="NikoshBAN" pitchFamily="2" charset="0"/>
              </a:rPr>
              <a:t>সবাইকে </a:t>
            </a:r>
            <a:r>
              <a:rPr lang="en-US" sz="5400" b="1" spc="50" dirty="0">
                <a:ln w="11430"/>
                <a:solidFill>
                  <a:prstClr val="black"/>
                </a:solidFill>
                <a:effectLst>
                  <a:outerShdw blurRad="76200" dist="50800" dir="5400000" algn="tl" rotWithShape="0">
                    <a:srgbClr val="000000">
                      <a:alpha val="65000"/>
                    </a:srgbClr>
                  </a:outerShdw>
                </a:effectLst>
                <a:latin typeface="NikoshBAN" pitchFamily="2" charset="0"/>
                <a:cs typeface="NikoshBAN" pitchFamily="2" charset="0"/>
              </a:rPr>
              <a:t> </a:t>
            </a:r>
            <a:r>
              <a:rPr lang="en-US" sz="5400" b="1" spc="50" dirty="0" err="1">
                <a:ln w="11430"/>
                <a:solidFill>
                  <a:prstClr val="black"/>
                </a:solidFill>
                <a:effectLst>
                  <a:outerShdw blurRad="76200" dist="50800" dir="5400000" algn="tl" rotWithShape="0">
                    <a:srgbClr val="000000">
                      <a:alpha val="65000"/>
                    </a:srgbClr>
                  </a:outerShdw>
                </a:effectLst>
                <a:latin typeface="NikoshBAN" pitchFamily="2" charset="0"/>
                <a:cs typeface="NikoshBAN" pitchFamily="2" charset="0"/>
              </a:rPr>
              <a:t>স্বাগত</a:t>
            </a:r>
            <a:r>
              <a:rPr lang="en-US" sz="5400" b="1" spc="50" dirty="0">
                <a:ln w="11430"/>
                <a:solidFill>
                  <a:prstClr val="black"/>
                </a:solidFill>
                <a:effectLst>
                  <a:outerShdw blurRad="76200" dist="50800" dir="5400000" algn="tl" rotWithShape="0">
                    <a:srgbClr val="000000">
                      <a:alpha val="65000"/>
                    </a:srgbClr>
                  </a:outerShdw>
                </a:effectLst>
                <a:latin typeface="NikoshBAN" pitchFamily="2" charset="0"/>
                <a:cs typeface="NikoshBAN" pitchFamily="2" charset="0"/>
              </a:rPr>
              <a:t> </a:t>
            </a:r>
            <a:r>
              <a:rPr lang="bn-BD" sz="5400" b="1" spc="50" dirty="0">
                <a:ln w="11430"/>
                <a:solidFill>
                  <a:prstClr val="black"/>
                </a:solidFill>
                <a:effectLst>
                  <a:outerShdw blurRad="76200" dist="50800" dir="5400000" algn="tl" rotWithShape="0">
                    <a:srgbClr val="000000">
                      <a:alpha val="65000"/>
                    </a:srgbClr>
                  </a:outerShdw>
                </a:effectLst>
                <a:latin typeface="NikoshBAN" pitchFamily="2" charset="0"/>
                <a:cs typeface="NikoshBAN" pitchFamily="2" charset="0"/>
              </a:rPr>
              <a:t> </a:t>
            </a:r>
            <a:endParaRPr lang="en-US" sz="5400" b="1" spc="50" dirty="0">
              <a:ln w="11430"/>
              <a:solidFill>
                <a:prstClr val="black"/>
              </a:solidFill>
              <a:effectLst>
                <a:outerShdw blurRad="76200" dist="50800" dir="5400000" algn="tl" rotWithShape="0">
                  <a:srgbClr val="000000">
                    <a:alpha val="65000"/>
                  </a:srgbClr>
                </a:outerShdw>
              </a:effectLst>
              <a:latin typeface="NikoshBAN" pitchFamily="2" charset="0"/>
              <a:cs typeface="NikoshBAN" pitchFamily="2" charset="0"/>
            </a:endParaRPr>
          </a:p>
        </p:txBody>
      </p:sp>
      <p:pic>
        <p:nvPicPr>
          <p:cNvPr id="2" name="Picture 1"/>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89769" y="1098203"/>
            <a:ext cx="4780722" cy="4401076"/>
          </a:xfrm>
          <a:prstGeom prst="rect">
            <a:avLst/>
          </a:prstGeom>
        </p:spPr>
      </p:pic>
    </p:spTree>
    <p:extLst>
      <p:ext uri="{BB962C8B-B14F-4D97-AF65-F5344CB8AC3E}">
        <p14:creationId xmlns:p14="http://schemas.microsoft.com/office/powerpoint/2010/main" val="33325031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0FFD5-CA36-F3CF-FBB9-9023D6DFD8C3}"/>
              </a:ext>
            </a:extLst>
          </p:cNvPr>
          <p:cNvSpPr>
            <a:spLocks noGrp="1"/>
          </p:cNvSpPr>
          <p:nvPr>
            <p:ph type="title"/>
          </p:nvPr>
        </p:nvSpPr>
        <p:spPr/>
        <p:txBody>
          <a:bodyPr>
            <a:normAutofit/>
          </a:bodyPr>
          <a:lstStyle/>
          <a:p>
            <a:r>
              <a:rPr lang="en-US" sz="3200" dirty="0">
                <a:highlight>
                  <a:srgbClr val="0000FF"/>
                </a:highlight>
                <a:latin typeface="NikoshBAN" panose="02000000000000000000"/>
              </a:rPr>
              <a:t>Basis of Animal Classification(</a:t>
            </a:r>
            <a:r>
              <a:rPr lang="en-US" sz="3200" dirty="0" err="1">
                <a:highlight>
                  <a:srgbClr val="0000FF"/>
                </a:highlight>
                <a:latin typeface="NikoshBAN" panose="02000000000000000000"/>
              </a:rPr>
              <a:t>প্রাণিজগতের</a:t>
            </a:r>
            <a:r>
              <a:rPr lang="en-US" sz="3200" dirty="0">
                <a:highlight>
                  <a:srgbClr val="0000FF"/>
                </a:highlight>
                <a:latin typeface="NikoshBAN" panose="02000000000000000000"/>
              </a:rPr>
              <a:t> </a:t>
            </a:r>
            <a:r>
              <a:rPr lang="en-US" sz="3200" dirty="0" err="1">
                <a:highlight>
                  <a:srgbClr val="0000FF"/>
                </a:highlight>
                <a:latin typeface="NikoshBAN" panose="02000000000000000000"/>
              </a:rPr>
              <a:t>শ্রেণিকরণের</a:t>
            </a:r>
            <a:r>
              <a:rPr lang="en-US" sz="3200" dirty="0">
                <a:highlight>
                  <a:srgbClr val="0000FF"/>
                </a:highlight>
                <a:latin typeface="NikoshBAN" panose="02000000000000000000"/>
              </a:rPr>
              <a:t> </a:t>
            </a:r>
            <a:r>
              <a:rPr lang="en-US" sz="3200" dirty="0" err="1">
                <a:highlight>
                  <a:srgbClr val="0000FF"/>
                </a:highlight>
                <a:latin typeface="NikoshBAN" panose="02000000000000000000"/>
              </a:rPr>
              <a:t>ভিত্তি</a:t>
            </a:r>
            <a:r>
              <a:rPr lang="en-US" sz="3200" dirty="0">
                <a:highlight>
                  <a:srgbClr val="0000FF"/>
                </a:highlight>
                <a:latin typeface="NikoshBAN" panose="02000000000000000000"/>
              </a:rPr>
              <a:t>)</a:t>
            </a:r>
          </a:p>
        </p:txBody>
      </p:sp>
      <p:sp>
        <p:nvSpPr>
          <p:cNvPr id="3" name="Content Placeholder 2">
            <a:extLst>
              <a:ext uri="{FF2B5EF4-FFF2-40B4-BE49-F238E27FC236}">
                <a16:creationId xmlns:a16="http://schemas.microsoft.com/office/drawing/2014/main" id="{AA6EA1D2-7C64-172C-3068-490DA18083F0}"/>
              </a:ext>
            </a:extLst>
          </p:cNvPr>
          <p:cNvSpPr>
            <a:spLocks noGrp="1"/>
          </p:cNvSpPr>
          <p:nvPr>
            <p:ph idx="1"/>
          </p:nvPr>
        </p:nvSpPr>
        <p:spPr>
          <a:xfrm>
            <a:off x="838200" y="1570892"/>
            <a:ext cx="10515600" cy="4606071"/>
          </a:xfrm>
        </p:spPr>
        <p:txBody>
          <a:bodyPr/>
          <a:lstStyle/>
          <a:p>
            <a:pPr lvl="1" algn="just">
              <a:lnSpc>
                <a:spcPct val="100000"/>
              </a:lnSpc>
            </a:pPr>
            <a:r>
              <a:rPr lang="en-US" sz="2000" dirty="0">
                <a:latin typeface="NikoshBAN" panose="02000000000000000000"/>
              </a:rPr>
              <a:t>১। </a:t>
            </a:r>
            <a:r>
              <a:rPr lang="en-US" sz="2000" dirty="0" err="1">
                <a:latin typeface="NikoshBAN" panose="02000000000000000000"/>
              </a:rPr>
              <a:t>ভ্রুণস্তর</a:t>
            </a:r>
            <a:r>
              <a:rPr lang="en-US" sz="2000" dirty="0">
                <a:latin typeface="NikoshBAN" panose="02000000000000000000"/>
              </a:rPr>
              <a:t>(Layers of Embryo): </a:t>
            </a:r>
            <a:r>
              <a:rPr lang="en-US" sz="2000" dirty="0" err="1">
                <a:latin typeface="NikoshBAN" panose="02000000000000000000"/>
              </a:rPr>
              <a:t>ভ্রূণীয়</a:t>
            </a:r>
            <a:r>
              <a:rPr lang="en-US" sz="2000" dirty="0">
                <a:latin typeface="NikoshBAN" panose="02000000000000000000"/>
              </a:rPr>
              <a:t> </a:t>
            </a:r>
            <a:r>
              <a:rPr lang="en-US" sz="2000" dirty="0" err="1">
                <a:latin typeface="NikoshBAN" panose="02000000000000000000"/>
              </a:rPr>
              <a:t>স্তর</a:t>
            </a:r>
            <a:r>
              <a:rPr lang="en-US" sz="2000" dirty="0">
                <a:latin typeface="NikoshBAN" panose="02000000000000000000"/>
              </a:rPr>
              <a:t> </a:t>
            </a:r>
            <a:r>
              <a:rPr lang="en-US" sz="2000" dirty="0" err="1">
                <a:latin typeface="NikoshBAN" panose="02000000000000000000"/>
              </a:rPr>
              <a:t>বা</a:t>
            </a:r>
            <a:r>
              <a:rPr lang="en-US" sz="2000" dirty="0">
                <a:latin typeface="NikoshBAN" panose="02000000000000000000"/>
              </a:rPr>
              <a:t> </a:t>
            </a:r>
            <a:r>
              <a:rPr lang="en-US" sz="2000" dirty="0" err="1">
                <a:latin typeface="NikoshBAN" panose="02000000000000000000"/>
              </a:rPr>
              <a:t>ভ্রূনস্তর</a:t>
            </a:r>
            <a:r>
              <a:rPr lang="en-US" sz="2000" dirty="0">
                <a:latin typeface="NikoshBAN" panose="02000000000000000000"/>
              </a:rPr>
              <a:t> </a:t>
            </a:r>
            <a:r>
              <a:rPr lang="en-US" sz="2000" dirty="0" err="1">
                <a:latin typeface="NikoshBAN" panose="02000000000000000000"/>
              </a:rPr>
              <a:t>হল</a:t>
            </a:r>
            <a:r>
              <a:rPr lang="en-US" sz="2000" dirty="0">
                <a:latin typeface="NikoshBAN" panose="02000000000000000000"/>
              </a:rPr>
              <a:t> </a:t>
            </a:r>
            <a:r>
              <a:rPr lang="en-US" sz="2000" dirty="0" err="1">
                <a:latin typeface="NikoshBAN" panose="02000000000000000000"/>
              </a:rPr>
              <a:t>কোষের</a:t>
            </a:r>
            <a:r>
              <a:rPr lang="en-US" sz="2000" dirty="0">
                <a:latin typeface="NikoshBAN" panose="02000000000000000000"/>
              </a:rPr>
              <a:t> </a:t>
            </a:r>
            <a:r>
              <a:rPr lang="en-US" sz="2000" dirty="0" err="1">
                <a:latin typeface="NikoshBAN" panose="02000000000000000000"/>
              </a:rPr>
              <a:t>একটি</a:t>
            </a:r>
            <a:r>
              <a:rPr lang="en-US" sz="2000" dirty="0">
                <a:latin typeface="NikoshBAN" panose="02000000000000000000"/>
              </a:rPr>
              <a:t> </a:t>
            </a:r>
            <a:r>
              <a:rPr lang="en-US" sz="2000" dirty="0" err="1">
                <a:latin typeface="NikoshBAN" panose="02000000000000000000"/>
              </a:rPr>
              <a:t>প্রাথমিক</a:t>
            </a:r>
            <a:r>
              <a:rPr lang="en-US" sz="2000" dirty="0">
                <a:latin typeface="NikoshBAN" panose="02000000000000000000"/>
              </a:rPr>
              <a:t> </a:t>
            </a:r>
            <a:r>
              <a:rPr lang="en-US" sz="2000" dirty="0" err="1">
                <a:latin typeface="NikoshBAN" panose="02000000000000000000"/>
              </a:rPr>
              <a:t>স্তর</a:t>
            </a:r>
            <a:r>
              <a:rPr lang="en-US" sz="2000" dirty="0">
                <a:latin typeface="NikoshBAN" panose="02000000000000000000"/>
              </a:rPr>
              <a:t> </a:t>
            </a:r>
            <a:r>
              <a:rPr lang="en-US" sz="2000" dirty="0" err="1">
                <a:latin typeface="NikoshBAN" panose="02000000000000000000"/>
              </a:rPr>
              <a:t>যা</a:t>
            </a:r>
            <a:r>
              <a:rPr lang="en-US" sz="2000" dirty="0">
                <a:latin typeface="NikoshBAN" panose="02000000000000000000"/>
              </a:rPr>
              <a:t> </a:t>
            </a:r>
            <a:r>
              <a:rPr lang="en-US" sz="2000" dirty="0" err="1">
                <a:latin typeface="NikoshBAN" panose="02000000000000000000"/>
              </a:rPr>
              <a:t>ভ্রূণের</a:t>
            </a:r>
            <a:r>
              <a:rPr lang="en-US" sz="2000" dirty="0">
                <a:latin typeface="NikoshBAN" panose="02000000000000000000"/>
              </a:rPr>
              <a:t> </a:t>
            </a:r>
            <a:r>
              <a:rPr lang="en-US" sz="2000" dirty="0" err="1">
                <a:latin typeface="NikoshBAN" panose="02000000000000000000"/>
              </a:rPr>
              <a:t>বিকাশের</a:t>
            </a:r>
            <a:r>
              <a:rPr lang="en-US" sz="2000" dirty="0">
                <a:latin typeface="NikoshBAN" panose="02000000000000000000"/>
              </a:rPr>
              <a:t> </a:t>
            </a:r>
            <a:r>
              <a:rPr lang="en-US" sz="2000" dirty="0" err="1">
                <a:latin typeface="NikoshBAN" panose="02000000000000000000"/>
              </a:rPr>
              <a:t>সময়</a:t>
            </a:r>
            <a:r>
              <a:rPr lang="en-US" sz="2000" dirty="0">
                <a:latin typeface="NikoshBAN" panose="02000000000000000000"/>
              </a:rPr>
              <a:t> </a:t>
            </a:r>
            <a:r>
              <a:rPr lang="en-US" sz="2000" dirty="0" err="1">
                <a:latin typeface="NikoshBAN" panose="02000000000000000000"/>
              </a:rPr>
              <a:t>গঠিত</a:t>
            </a:r>
            <a:r>
              <a:rPr lang="en-US" sz="2000" dirty="0">
                <a:latin typeface="NikoshBAN" panose="02000000000000000000"/>
              </a:rPr>
              <a:t> </a:t>
            </a:r>
            <a:r>
              <a:rPr lang="en-US" sz="2000" dirty="0" err="1">
                <a:latin typeface="NikoshBAN" panose="02000000000000000000"/>
              </a:rPr>
              <a:t>হয়</a:t>
            </a:r>
            <a:r>
              <a:rPr lang="en-US" sz="2000" dirty="0">
                <a:latin typeface="NikoshBAN" panose="02000000000000000000"/>
              </a:rPr>
              <a:t>. </a:t>
            </a:r>
            <a:r>
              <a:rPr lang="en-US" sz="2000" dirty="0" err="1">
                <a:latin typeface="NikoshBAN" panose="02000000000000000000"/>
              </a:rPr>
              <a:t>ভ্রুণস্তরের</a:t>
            </a:r>
            <a:r>
              <a:rPr lang="en-US" sz="2000" dirty="0">
                <a:latin typeface="NikoshBAN" panose="02000000000000000000"/>
              </a:rPr>
              <a:t> </a:t>
            </a:r>
            <a:r>
              <a:rPr lang="en-US" sz="2000" dirty="0" err="1">
                <a:latin typeface="NikoshBAN" panose="02000000000000000000"/>
              </a:rPr>
              <a:t>উপর</a:t>
            </a:r>
            <a:r>
              <a:rPr lang="en-US" sz="2000" dirty="0">
                <a:latin typeface="NikoshBAN" panose="02000000000000000000"/>
              </a:rPr>
              <a:t> </a:t>
            </a:r>
            <a:r>
              <a:rPr lang="en-US" sz="2000" dirty="0" err="1">
                <a:latin typeface="NikoshBAN" panose="02000000000000000000"/>
              </a:rPr>
              <a:t>ভিত্তি</a:t>
            </a:r>
            <a:r>
              <a:rPr lang="en-US" sz="2000" dirty="0">
                <a:latin typeface="NikoshBAN" panose="02000000000000000000"/>
              </a:rPr>
              <a:t> </a:t>
            </a:r>
            <a:r>
              <a:rPr lang="en-US" sz="2000" dirty="0" err="1">
                <a:latin typeface="NikoshBAN" panose="02000000000000000000"/>
              </a:rPr>
              <a:t>করে</a:t>
            </a:r>
            <a:r>
              <a:rPr lang="en-US" sz="2000" dirty="0">
                <a:latin typeface="NikoshBAN" panose="02000000000000000000"/>
              </a:rPr>
              <a:t> </a:t>
            </a:r>
            <a:r>
              <a:rPr lang="en-US" sz="2000" dirty="0" err="1">
                <a:latin typeface="NikoshBAN" panose="02000000000000000000"/>
              </a:rPr>
              <a:t>প্রাণীদের</a:t>
            </a:r>
            <a:r>
              <a:rPr lang="en-US" sz="2000" dirty="0">
                <a:latin typeface="NikoshBAN" panose="02000000000000000000"/>
              </a:rPr>
              <a:t> </a:t>
            </a:r>
            <a:r>
              <a:rPr lang="en-US" sz="2000" dirty="0" err="1">
                <a:latin typeface="NikoshBAN" panose="02000000000000000000"/>
              </a:rPr>
              <a:t>দু’টি</a:t>
            </a:r>
            <a:r>
              <a:rPr lang="en-US" sz="2000" dirty="0">
                <a:latin typeface="NikoshBAN" panose="02000000000000000000"/>
              </a:rPr>
              <a:t> </a:t>
            </a:r>
            <a:r>
              <a:rPr lang="en-US" sz="2000" dirty="0" err="1">
                <a:latin typeface="NikoshBAN" panose="02000000000000000000"/>
              </a:rPr>
              <a:t>ভাগে</a:t>
            </a:r>
            <a:r>
              <a:rPr lang="en-US" sz="2000" dirty="0">
                <a:latin typeface="NikoshBAN" panose="02000000000000000000"/>
              </a:rPr>
              <a:t> </a:t>
            </a:r>
            <a:r>
              <a:rPr lang="en-US" sz="2000" dirty="0" err="1">
                <a:latin typeface="NikoshBAN" panose="02000000000000000000"/>
              </a:rPr>
              <a:t>ভাগ</a:t>
            </a:r>
            <a:r>
              <a:rPr lang="en-US" sz="2000" dirty="0">
                <a:latin typeface="NikoshBAN" panose="02000000000000000000"/>
              </a:rPr>
              <a:t> </a:t>
            </a:r>
            <a:r>
              <a:rPr lang="en-US" sz="2000" dirty="0" err="1">
                <a:latin typeface="NikoshBAN" panose="02000000000000000000"/>
              </a:rPr>
              <a:t>করা</a:t>
            </a:r>
            <a:r>
              <a:rPr lang="en-US" sz="2000" dirty="0">
                <a:latin typeface="NikoshBAN" panose="02000000000000000000"/>
              </a:rPr>
              <a:t> </a:t>
            </a:r>
            <a:r>
              <a:rPr lang="en-US" sz="2000" dirty="0" err="1">
                <a:latin typeface="NikoshBAN" panose="02000000000000000000"/>
              </a:rPr>
              <a:t>হয়</a:t>
            </a:r>
            <a:r>
              <a:rPr lang="en-US" sz="2000" dirty="0">
                <a:latin typeface="NikoshBAN" panose="02000000000000000000"/>
              </a:rPr>
              <a:t>। </a:t>
            </a:r>
            <a:r>
              <a:rPr lang="en-US" sz="2000" dirty="0" err="1">
                <a:latin typeface="NikoshBAN" panose="02000000000000000000"/>
              </a:rPr>
              <a:t>যথাঃ</a:t>
            </a:r>
            <a:r>
              <a:rPr lang="en-US" sz="2000" dirty="0">
                <a:latin typeface="NikoshBAN" panose="02000000000000000000"/>
              </a:rPr>
              <a:t> </a:t>
            </a:r>
          </a:p>
          <a:p>
            <a:pPr lvl="1" algn="just">
              <a:lnSpc>
                <a:spcPct val="100000"/>
              </a:lnSpc>
            </a:pPr>
            <a:r>
              <a:rPr lang="en-US" sz="2000" dirty="0">
                <a:highlight>
                  <a:srgbClr val="00FF00"/>
                </a:highlight>
                <a:latin typeface="NikoshBAN" panose="02000000000000000000"/>
              </a:rPr>
              <a:t>ক. </a:t>
            </a:r>
            <a:r>
              <a:rPr lang="en-US" sz="2000" dirty="0" err="1">
                <a:highlight>
                  <a:srgbClr val="00FF00"/>
                </a:highlight>
                <a:latin typeface="NikoshBAN" panose="02000000000000000000"/>
              </a:rPr>
              <a:t>দ্বিস্তরী</a:t>
            </a:r>
            <a:r>
              <a:rPr lang="en-US" sz="2000" dirty="0">
                <a:highlight>
                  <a:srgbClr val="00FF00"/>
                </a:highlight>
                <a:latin typeface="NikoshBAN" panose="02000000000000000000"/>
              </a:rPr>
              <a:t> (Diploblastic Animal): </a:t>
            </a:r>
            <a:r>
              <a:rPr lang="en-US" sz="2000" dirty="0" err="1">
                <a:latin typeface="NikoshBAN" panose="02000000000000000000"/>
              </a:rPr>
              <a:t>ভ্রূণাবস্থায়</a:t>
            </a:r>
            <a:r>
              <a:rPr lang="en-US" sz="2000" dirty="0">
                <a:latin typeface="NikoshBAN" panose="02000000000000000000"/>
              </a:rPr>
              <a:t> </a:t>
            </a:r>
            <a:r>
              <a:rPr lang="en-US" sz="2000" dirty="0" err="1">
                <a:latin typeface="NikoshBAN" panose="02000000000000000000"/>
              </a:rPr>
              <a:t>এদের</a:t>
            </a:r>
            <a:r>
              <a:rPr lang="en-US" sz="2000" dirty="0">
                <a:latin typeface="NikoshBAN" panose="02000000000000000000"/>
              </a:rPr>
              <a:t> </a:t>
            </a:r>
            <a:r>
              <a:rPr lang="en-US" sz="2000" dirty="0" err="1">
                <a:latin typeface="NikoshBAN" panose="02000000000000000000"/>
              </a:rPr>
              <a:t>দেহপ্রাচীরের</a:t>
            </a:r>
            <a:r>
              <a:rPr lang="en-US" sz="2000" dirty="0">
                <a:latin typeface="NikoshBAN" panose="02000000000000000000"/>
              </a:rPr>
              <a:t> </a:t>
            </a:r>
            <a:r>
              <a:rPr lang="en-US" sz="2000" dirty="0" err="1">
                <a:latin typeface="NikoshBAN" panose="02000000000000000000"/>
              </a:rPr>
              <a:t>কোষগুলো</a:t>
            </a:r>
            <a:r>
              <a:rPr lang="en-US" sz="2000" dirty="0">
                <a:latin typeface="NikoshBAN" panose="02000000000000000000"/>
              </a:rPr>
              <a:t> </a:t>
            </a:r>
            <a:r>
              <a:rPr lang="en-US" sz="2000" dirty="0" err="1">
                <a:latin typeface="NikoshBAN" panose="02000000000000000000"/>
              </a:rPr>
              <a:t>এক্টোডার্ম</a:t>
            </a:r>
            <a:r>
              <a:rPr lang="en-US" sz="2000" dirty="0">
                <a:latin typeface="NikoshBAN" panose="02000000000000000000"/>
              </a:rPr>
              <a:t> ও </a:t>
            </a:r>
            <a:r>
              <a:rPr lang="en-US" sz="2000" dirty="0" err="1">
                <a:latin typeface="NikoshBAN" panose="02000000000000000000"/>
              </a:rPr>
              <a:t>এন্ডোডার্ম</a:t>
            </a:r>
            <a:r>
              <a:rPr lang="en-US" sz="2000" dirty="0">
                <a:latin typeface="NikoshBAN" panose="02000000000000000000"/>
              </a:rPr>
              <a:t> </a:t>
            </a:r>
            <a:r>
              <a:rPr lang="en-US" sz="2000" dirty="0" err="1">
                <a:latin typeface="NikoshBAN" panose="02000000000000000000"/>
              </a:rPr>
              <a:t>নামক</a:t>
            </a:r>
            <a:r>
              <a:rPr lang="en-US" sz="2000" dirty="0">
                <a:latin typeface="NikoshBAN" panose="02000000000000000000"/>
              </a:rPr>
              <a:t> </a:t>
            </a:r>
            <a:r>
              <a:rPr lang="en-US" sz="2000" dirty="0" err="1">
                <a:latin typeface="NikoshBAN" panose="02000000000000000000"/>
              </a:rPr>
              <a:t>দুটি</a:t>
            </a:r>
            <a:r>
              <a:rPr lang="en-US" sz="2000" dirty="0">
                <a:latin typeface="NikoshBAN" panose="02000000000000000000"/>
              </a:rPr>
              <a:t> </a:t>
            </a:r>
            <a:r>
              <a:rPr lang="en-US" sz="2000" dirty="0" err="1">
                <a:latin typeface="NikoshBAN" panose="02000000000000000000"/>
              </a:rPr>
              <a:t>নির্দিষ্ট</a:t>
            </a:r>
            <a:r>
              <a:rPr lang="en-US" sz="2000" dirty="0">
                <a:latin typeface="NikoshBAN" panose="02000000000000000000"/>
              </a:rPr>
              <a:t> </a:t>
            </a:r>
            <a:r>
              <a:rPr lang="en-US" sz="2000" dirty="0" err="1">
                <a:latin typeface="NikoshBAN" panose="02000000000000000000"/>
              </a:rPr>
              <a:t>স্তরে</a:t>
            </a:r>
            <a:r>
              <a:rPr lang="en-US" sz="2000" dirty="0">
                <a:latin typeface="NikoshBAN" panose="02000000000000000000"/>
              </a:rPr>
              <a:t> </a:t>
            </a:r>
            <a:r>
              <a:rPr lang="en-US" sz="2000" dirty="0" err="1">
                <a:latin typeface="NikoshBAN" panose="02000000000000000000"/>
              </a:rPr>
              <a:t>বিন্যস্ত</a:t>
            </a:r>
            <a:r>
              <a:rPr lang="en-US" sz="2000" dirty="0">
                <a:latin typeface="NikoshBAN" panose="02000000000000000000"/>
              </a:rPr>
              <a:t> </a:t>
            </a:r>
            <a:r>
              <a:rPr lang="en-US" sz="2000" dirty="0" err="1">
                <a:latin typeface="NikoshBAN" panose="02000000000000000000"/>
              </a:rPr>
              <a:t>থাকে</a:t>
            </a:r>
            <a:r>
              <a:rPr lang="en-US" sz="2000" dirty="0">
                <a:latin typeface="NikoshBAN" panose="02000000000000000000"/>
              </a:rPr>
              <a:t>। </a:t>
            </a:r>
            <a:r>
              <a:rPr lang="en-US" sz="2000" dirty="0" err="1">
                <a:latin typeface="NikoshBAN" panose="02000000000000000000"/>
              </a:rPr>
              <a:t>পূর্ণাঙ্গ</a:t>
            </a:r>
            <a:r>
              <a:rPr lang="en-US" sz="2000" dirty="0">
                <a:latin typeface="NikoshBAN" panose="02000000000000000000"/>
              </a:rPr>
              <a:t> </a:t>
            </a:r>
            <a:r>
              <a:rPr lang="en-US" sz="2000" dirty="0" err="1">
                <a:latin typeface="NikoshBAN" panose="02000000000000000000"/>
              </a:rPr>
              <a:t>প্রাণীতে</a:t>
            </a:r>
            <a:r>
              <a:rPr lang="en-US" sz="2000" dirty="0">
                <a:latin typeface="NikoshBAN" panose="02000000000000000000"/>
              </a:rPr>
              <a:t> </a:t>
            </a:r>
            <a:r>
              <a:rPr lang="en-US" sz="2000" dirty="0" err="1">
                <a:latin typeface="NikoshBAN" panose="02000000000000000000"/>
              </a:rPr>
              <a:t>স্তরদুটি</a:t>
            </a:r>
            <a:r>
              <a:rPr lang="en-US" sz="2000" dirty="0">
                <a:latin typeface="NikoshBAN" panose="02000000000000000000"/>
              </a:rPr>
              <a:t> </a:t>
            </a:r>
            <a:r>
              <a:rPr lang="en-US" sz="2000" dirty="0" err="1">
                <a:latin typeface="NikoshBAN" panose="02000000000000000000"/>
              </a:rPr>
              <a:t>যথাক্রমে</a:t>
            </a:r>
            <a:r>
              <a:rPr lang="en-US" sz="2000" dirty="0">
                <a:latin typeface="NikoshBAN" panose="02000000000000000000"/>
              </a:rPr>
              <a:t> </a:t>
            </a:r>
            <a:r>
              <a:rPr lang="en-US" sz="2000" dirty="0" err="1">
                <a:latin typeface="NikoshBAN" panose="02000000000000000000"/>
              </a:rPr>
              <a:t>এপিডার্মিস</a:t>
            </a:r>
            <a:r>
              <a:rPr lang="en-US" sz="2000" dirty="0">
                <a:latin typeface="NikoshBAN" panose="02000000000000000000"/>
              </a:rPr>
              <a:t> ও </a:t>
            </a:r>
            <a:r>
              <a:rPr lang="en-US" sz="2000" dirty="0" err="1">
                <a:latin typeface="NikoshBAN" panose="02000000000000000000"/>
              </a:rPr>
              <a:t>গ্যাস্ট্রোডার্মিসে</a:t>
            </a:r>
            <a:r>
              <a:rPr lang="en-US" sz="2000" dirty="0">
                <a:latin typeface="NikoshBAN" panose="02000000000000000000"/>
              </a:rPr>
              <a:t> </a:t>
            </a:r>
            <a:r>
              <a:rPr lang="en-US" sz="2000" dirty="0" err="1">
                <a:latin typeface="NikoshBAN" panose="02000000000000000000"/>
              </a:rPr>
              <a:t>পরিণত</a:t>
            </a:r>
            <a:r>
              <a:rPr lang="en-US" sz="2000" dirty="0">
                <a:latin typeface="NikoshBAN" panose="02000000000000000000"/>
              </a:rPr>
              <a:t> </a:t>
            </a:r>
            <a:r>
              <a:rPr lang="en-US" sz="2000" dirty="0" err="1">
                <a:latin typeface="NikoshBAN" panose="02000000000000000000"/>
              </a:rPr>
              <a:t>হয়</a:t>
            </a:r>
            <a:r>
              <a:rPr lang="en-US" sz="2000" dirty="0">
                <a:latin typeface="NikoshBAN" panose="02000000000000000000"/>
              </a:rPr>
              <a:t>। </a:t>
            </a:r>
            <a:r>
              <a:rPr lang="en-US" sz="2000" dirty="0" err="1">
                <a:latin typeface="NikoshBAN" panose="02000000000000000000"/>
              </a:rPr>
              <a:t>স্তর</a:t>
            </a:r>
            <a:r>
              <a:rPr lang="en-US" sz="2000" dirty="0">
                <a:latin typeface="NikoshBAN" panose="02000000000000000000"/>
              </a:rPr>
              <a:t> </a:t>
            </a:r>
            <a:r>
              <a:rPr lang="en-US" sz="2000" dirty="0" err="1">
                <a:latin typeface="NikoshBAN" panose="02000000000000000000"/>
              </a:rPr>
              <a:t>দুটির</a:t>
            </a:r>
            <a:r>
              <a:rPr lang="en-US" sz="2000" dirty="0">
                <a:latin typeface="NikoshBAN" panose="02000000000000000000"/>
              </a:rPr>
              <a:t> </a:t>
            </a:r>
            <a:r>
              <a:rPr lang="en-US" sz="2000" dirty="0" err="1">
                <a:latin typeface="NikoshBAN" panose="02000000000000000000"/>
              </a:rPr>
              <a:t>মাঝে</a:t>
            </a:r>
            <a:r>
              <a:rPr lang="en-US" sz="2000" dirty="0">
                <a:latin typeface="NikoshBAN" panose="02000000000000000000"/>
              </a:rPr>
              <a:t> </a:t>
            </a:r>
            <a:r>
              <a:rPr lang="en-US" sz="2000" dirty="0" err="1">
                <a:latin typeface="NikoshBAN" panose="02000000000000000000"/>
              </a:rPr>
              <a:t>মেসোগ্লিয়া</a:t>
            </a:r>
            <a:r>
              <a:rPr lang="en-US" sz="2000" dirty="0">
                <a:latin typeface="NikoshBAN" panose="02000000000000000000"/>
              </a:rPr>
              <a:t> </a:t>
            </a:r>
            <a:r>
              <a:rPr lang="en-US" sz="2000" dirty="0" err="1">
                <a:latin typeface="NikoshBAN" panose="02000000000000000000"/>
              </a:rPr>
              <a:t>থাকে</a:t>
            </a:r>
            <a:r>
              <a:rPr lang="en-US" sz="2000" dirty="0">
                <a:latin typeface="NikoshBAN" panose="02000000000000000000"/>
              </a:rPr>
              <a:t>। </a:t>
            </a:r>
            <a:r>
              <a:rPr lang="en-US" sz="2000" dirty="0" err="1">
                <a:latin typeface="NikoshBAN" panose="02000000000000000000"/>
              </a:rPr>
              <a:t>যেমনঃ</a:t>
            </a:r>
            <a:r>
              <a:rPr lang="en-US" sz="2000" dirty="0">
                <a:latin typeface="NikoshBAN" panose="02000000000000000000"/>
              </a:rPr>
              <a:t> Cnidaria </a:t>
            </a:r>
            <a:r>
              <a:rPr lang="en-US" sz="2000" dirty="0" err="1">
                <a:latin typeface="NikoshBAN" panose="02000000000000000000"/>
              </a:rPr>
              <a:t>পর্বের</a:t>
            </a:r>
            <a:r>
              <a:rPr lang="en-US" sz="2000" dirty="0">
                <a:latin typeface="NikoshBAN" panose="02000000000000000000"/>
              </a:rPr>
              <a:t> </a:t>
            </a:r>
            <a:r>
              <a:rPr lang="en-US" sz="2000" dirty="0" err="1">
                <a:latin typeface="NikoshBAN" panose="02000000000000000000"/>
              </a:rPr>
              <a:t>প্রাণি</a:t>
            </a:r>
            <a:r>
              <a:rPr lang="en-US" sz="2000" dirty="0">
                <a:latin typeface="NikoshBAN" panose="02000000000000000000"/>
              </a:rPr>
              <a:t> </a:t>
            </a:r>
            <a:r>
              <a:rPr lang="en-US" sz="2000" i="1" dirty="0">
                <a:latin typeface="NikoshBAN" panose="02000000000000000000"/>
              </a:rPr>
              <a:t>Hydra</a:t>
            </a:r>
          </a:p>
          <a:p>
            <a:endParaRPr lang="en-US" dirty="0"/>
          </a:p>
        </p:txBody>
      </p:sp>
      <p:pic>
        <p:nvPicPr>
          <p:cNvPr id="5" name="Picture 4">
            <a:extLst>
              <a:ext uri="{FF2B5EF4-FFF2-40B4-BE49-F238E27FC236}">
                <a16:creationId xmlns:a16="http://schemas.microsoft.com/office/drawing/2014/main" id="{F8702233-6E74-9FD1-BB5C-881352F1229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34154" y="3786554"/>
            <a:ext cx="3927230" cy="2640150"/>
          </a:xfrm>
          <a:prstGeom prst="rect">
            <a:avLst/>
          </a:prstGeom>
        </p:spPr>
      </p:pic>
    </p:spTree>
    <p:extLst>
      <p:ext uri="{BB962C8B-B14F-4D97-AF65-F5344CB8AC3E}">
        <p14:creationId xmlns:p14="http://schemas.microsoft.com/office/powerpoint/2010/main" val="1155431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1038FE-1628-CCA1-8E91-8FDFD10AD0E6}"/>
              </a:ext>
            </a:extLst>
          </p:cNvPr>
          <p:cNvSpPr>
            <a:spLocks noGrp="1"/>
          </p:cNvSpPr>
          <p:nvPr>
            <p:ph type="title"/>
          </p:nvPr>
        </p:nvSpPr>
        <p:spPr>
          <a:xfrm>
            <a:off x="838200" y="365125"/>
            <a:ext cx="10515600" cy="1780198"/>
          </a:xfrm>
        </p:spPr>
        <p:txBody>
          <a:bodyPr>
            <a:normAutofit fontScale="90000"/>
          </a:bodyPr>
          <a:lstStyle/>
          <a:p>
            <a:pPr>
              <a:lnSpc>
                <a:spcPct val="100000"/>
              </a:lnSpc>
            </a:pPr>
            <a:r>
              <a:rPr lang="en-US" sz="3200" dirty="0">
                <a:highlight>
                  <a:srgbClr val="00FF00"/>
                </a:highlight>
                <a:latin typeface="NikoshBAN" panose="02000000000000000000"/>
              </a:rPr>
              <a:t>খ। </a:t>
            </a:r>
            <a:r>
              <a:rPr lang="en-US" sz="3200" dirty="0" err="1">
                <a:highlight>
                  <a:srgbClr val="00FF00"/>
                </a:highlight>
                <a:latin typeface="NikoshBAN" panose="02000000000000000000"/>
              </a:rPr>
              <a:t>ত্রিস্তরী</a:t>
            </a:r>
            <a:r>
              <a:rPr lang="en-US" sz="3200" dirty="0">
                <a:highlight>
                  <a:srgbClr val="00FF00"/>
                </a:highlight>
                <a:latin typeface="NikoshBAN" panose="02000000000000000000"/>
              </a:rPr>
              <a:t> </a:t>
            </a:r>
            <a:r>
              <a:rPr lang="en-US" sz="3200" dirty="0" err="1">
                <a:highlight>
                  <a:srgbClr val="00FF00"/>
                </a:highlight>
                <a:latin typeface="NikoshBAN" panose="02000000000000000000"/>
              </a:rPr>
              <a:t>প্রাণী</a:t>
            </a:r>
            <a:r>
              <a:rPr lang="en-US" sz="3200" dirty="0">
                <a:highlight>
                  <a:srgbClr val="00FF00"/>
                </a:highlight>
                <a:latin typeface="NikoshBAN" panose="02000000000000000000"/>
              </a:rPr>
              <a:t>(Triploblastic Animal): </a:t>
            </a:r>
            <a:br>
              <a:rPr lang="en-US" sz="3200" dirty="0">
                <a:highlight>
                  <a:srgbClr val="00FF00"/>
                </a:highlight>
                <a:latin typeface="NikoshBAN" panose="02000000000000000000"/>
              </a:rPr>
            </a:br>
            <a:r>
              <a:rPr lang="en-US" sz="3200" dirty="0">
                <a:highlight>
                  <a:srgbClr val="00FF00"/>
                </a:highlight>
                <a:latin typeface="NikoshBAN" panose="02000000000000000000"/>
              </a:rPr>
              <a:t> </a:t>
            </a:r>
            <a:br>
              <a:rPr lang="en-US" sz="3200" dirty="0">
                <a:highlight>
                  <a:srgbClr val="00FF00"/>
                </a:highlight>
                <a:latin typeface="NikoshBAN" panose="02000000000000000000"/>
              </a:rPr>
            </a:br>
            <a:r>
              <a:rPr lang="en-US" sz="2200" dirty="0" err="1">
                <a:latin typeface="NikoshBAN" panose="02000000000000000000"/>
              </a:rPr>
              <a:t>যে</a:t>
            </a:r>
            <a:r>
              <a:rPr lang="en-US" sz="2200" dirty="0">
                <a:latin typeface="NikoshBAN" panose="02000000000000000000"/>
              </a:rPr>
              <a:t> </a:t>
            </a:r>
            <a:r>
              <a:rPr lang="en-US" sz="2200" dirty="0" err="1">
                <a:latin typeface="NikoshBAN" panose="02000000000000000000"/>
              </a:rPr>
              <a:t>সব</a:t>
            </a:r>
            <a:r>
              <a:rPr lang="en-US" sz="2200" dirty="0">
                <a:latin typeface="NikoshBAN" panose="02000000000000000000"/>
              </a:rPr>
              <a:t> </a:t>
            </a:r>
            <a:r>
              <a:rPr lang="en-US" sz="2200" dirty="0" err="1">
                <a:latin typeface="NikoshBAN" panose="02000000000000000000"/>
              </a:rPr>
              <a:t>প্রাণীর</a:t>
            </a:r>
            <a:r>
              <a:rPr lang="en-US" sz="2200" dirty="0">
                <a:latin typeface="NikoshBAN" panose="02000000000000000000"/>
              </a:rPr>
              <a:t> </a:t>
            </a:r>
            <a:r>
              <a:rPr lang="en-US" sz="2200" dirty="0" err="1">
                <a:latin typeface="NikoshBAN" panose="02000000000000000000"/>
              </a:rPr>
              <a:t>ভ্রূণের</a:t>
            </a:r>
            <a:r>
              <a:rPr lang="en-US" sz="2200" dirty="0">
                <a:latin typeface="NikoshBAN" panose="02000000000000000000"/>
              </a:rPr>
              <a:t> </a:t>
            </a:r>
            <a:r>
              <a:rPr lang="en-US" sz="2200" dirty="0" err="1">
                <a:latin typeface="NikoshBAN" panose="02000000000000000000"/>
              </a:rPr>
              <a:t>কোষগুলো</a:t>
            </a:r>
            <a:r>
              <a:rPr lang="en-US" sz="2200" dirty="0">
                <a:latin typeface="NikoshBAN" panose="02000000000000000000"/>
              </a:rPr>
              <a:t> </a:t>
            </a:r>
            <a:r>
              <a:rPr lang="en-US" sz="2200" dirty="0" err="1">
                <a:latin typeface="NikoshBAN" panose="02000000000000000000"/>
              </a:rPr>
              <a:t>এক্টোডার্ম</a:t>
            </a:r>
            <a:r>
              <a:rPr lang="en-US" sz="2200" dirty="0">
                <a:latin typeface="NikoshBAN" panose="02000000000000000000"/>
              </a:rPr>
              <a:t>, </a:t>
            </a:r>
            <a:r>
              <a:rPr lang="en-US" sz="2200" dirty="0" err="1">
                <a:latin typeface="NikoshBAN" panose="02000000000000000000"/>
              </a:rPr>
              <a:t>মেসোডার্ম</a:t>
            </a:r>
            <a:r>
              <a:rPr lang="en-US" sz="2200" dirty="0">
                <a:latin typeface="NikoshBAN" panose="02000000000000000000"/>
              </a:rPr>
              <a:t> ও </a:t>
            </a:r>
            <a:r>
              <a:rPr lang="en-US" sz="2200" dirty="0" err="1">
                <a:latin typeface="NikoshBAN" panose="02000000000000000000"/>
              </a:rPr>
              <a:t>এন্ডোডার্ম</a:t>
            </a:r>
            <a:r>
              <a:rPr lang="en-US" sz="2200" dirty="0">
                <a:latin typeface="NikoshBAN" panose="02000000000000000000"/>
              </a:rPr>
              <a:t> </a:t>
            </a:r>
            <a:r>
              <a:rPr lang="en-US" sz="2200" dirty="0" err="1">
                <a:latin typeface="NikoshBAN" panose="02000000000000000000"/>
              </a:rPr>
              <a:t>এই</a:t>
            </a:r>
            <a:r>
              <a:rPr lang="en-US" sz="2200" dirty="0">
                <a:latin typeface="NikoshBAN" panose="02000000000000000000"/>
              </a:rPr>
              <a:t> </a:t>
            </a:r>
            <a:r>
              <a:rPr lang="en-US" sz="2200" dirty="0" err="1">
                <a:latin typeface="NikoshBAN" panose="02000000000000000000"/>
              </a:rPr>
              <a:t>তিনটি</a:t>
            </a:r>
            <a:r>
              <a:rPr lang="en-US" sz="2200" dirty="0">
                <a:latin typeface="NikoshBAN" panose="02000000000000000000"/>
              </a:rPr>
              <a:t> </a:t>
            </a:r>
            <a:r>
              <a:rPr lang="en-US" sz="2200" dirty="0" err="1">
                <a:latin typeface="NikoshBAN" panose="02000000000000000000"/>
              </a:rPr>
              <a:t>স্তরে</a:t>
            </a:r>
            <a:r>
              <a:rPr lang="en-US" sz="2200" dirty="0">
                <a:latin typeface="NikoshBAN" panose="02000000000000000000"/>
              </a:rPr>
              <a:t> </a:t>
            </a:r>
            <a:r>
              <a:rPr lang="en-US" sz="2200" dirty="0" err="1">
                <a:latin typeface="NikoshBAN" panose="02000000000000000000"/>
              </a:rPr>
              <a:t>সাজানো</a:t>
            </a:r>
            <a:r>
              <a:rPr lang="en-US" sz="2200" dirty="0">
                <a:latin typeface="NikoshBAN" panose="02000000000000000000"/>
              </a:rPr>
              <a:t> </a:t>
            </a:r>
            <a:r>
              <a:rPr lang="en-US" sz="2200" dirty="0" err="1">
                <a:latin typeface="NikoshBAN" panose="02000000000000000000"/>
              </a:rPr>
              <a:t>থাকে</a:t>
            </a:r>
            <a:r>
              <a:rPr lang="en-US" sz="2200" dirty="0">
                <a:latin typeface="NikoshBAN" panose="02000000000000000000"/>
              </a:rPr>
              <a:t>, </a:t>
            </a:r>
            <a:r>
              <a:rPr lang="en-US" sz="2200" dirty="0" err="1">
                <a:latin typeface="NikoshBAN" panose="02000000000000000000"/>
              </a:rPr>
              <a:t>সে</a:t>
            </a:r>
            <a:r>
              <a:rPr lang="en-US" sz="2200" dirty="0">
                <a:latin typeface="NikoshBAN" panose="02000000000000000000"/>
              </a:rPr>
              <a:t> </a:t>
            </a:r>
            <a:r>
              <a:rPr lang="en-US" sz="2200" dirty="0" err="1">
                <a:latin typeface="NikoshBAN" panose="02000000000000000000"/>
              </a:rPr>
              <a:t>সকল</a:t>
            </a:r>
            <a:r>
              <a:rPr lang="en-US" sz="2200" dirty="0">
                <a:latin typeface="NikoshBAN" panose="02000000000000000000"/>
              </a:rPr>
              <a:t> </a:t>
            </a:r>
            <a:r>
              <a:rPr lang="en-US" sz="2200" dirty="0" err="1">
                <a:latin typeface="NikoshBAN" panose="02000000000000000000"/>
              </a:rPr>
              <a:t>প্রাণীকে</a:t>
            </a:r>
            <a:r>
              <a:rPr lang="en-US" sz="2200" dirty="0">
                <a:latin typeface="NikoshBAN" panose="02000000000000000000"/>
              </a:rPr>
              <a:t> </a:t>
            </a:r>
            <a:r>
              <a:rPr lang="en-US" sz="2200" dirty="0" err="1">
                <a:latin typeface="NikoshBAN" panose="02000000000000000000"/>
              </a:rPr>
              <a:t>ত্রিস্তরবিশিষ্ট</a:t>
            </a:r>
            <a:r>
              <a:rPr lang="en-US" sz="2200" dirty="0">
                <a:latin typeface="NikoshBAN" panose="02000000000000000000"/>
              </a:rPr>
              <a:t> </a:t>
            </a:r>
            <a:r>
              <a:rPr lang="en-US" sz="2200" dirty="0" err="1">
                <a:latin typeface="NikoshBAN" panose="02000000000000000000"/>
              </a:rPr>
              <a:t>বা</a:t>
            </a:r>
            <a:r>
              <a:rPr lang="en-US" sz="2200" dirty="0">
                <a:latin typeface="NikoshBAN" panose="02000000000000000000"/>
              </a:rPr>
              <a:t> </a:t>
            </a:r>
            <a:r>
              <a:rPr lang="en-US" sz="2200" dirty="0" err="1">
                <a:latin typeface="NikoshBAN" panose="02000000000000000000"/>
              </a:rPr>
              <a:t>ট্রিপ্লোরাস্টিক</a:t>
            </a:r>
            <a:r>
              <a:rPr lang="en-US" sz="2200" dirty="0">
                <a:latin typeface="NikoshBAN" panose="02000000000000000000"/>
              </a:rPr>
              <a:t> (triploblastic) </a:t>
            </a:r>
            <a:r>
              <a:rPr lang="en-US" sz="2200" dirty="0" err="1">
                <a:latin typeface="NikoshBAN" panose="02000000000000000000"/>
              </a:rPr>
              <a:t>প্রাণী</a:t>
            </a:r>
            <a:r>
              <a:rPr lang="en-US" sz="2200" dirty="0">
                <a:latin typeface="NikoshBAN" panose="02000000000000000000"/>
              </a:rPr>
              <a:t> </a:t>
            </a:r>
            <a:r>
              <a:rPr lang="en-US" sz="2200" dirty="0" err="1">
                <a:latin typeface="NikoshBAN" panose="02000000000000000000"/>
              </a:rPr>
              <a:t>বলা</a:t>
            </a:r>
            <a:r>
              <a:rPr lang="en-US" sz="2200" dirty="0">
                <a:latin typeface="NikoshBAN" panose="02000000000000000000"/>
              </a:rPr>
              <a:t> </a:t>
            </a:r>
            <a:r>
              <a:rPr lang="en-US" sz="2200" dirty="0" err="1">
                <a:latin typeface="NikoshBAN" panose="02000000000000000000"/>
              </a:rPr>
              <a:t>হয়</a:t>
            </a:r>
            <a:r>
              <a:rPr lang="en-US" sz="2200" dirty="0">
                <a:latin typeface="NikoshBAN" panose="02000000000000000000"/>
              </a:rPr>
              <a:t>। </a:t>
            </a:r>
            <a:r>
              <a:rPr lang="en-US" sz="2200" dirty="0" err="1">
                <a:latin typeface="NikoshBAN" panose="02000000000000000000"/>
              </a:rPr>
              <a:t>যেমনঃ</a:t>
            </a:r>
            <a:r>
              <a:rPr lang="en-US" sz="2200" dirty="0">
                <a:latin typeface="NikoshBAN" panose="02000000000000000000"/>
              </a:rPr>
              <a:t> </a:t>
            </a:r>
            <a:r>
              <a:rPr lang="en-US" sz="2200" dirty="0" err="1">
                <a:latin typeface="NikoshBAN" panose="02000000000000000000"/>
              </a:rPr>
              <a:t>ফিতাকৃমি</a:t>
            </a:r>
            <a:r>
              <a:rPr lang="en-US" sz="2200" dirty="0">
                <a:latin typeface="NikoshBAN" panose="02000000000000000000"/>
              </a:rPr>
              <a:t>(</a:t>
            </a:r>
            <a:r>
              <a:rPr lang="en-US" sz="2200" i="1" dirty="0">
                <a:latin typeface="NikoshBAN" panose="02000000000000000000"/>
              </a:rPr>
              <a:t>Taenia solium</a:t>
            </a:r>
            <a:r>
              <a:rPr lang="en-US" sz="2200" dirty="0">
                <a:latin typeface="NikoshBAN" panose="02000000000000000000"/>
              </a:rPr>
              <a:t>), </a:t>
            </a:r>
            <a:r>
              <a:rPr lang="en-US" sz="2200" dirty="0" err="1">
                <a:latin typeface="NikoshBAN" panose="02000000000000000000"/>
              </a:rPr>
              <a:t>মানুষ</a:t>
            </a:r>
            <a:r>
              <a:rPr lang="en-US" sz="2200" dirty="0">
                <a:latin typeface="NikoshBAN" panose="02000000000000000000"/>
              </a:rPr>
              <a:t>(</a:t>
            </a:r>
            <a:r>
              <a:rPr lang="en-US" sz="2200" i="1" dirty="0">
                <a:latin typeface="NikoshBAN" panose="02000000000000000000"/>
              </a:rPr>
              <a:t>Homo sapiens</a:t>
            </a:r>
            <a:r>
              <a:rPr lang="en-US" sz="2200" dirty="0">
                <a:latin typeface="NikoshBAN" panose="02000000000000000000"/>
              </a:rPr>
              <a:t>)</a:t>
            </a:r>
          </a:p>
        </p:txBody>
      </p:sp>
      <p:pic>
        <p:nvPicPr>
          <p:cNvPr id="5" name="Content Placeholder 4">
            <a:extLst>
              <a:ext uri="{FF2B5EF4-FFF2-40B4-BE49-F238E27FC236}">
                <a16:creationId xmlns:a16="http://schemas.microsoft.com/office/drawing/2014/main" id="{3BD270D1-CA3F-ECD2-3F7A-12A115016567}"/>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033082" y="2704856"/>
            <a:ext cx="4504858" cy="3098067"/>
          </a:xfrm>
          <a:prstGeom prst="rect">
            <a:avLst/>
          </a:prstGeom>
        </p:spPr>
      </p:pic>
    </p:spTree>
    <p:extLst>
      <p:ext uri="{BB962C8B-B14F-4D97-AF65-F5344CB8AC3E}">
        <p14:creationId xmlns:p14="http://schemas.microsoft.com/office/powerpoint/2010/main" val="2229263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67F38-6F26-C48C-D9F9-E12FDDC27B90}"/>
              </a:ext>
            </a:extLst>
          </p:cNvPr>
          <p:cNvSpPr>
            <a:spLocks noGrp="1"/>
          </p:cNvSpPr>
          <p:nvPr>
            <p:ph type="title"/>
          </p:nvPr>
        </p:nvSpPr>
        <p:spPr>
          <a:xfrm>
            <a:off x="838200" y="365126"/>
            <a:ext cx="10515600" cy="2284289"/>
          </a:xfrm>
        </p:spPr>
        <p:txBody>
          <a:bodyPr>
            <a:normAutofit/>
          </a:bodyPr>
          <a:lstStyle/>
          <a:p>
            <a:pPr algn="just">
              <a:lnSpc>
                <a:spcPct val="100000"/>
              </a:lnSpc>
            </a:pPr>
            <a:r>
              <a:rPr lang="en-US" sz="3200" dirty="0">
                <a:highlight>
                  <a:srgbClr val="0000FF"/>
                </a:highlight>
                <a:latin typeface="NikoshBAN" panose="02000000000000000000"/>
              </a:rPr>
              <a:t>২। </a:t>
            </a:r>
            <a:r>
              <a:rPr lang="en-US" sz="3200" dirty="0" err="1">
                <a:highlight>
                  <a:srgbClr val="0000FF"/>
                </a:highlight>
                <a:latin typeface="NikoshBAN" panose="02000000000000000000"/>
              </a:rPr>
              <a:t>সিলোম</a:t>
            </a:r>
            <a:r>
              <a:rPr lang="en-US" sz="3200" dirty="0">
                <a:highlight>
                  <a:srgbClr val="0000FF"/>
                </a:highlight>
                <a:latin typeface="NikoshBAN" panose="02000000000000000000"/>
              </a:rPr>
              <a:t>(Coelom</a:t>
            </a:r>
            <a:r>
              <a:rPr lang="en-US" sz="2200" dirty="0">
                <a:highlight>
                  <a:srgbClr val="0000FF"/>
                </a:highlight>
                <a:latin typeface="NikoshBAN" panose="02000000000000000000"/>
              </a:rPr>
              <a:t>): </a:t>
            </a:r>
            <a:r>
              <a:rPr lang="en-US" sz="2200" dirty="0" err="1">
                <a:latin typeface="NikoshBAN" panose="02000000000000000000"/>
              </a:rPr>
              <a:t>ত্রিস্তরী</a:t>
            </a:r>
            <a:r>
              <a:rPr lang="en-US" sz="2200" dirty="0">
                <a:latin typeface="NikoshBAN" panose="02000000000000000000"/>
              </a:rPr>
              <a:t> </a:t>
            </a:r>
            <a:r>
              <a:rPr lang="en-US" sz="2200" dirty="0" err="1">
                <a:latin typeface="NikoshBAN" panose="02000000000000000000"/>
              </a:rPr>
              <a:t>প্রাণীর</a:t>
            </a:r>
            <a:r>
              <a:rPr lang="en-US" sz="2200" dirty="0">
                <a:latin typeface="NikoshBAN" panose="02000000000000000000"/>
              </a:rPr>
              <a:t> </a:t>
            </a:r>
            <a:r>
              <a:rPr lang="en-US" sz="2200" dirty="0" err="1">
                <a:latin typeface="NikoshBAN" panose="02000000000000000000"/>
              </a:rPr>
              <a:t>ভ্রূণীয়</a:t>
            </a:r>
            <a:r>
              <a:rPr lang="en-US" sz="2200" dirty="0">
                <a:latin typeface="NikoshBAN" panose="02000000000000000000"/>
              </a:rPr>
              <a:t> </a:t>
            </a:r>
            <a:r>
              <a:rPr lang="en-US" sz="2200" dirty="0" err="1">
                <a:latin typeface="NikoshBAN" panose="02000000000000000000"/>
              </a:rPr>
              <a:t>পরিস্ফুটনের</a:t>
            </a:r>
            <a:r>
              <a:rPr lang="en-US" sz="2200" dirty="0">
                <a:latin typeface="NikoshBAN" panose="02000000000000000000"/>
              </a:rPr>
              <a:t> </a:t>
            </a:r>
            <a:r>
              <a:rPr lang="en-US" sz="2200" dirty="0" err="1">
                <a:latin typeface="NikoshBAN" panose="02000000000000000000"/>
              </a:rPr>
              <a:t>সময়</a:t>
            </a:r>
            <a:r>
              <a:rPr lang="en-US" sz="2200" dirty="0">
                <a:latin typeface="NikoshBAN" panose="02000000000000000000"/>
              </a:rPr>
              <a:t> </a:t>
            </a:r>
            <a:r>
              <a:rPr lang="en-US" sz="2200" dirty="0" err="1">
                <a:latin typeface="NikoshBAN" panose="02000000000000000000"/>
              </a:rPr>
              <a:t>যে</a:t>
            </a:r>
            <a:r>
              <a:rPr lang="en-US" sz="2200" dirty="0">
                <a:latin typeface="NikoshBAN" panose="02000000000000000000"/>
              </a:rPr>
              <a:t> </a:t>
            </a:r>
            <a:r>
              <a:rPr lang="en-US" sz="2200" dirty="0" err="1">
                <a:latin typeface="NikoshBAN" panose="02000000000000000000"/>
              </a:rPr>
              <a:t>দেহগহ্বর</a:t>
            </a:r>
            <a:r>
              <a:rPr lang="en-US" sz="2200" dirty="0">
                <a:latin typeface="NikoshBAN" panose="02000000000000000000"/>
              </a:rPr>
              <a:t> </a:t>
            </a:r>
            <a:r>
              <a:rPr lang="en-US" sz="2200" dirty="0" err="1">
                <a:latin typeface="NikoshBAN" panose="02000000000000000000"/>
              </a:rPr>
              <a:t>সৃষ্টি</a:t>
            </a:r>
            <a:r>
              <a:rPr lang="en-US" sz="2200" dirty="0">
                <a:latin typeface="NikoshBAN" panose="02000000000000000000"/>
              </a:rPr>
              <a:t> </a:t>
            </a:r>
            <a:r>
              <a:rPr lang="en-US" sz="2200" dirty="0" err="1">
                <a:latin typeface="NikoshBAN" panose="02000000000000000000"/>
              </a:rPr>
              <a:t>হয়</a:t>
            </a:r>
            <a:r>
              <a:rPr lang="en-US" sz="2200" dirty="0">
                <a:latin typeface="NikoshBAN" panose="02000000000000000000"/>
              </a:rPr>
              <a:t> </a:t>
            </a:r>
            <a:r>
              <a:rPr lang="en-US" sz="2200" dirty="0" err="1">
                <a:latin typeface="NikoshBAN" panose="02000000000000000000"/>
              </a:rPr>
              <a:t>তাকে</a:t>
            </a:r>
            <a:r>
              <a:rPr lang="en-US" sz="2200" dirty="0">
                <a:latin typeface="NikoshBAN" panose="02000000000000000000"/>
              </a:rPr>
              <a:t> </a:t>
            </a:r>
            <a:r>
              <a:rPr lang="en-US" sz="2200" dirty="0" err="1">
                <a:latin typeface="NikoshBAN" panose="02000000000000000000"/>
              </a:rPr>
              <a:t>সিলোম</a:t>
            </a:r>
            <a:r>
              <a:rPr lang="en-US" sz="2200" dirty="0">
                <a:latin typeface="NikoshBAN" panose="02000000000000000000"/>
              </a:rPr>
              <a:t> </a:t>
            </a:r>
            <a:r>
              <a:rPr lang="en-US" sz="2200" dirty="0" err="1">
                <a:latin typeface="NikoshBAN" panose="02000000000000000000"/>
              </a:rPr>
              <a:t>বলা</a:t>
            </a:r>
            <a:r>
              <a:rPr lang="en-US" sz="2200" dirty="0">
                <a:latin typeface="NikoshBAN" panose="02000000000000000000"/>
              </a:rPr>
              <a:t> </a:t>
            </a:r>
            <a:r>
              <a:rPr lang="en-US" sz="2200" dirty="0" err="1">
                <a:latin typeface="NikoshBAN" panose="02000000000000000000"/>
              </a:rPr>
              <a:t>হয়</a:t>
            </a:r>
            <a:r>
              <a:rPr lang="en-US" sz="2200" dirty="0">
                <a:latin typeface="NikoshBAN" panose="02000000000000000000"/>
              </a:rPr>
              <a:t>। </a:t>
            </a:r>
            <a:r>
              <a:rPr lang="en-US" sz="2200" dirty="0" err="1">
                <a:latin typeface="NikoshBAN" panose="02000000000000000000"/>
              </a:rPr>
              <a:t>এটি</a:t>
            </a:r>
            <a:r>
              <a:rPr lang="en-US" sz="2200" dirty="0">
                <a:latin typeface="NikoshBAN" panose="02000000000000000000"/>
              </a:rPr>
              <a:t> </a:t>
            </a:r>
            <a:r>
              <a:rPr lang="en-US" sz="2200" dirty="0" err="1">
                <a:latin typeface="NikoshBAN" panose="02000000000000000000"/>
              </a:rPr>
              <a:t>মেসোডার্মাল</a:t>
            </a:r>
            <a:r>
              <a:rPr lang="en-US" sz="2200" dirty="0">
                <a:latin typeface="NikoshBAN" panose="02000000000000000000"/>
              </a:rPr>
              <a:t> </a:t>
            </a:r>
            <a:r>
              <a:rPr lang="en-US" sz="2200" dirty="0" err="1">
                <a:latin typeface="NikoshBAN" panose="02000000000000000000"/>
              </a:rPr>
              <a:t>কোষের</a:t>
            </a:r>
            <a:r>
              <a:rPr lang="en-US" sz="2200" dirty="0">
                <a:latin typeface="NikoshBAN" panose="02000000000000000000"/>
              </a:rPr>
              <a:t> </a:t>
            </a:r>
            <a:r>
              <a:rPr lang="en-US" sz="2200" dirty="0" err="1">
                <a:latin typeface="NikoshBAN" panose="02000000000000000000"/>
              </a:rPr>
              <a:t>পেরিটোনিয়াম</a:t>
            </a:r>
            <a:r>
              <a:rPr lang="en-US" sz="2200" dirty="0">
                <a:latin typeface="NikoshBAN" panose="02000000000000000000"/>
              </a:rPr>
              <a:t> </a:t>
            </a:r>
            <a:r>
              <a:rPr lang="en-US" sz="2200" dirty="0" err="1">
                <a:latin typeface="NikoshBAN" panose="02000000000000000000"/>
              </a:rPr>
              <a:t>নামক</a:t>
            </a:r>
            <a:r>
              <a:rPr lang="en-US" sz="2200" dirty="0">
                <a:latin typeface="NikoshBAN" panose="02000000000000000000"/>
              </a:rPr>
              <a:t> </a:t>
            </a:r>
            <a:r>
              <a:rPr lang="en-US" sz="2200" dirty="0" err="1">
                <a:latin typeface="NikoshBAN" panose="02000000000000000000"/>
              </a:rPr>
              <a:t>ঝিল্লিতে</a:t>
            </a:r>
            <a:r>
              <a:rPr lang="en-US" sz="2200" dirty="0">
                <a:latin typeface="NikoshBAN" panose="02000000000000000000"/>
              </a:rPr>
              <a:t> </a:t>
            </a:r>
            <a:r>
              <a:rPr lang="en-US" sz="2200" dirty="0" err="1">
                <a:latin typeface="NikoshBAN" panose="02000000000000000000"/>
              </a:rPr>
              <a:t>আবদ্ধ</a:t>
            </a:r>
            <a:r>
              <a:rPr lang="en-US" sz="2200" dirty="0">
                <a:latin typeface="NikoshBAN" panose="02000000000000000000"/>
              </a:rPr>
              <a:t> </a:t>
            </a:r>
            <a:r>
              <a:rPr lang="en-US" sz="2200" dirty="0" err="1">
                <a:latin typeface="NikoshBAN" panose="02000000000000000000"/>
              </a:rPr>
              <a:t>থাকে</a:t>
            </a:r>
            <a:r>
              <a:rPr lang="en-US" sz="2200" dirty="0">
                <a:latin typeface="NikoshBAN" panose="02000000000000000000"/>
              </a:rPr>
              <a:t>। </a:t>
            </a:r>
            <a:r>
              <a:rPr lang="en-US" sz="2200" dirty="0" err="1">
                <a:latin typeface="NikoshBAN" panose="02000000000000000000"/>
              </a:rPr>
              <a:t>তবে</a:t>
            </a:r>
            <a:r>
              <a:rPr lang="en-US" sz="2200" dirty="0">
                <a:latin typeface="NikoshBAN" panose="02000000000000000000"/>
              </a:rPr>
              <a:t> </a:t>
            </a:r>
            <a:r>
              <a:rPr lang="en-US" sz="2200" dirty="0" err="1">
                <a:latin typeface="NikoshBAN" panose="02000000000000000000"/>
              </a:rPr>
              <a:t>দেহগহ্বর</a:t>
            </a:r>
            <a:r>
              <a:rPr lang="en-US" sz="2200" dirty="0">
                <a:latin typeface="NikoshBAN" panose="02000000000000000000"/>
              </a:rPr>
              <a:t> </a:t>
            </a:r>
            <a:r>
              <a:rPr lang="en-US" sz="2200" dirty="0" err="1">
                <a:latin typeface="NikoshBAN" panose="02000000000000000000"/>
              </a:rPr>
              <a:t>মানেই</a:t>
            </a:r>
            <a:r>
              <a:rPr lang="en-US" sz="2200" dirty="0">
                <a:latin typeface="NikoshBAN" panose="02000000000000000000"/>
              </a:rPr>
              <a:t> </a:t>
            </a:r>
            <a:r>
              <a:rPr lang="en-US" sz="2200" dirty="0" err="1">
                <a:latin typeface="NikoshBAN" panose="02000000000000000000"/>
              </a:rPr>
              <a:t>সিলোম</a:t>
            </a:r>
            <a:r>
              <a:rPr lang="en-US" sz="2200" dirty="0">
                <a:latin typeface="NikoshBAN" panose="02000000000000000000"/>
              </a:rPr>
              <a:t> </a:t>
            </a:r>
            <a:r>
              <a:rPr lang="en-US" sz="2200" dirty="0" err="1">
                <a:latin typeface="NikoshBAN" panose="02000000000000000000"/>
              </a:rPr>
              <a:t>না</a:t>
            </a:r>
            <a:r>
              <a:rPr lang="en-US" sz="2200" dirty="0">
                <a:latin typeface="NikoshBAN" panose="02000000000000000000"/>
              </a:rPr>
              <a:t>। </a:t>
            </a:r>
            <a:r>
              <a:rPr lang="en-US" sz="2200" dirty="0" err="1">
                <a:latin typeface="NikoshBAN" panose="02000000000000000000"/>
              </a:rPr>
              <a:t>মেসোডার্মালের</a:t>
            </a:r>
            <a:r>
              <a:rPr lang="en-US" sz="2200" dirty="0">
                <a:latin typeface="NikoshBAN" panose="02000000000000000000"/>
              </a:rPr>
              <a:t> </a:t>
            </a:r>
            <a:r>
              <a:rPr lang="en-US" sz="2200" dirty="0" err="1">
                <a:latin typeface="NikoshBAN" panose="02000000000000000000"/>
              </a:rPr>
              <a:t>পেরিটোনিয়াম</a:t>
            </a:r>
            <a:r>
              <a:rPr lang="en-US" sz="2200" dirty="0">
                <a:latin typeface="NikoshBAN" panose="02000000000000000000"/>
              </a:rPr>
              <a:t> </a:t>
            </a:r>
            <a:r>
              <a:rPr lang="en-US" sz="2200" dirty="0" err="1">
                <a:latin typeface="NikoshBAN" panose="02000000000000000000"/>
              </a:rPr>
              <a:t>ঝিল্লির</a:t>
            </a:r>
            <a:r>
              <a:rPr lang="en-US" sz="2200" dirty="0">
                <a:latin typeface="NikoshBAN" panose="02000000000000000000"/>
              </a:rPr>
              <a:t> </a:t>
            </a:r>
            <a:r>
              <a:rPr lang="en-US" sz="2200" dirty="0" err="1">
                <a:latin typeface="NikoshBAN" panose="02000000000000000000"/>
              </a:rPr>
              <a:t>গহ্বরই</a:t>
            </a:r>
            <a:r>
              <a:rPr lang="en-US" sz="2200" dirty="0">
                <a:latin typeface="NikoshBAN" panose="02000000000000000000"/>
              </a:rPr>
              <a:t> </a:t>
            </a:r>
            <a:r>
              <a:rPr lang="en-US" sz="2200" dirty="0" err="1">
                <a:latin typeface="NikoshBAN" panose="02000000000000000000"/>
              </a:rPr>
              <a:t>সিলোম</a:t>
            </a:r>
            <a:r>
              <a:rPr lang="en-US" sz="2200" dirty="0">
                <a:latin typeface="NikoshBAN" panose="02000000000000000000"/>
              </a:rPr>
              <a:t>।</a:t>
            </a:r>
            <a:br>
              <a:rPr lang="en-US" sz="2200" dirty="0">
                <a:latin typeface="NikoshBAN" panose="02000000000000000000"/>
              </a:rPr>
            </a:br>
            <a:r>
              <a:rPr lang="en-US" sz="2200" dirty="0" err="1">
                <a:latin typeface="NikoshBAN" panose="02000000000000000000"/>
              </a:rPr>
              <a:t>সিলোমের</a:t>
            </a:r>
            <a:r>
              <a:rPr lang="en-US" sz="2200" dirty="0">
                <a:latin typeface="NikoshBAN" panose="02000000000000000000"/>
              </a:rPr>
              <a:t> </a:t>
            </a:r>
            <a:r>
              <a:rPr lang="en-US" sz="2200" dirty="0" err="1">
                <a:latin typeface="NikoshBAN" panose="02000000000000000000"/>
              </a:rPr>
              <a:t>অনুপস্থিতি</a:t>
            </a:r>
            <a:r>
              <a:rPr lang="en-US" sz="2200" dirty="0">
                <a:latin typeface="NikoshBAN" panose="02000000000000000000"/>
              </a:rPr>
              <a:t>, </a:t>
            </a:r>
            <a:r>
              <a:rPr lang="en-US" sz="2200" dirty="0" err="1">
                <a:latin typeface="NikoshBAN" panose="02000000000000000000"/>
              </a:rPr>
              <a:t>উপস্থিতি</a:t>
            </a:r>
            <a:r>
              <a:rPr lang="en-US" sz="2200" dirty="0">
                <a:latin typeface="NikoshBAN" panose="02000000000000000000"/>
              </a:rPr>
              <a:t> </a:t>
            </a:r>
            <a:r>
              <a:rPr lang="en-US" sz="2200" dirty="0" err="1">
                <a:latin typeface="NikoshBAN" panose="02000000000000000000"/>
              </a:rPr>
              <a:t>এবং</a:t>
            </a:r>
            <a:r>
              <a:rPr lang="en-US" sz="2200" dirty="0">
                <a:latin typeface="NikoshBAN" panose="02000000000000000000"/>
              </a:rPr>
              <a:t> </a:t>
            </a:r>
            <a:r>
              <a:rPr lang="en-US" sz="2200" dirty="0" err="1">
                <a:latin typeface="NikoshBAN" panose="02000000000000000000"/>
              </a:rPr>
              <a:t>প্রকৃতি</a:t>
            </a:r>
            <a:r>
              <a:rPr lang="en-US" sz="2200" dirty="0">
                <a:latin typeface="NikoshBAN" panose="02000000000000000000"/>
              </a:rPr>
              <a:t> </a:t>
            </a:r>
            <a:r>
              <a:rPr lang="en-US" sz="2200" dirty="0" err="1">
                <a:latin typeface="NikoshBAN" panose="02000000000000000000"/>
              </a:rPr>
              <a:t>অনুসারে</a:t>
            </a:r>
            <a:r>
              <a:rPr lang="en-US" sz="2200" dirty="0">
                <a:latin typeface="NikoshBAN" panose="02000000000000000000"/>
              </a:rPr>
              <a:t> </a:t>
            </a:r>
            <a:r>
              <a:rPr lang="en-US" sz="2200" dirty="0" err="1">
                <a:latin typeface="NikoshBAN" panose="02000000000000000000"/>
              </a:rPr>
              <a:t>ত্রিস্তরী</a:t>
            </a:r>
            <a:r>
              <a:rPr lang="en-US" sz="2200" dirty="0">
                <a:latin typeface="NikoshBAN" panose="02000000000000000000"/>
              </a:rPr>
              <a:t> </a:t>
            </a:r>
            <a:r>
              <a:rPr lang="en-US" sz="2200" dirty="0" err="1">
                <a:latin typeface="NikoshBAN" panose="02000000000000000000"/>
              </a:rPr>
              <a:t>প্রাণীদের</a:t>
            </a:r>
            <a:r>
              <a:rPr lang="en-US" sz="2200" dirty="0">
                <a:latin typeface="NikoshBAN" panose="02000000000000000000"/>
              </a:rPr>
              <a:t> </a:t>
            </a:r>
            <a:r>
              <a:rPr lang="en-US" sz="2200" dirty="0" err="1">
                <a:latin typeface="NikoshBAN" panose="02000000000000000000"/>
              </a:rPr>
              <a:t>তিনটি</a:t>
            </a:r>
            <a:r>
              <a:rPr lang="en-US" sz="2200" dirty="0">
                <a:latin typeface="NikoshBAN" panose="02000000000000000000"/>
              </a:rPr>
              <a:t> </a:t>
            </a:r>
            <a:r>
              <a:rPr lang="en-US" sz="2200" dirty="0" err="1">
                <a:latin typeface="NikoshBAN" panose="02000000000000000000"/>
              </a:rPr>
              <a:t>ভাগে</a:t>
            </a:r>
            <a:r>
              <a:rPr lang="en-US" sz="2200" dirty="0">
                <a:latin typeface="NikoshBAN" panose="02000000000000000000"/>
              </a:rPr>
              <a:t> </a:t>
            </a:r>
            <a:r>
              <a:rPr lang="en-US" sz="2200" dirty="0" err="1">
                <a:latin typeface="NikoshBAN" panose="02000000000000000000"/>
              </a:rPr>
              <a:t>ভাগ</a:t>
            </a:r>
            <a:r>
              <a:rPr lang="en-US" sz="2200" dirty="0">
                <a:latin typeface="NikoshBAN" panose="02000000000000000000"/>
              </a:rPr>
              <a:t> </a:t>
            </a:r>
            <a:r>
              <a:rPr lang="en-US" sz="2200" dirty="0" err="1">
                <a:latin typeface="NikoshBAN" panose="02000000000000000000"/>
              </a:rPr>
              <a:t>করা</a:t>
            </a:r>
            <a:r>
              <a:rPr lang="en-US" sz="2200" dirty="0">
                <a:latin typeface="NikoshBAN" panose="02000000000000000000"/>
              </a:rPr>
              <a:t> </a:t>
            </a:r>
            <a:r>
              <a:rPr lang="en-US" sz="2200" dirty="0" err="1">
                <a:latin typeface="NikoshBAN" panose="02000000000000000000"/>
              </a:rPr>
              <a:t>হয়</a:t>
            </a:r>
            <a:r>
              <a:rPr lang="en-US" sz="2200" dirty="0">
                <a:latin typeface="NikoshBAN" panose="02000000000000000000"/>
              </a:rPr>
              <a:t>। </a:t>
            </a:r>
            <a:r>
              <a:rPr lang="en-US" sz="2200" dirty="0" err="1">
                <a:latin typeface="NikoshBAN" panose="02000000000000000000"/>
              </a:rPr>
              <a:t>যথাঃ</a:t>
            </a:r>
            <a:r>
              <a:rPr lang="en-US" sz="2200" dirty="0">
                <a:latin typeface="NikoshBAN" panose="02000000000000000000"/>
              </a:rPr>
              <a:t> </a:t>
            </a:r>
          </a:p>
        </p:txBody>
      </p:sp>
      <p:sp>
        <p:nvSpPr>
          <p:cNvPr id="3" name="Content Placeholder 2">
            <a:extLst>
              <a:ext uri="{FF2B5EF4-FFF2-40B4-BE49-F238E27FC236}">
                <a16:creationId xmlns:a16="http://schemas.microsoft.com/office/drawing/2014/main" id="{E69AFEE8-884E-5AEB-112A-B4BFC32EBA5A}"/>
              </a:ext>
            </a:extLst>
          </p:cNvPr>
          <p:cNvSpPr>
            <a:spLocks noGrp="1"/>
          </p:cNvSpPr>
          <p:nvPr>
            <p:ph idx="1"/>
          </p:nvPr>
        </p:nvSpPr>
        <p:spPr>
          <a:xfrm>
            <a:off x="545123" y="3709315"/>
            <a:ext cx="10515600" cy="4351338"/>
          </a:xfrm>
        </p:spPr>
        <p:txBody>
          <a:bodyPr/>
          <a:lstStyle/>
          <a:p>
            <a:r>
              <a:rPr lang="en-US" dirty="0">
                <a:highlight>
                  <a:srgbClr val="00FF00"/>
                </a:highlight>
              </a:rPr>
              <a:t>ক। </a:t>
            </a:r>
            <a:r>
              <a:rPr lang="en-US" dirty="0" err="1">
                <a:highlight>
                  <a:srgbClr val="00FF00"/>
                </a:highlight>
              </a:rPr>
              <a:t>সিলোমবিহীন</a:t>
            </a:r>
            <a:r>
              <a:rPr lang="en-US" dirty="0">
                <a:highlight>
                  <a:srgbClr val="00FF00"/>
                </a:highlight>
              </a:rPr>
              <a:t>(Acoelomate):  </a:t>
            </a:r>
            <a:r>
              <a:rPr lang="en-US" sz="2000" dirty="0" err="1">
                <a:latin typeface="NikoshBAN" panose="02000000000000000000"/>
              </a:rPr>
              <a:t>এসব</a:t>
            </a:r>
            <a:r>
              <a:rPr lang="en-US" sz="2000" dirty="0">
                <a:latin typeface="NikoshBAN" panose="02000000000000000000"/>
              </a:rPr>
              <a:t> </a:t>
            </a:r>
            <a:r>
              <a:rPr lang="en-US" sz="2000" dirty="0" err="1">
                <a:latin typeface="NikoshBAN" panose="02000000000000000000"/>
              </a:rPr>
              <a:t>প্রাণিতে</a:t>
            </a:r>
            <a:r>
              <a:rPr lang="en-US" sz="2000" dirty="0">
                <a:latin typeface="NikoshBAN" panose="02000000000000000000"/>
              </a:rPr>
              <a:t> </a:t>
            </a:r>
            <a:r>
              <a:rPr lang="en-US" sz="2000" b="1" dirty="0" err="1">
                <a:latin typeface="NikoshBAN" panose="02000000000000000000"/>
              </a:rPr>
              <a:t>সিলোম</a:t>
            </a:r>
            <a:r>
              <a:rPr lang="en-US" sz="2000" dirty="0">
                <a:latin typeface="NikoshBAN" panose="02000000000000000000"/>
              </a:rPr>
              <a:t> </a:t>
            </a:r>
            <a:r>
              <a:rPr lang="en-US" sz="2000" dirty="0" err="1">
                <a:latin typeface="NikoshBAN" panose="02000000000000000000"/>
              </a:rPr>
              <a:t>নেই</a:t>
            </a:r>
            <a:r>
              <a:rPr lang="en-US" sz="2000" dirty="0">
                <a:latin typeface="NikoshBAN" panose="02000000000000000000"/>
              </a:rPr>
              <a:t>। </a:t>
            </a:r>
            <a:r>
              <a:rPr lang="en-US" sz="2000" dirty="0" err="1">
                <a:latin typeface="NikoshBAN" panose="02000000000000000000"/>
              </a:rPr>
              <a:t>ব্লাস্টোসিল</a:t>
            </a:r>
            <a:r>
              <a:rPr lang="en-US" sz="2000" dirty="0">
                <a:latin typeface="NikoshBAN" panose="02000000000000000000"/>
              </a:rPr>
              <a:t> </a:t>
            </a:r>
            <a:r>
              <a:rPr lang="en-US" sz="2000" dirty="0" err="1">
                <a:latin typeface="NikoshBAN" panose="02000000000000000000"/>
              </a:rPr>
              <a:t>মেসোডার্মাল</a:t>
            </a:r>
            <a:r>
              <a:rPr lang="en-US" sz="2000" dirty="0">
                <a:latin typeface="NikoshBAN" panose="02000000000000000000"/>
              </a:rPr>
              <a:t> </a:t>
            </a:r>
            <a:r>
              <a:rPr lang="en-US" sz="2000" dirty="0" err="1">
                <a:latin typeface="NikoshBAN" panose="02000000000000000000"/>
              </a:rPr>
              <a:t>কোষ</a:t>
            </a:r>
            <a:r>
              <a:rPr lang="en-US" sz="2000" dirty="0">
                <a:latin typeface="NikoshBAN" panose="02000000000000000000"/>
              </a:rPr>
              <a:t> </a:t>
            </a:r>
            <a:r>
              <a:rPr lang="en-US" sz="2000" dirty="0" err="1">
                <a:latin typeface="NikoshBAN" panose="02000000000000000000"/>
              </a:rPr>
              <a:t>দিয়ে</a:t>
            </a:r>
            <a:r>
              <a:rPr lang="en-US" sz="2000" dirty="0">
                <a:latin typeface="NikoshBAN" panose="02000000000000000000"/>
              </a:rPr>
              <a:t> </a:t>
            </a:r>
            <a:r>
              <a:rPr lang="en-US" sz="2000" dirty="0" err="1">
                <a:latin typeface="NikoshBAN" panose="02000000000000000000"/>
              </a:rPr>
              <a:t>পূর্ণ</a:t>
            </a:r>
            <a:r>
              <a:rPr lang="en-US" sz="2000" dirty="0">
                <a:latin typeface="NikoshBAN" panose="02000000000000000000"/>
              </a:rPr>
              <a:t> </a:t>
            </a:r>
            <a:r>
              <a:rPr lang="en-US" sz="2000" dirty="0" err="1">
                <a:latin typeface="NikoshBAN" panose="02000000000000000000"/>
              </a:rPr>
              <a:t>থাকে</a:t>
            </a:r>
            <a:r>
              <a:rPr lang="en-US" sz="2000" dirty="0">
                <a:latin typeface="NikoshBAN" panose="02000000000000000000"/>
              </a:rPr>
              <a:t>।</a:t>
            </a:r>
          </a:p>
        </p:txBody>
      </p:sp>
      <p:pic>
        <p:nvPicPr>
          <p:cNvPr id="5" name="Picture 4">
            <a:extLst>
              <a:ext uri="{FF2B5EF4-FFF2-40B4-BE49-F238E27FC236}">
                <a16:creationId xmlns:a16="http://schemas.microsoft.com/office/drawing/2014/main" id="{7AF9FDC5-28A3-E221-AA77-6DE5B31E7C8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95447" y="4443046"/>
            <a:ext cx="4068985" cy="2414954"/>
          </a:xfrm>
          <a:prstGeom prst="rect">
            <a:avLst/>
          </a:prstGeom>
        </p:spPr>
      </p:pic>
      <p:pic>
        <p:nvPicPr>
          <p:cNvPr id="7" name="Picture 6">
            <a:extLst>
              <a:ext uri="{FF2B5EF4-FFF2-40B4-BE49-F238E27FC236}">
                <a16:creationId xmlns:a16="http://schemas.microsoft.com/office/drawing/2014/main" id="{B9047D3C-4849-0F46-9A14-A10E7661C6F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88307" y="2506662"/>
            <a:ext cx="4174494" cy="1015487"/>
          </a:xfrm>
          <a:prstGeom prst="rect">
            <a:avLst/>
          </a:prstGeom>
        </p:spPr>
      </p:pic>
    </p:spTree>
    <p:extLst>
      <p:ext uri="{BB962C8B-B14F-4D97-AF65-F5344CB8AC3E}">
        <p14:creationId xmlns:p14="http://schemas.microsoft.com/office/powerpoint/2010/main" val="691167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fade">
                                      <p:cBhvr>
                                        <p:cTn id="2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56BAD-BBEB-943E-CA7A-843CC0D92DFF}"/>
              </a:ext>
            </a:extLst>
          </p:cNvPr>
          <p:cNvSpPr>
            <a:spLocks noGrp="1"/>
          </p:cNvSpPr>
          <p:nvPr>
            <p:ph type="ctrTitle"/>
          </p:nvPr>
        </p:nvSpPr>
        <p:spPr>
          <a:xfrm>
            <a:off x="715107" y="477594"/>
            <a:ext cx="10761785" cy="1304314"/>
          </a:xfrm>
        </p:spPr>
        <p:txBody>
          <a:bodyPr>
            <a:normAutofit/>
          </a:bodyPr>
          <a:lstStyle/>
          <a:p>
            <a:pPr algn="just"/>
            <a:r>
              <a:rPr lang="en-US" sz="2000" dirty="0">
                <a:highlight>
                  <a:srgbClr val="00FF00"/>
                </a:highlight>
                <a:latin typeface="NikoshBAN" panose="02000000000000000000"/>
              </a:rPr>
              <a:t>খ। </a:t>
            </a:r>
            <a:r>
              <a:rPr lang="en-US" sz="2000" dirty="0" err="1">
                <a:highlight>
                  <a:srgbClr val="00FF00"/>
                </a:highlight>
                <a:latin typeface="NikoshBAN" panose="02000000000000000000"/>
              </a:rPr>
              <a:t>অপ্রকৃত</a:t>
            </a:r>
            <a:r>
              <a:rPr lang="en-US" sz="2000" dirty="0">
                <a:highlight>
                  <a:srgbClr val="00FF00"/>
                </a:highlight>
                <a:latin typeface="NikoshBAN" panose="02000000000000000000"/>
              </a:rPr>
              <a:t> </a:t>
            </a:r>
            <a:r>
              <a:rPr lang="en-US" sz="2000" dirty="0" err="1">
                <a:highlight>
                  <a:srgbClr val="00FF00"/>
                </a:highlight>
                <a:latin typeface="NikoshBAN" panose="02000000000000000000"/>
              </a:rPr>
              <a:t>সিলোমযুক্ত</a:t>
            </a:r>
            <a:r>
              <a:rPr lang="en-US" sz="2000" dirty="0">
                <a:highlight>
                  <a:srgbClr val="00FF00"/>
                </a:highlight>
                <a:latin typeface="NikoshBAN" panose="02000000000000000000"/>
              </a:rPr>
              <a:t> </a:t>
            </a:r>
            <a:r>
              <a:rPr lang="en-US" sz="2000" dirty="0" err="1">
                <a:highlight>
                  <a:srgbClr val="00FF00"/>
                </a:highlight>
                <a:latin typeface="NikoshBAN" panose="02000000000000000000"/>
              </a:rPr>
              <a:t>প্রাণী</a:t>
            </a:r>
            <a:r>
              <a:rPr lang="en-US" sz="2000" dirty="0">
                <a:highlight>
                  <a:srgbClr val="00FF00"/>
                </a:highlight>
                <a:latin typeface="NikoshBAN" panose="02000000000000000000"/>
              </a:rPr>
              <a:t> (Pseudocoelomate): </a:t>
            </a:r>
            <a:r>
              <a:rPr lang="en-US" sz="2000" dirty="0" err="1">
                <a:latin typeface="NikoshBAN" panose="02000000000000000000"/>
              </a:rPr>
              <a:t>ভ্রূণীয়</a:t>
            </a:r>
            <a:r>
              <a:rPr lang="en-US" sz="2000" dirty="0">
                <a:latin typeface="NikoshBAN" panose="02000000000000000000"/>
              </a:rPr>
              <a:t> </a:t>
            </a:r>
            <a:r>
              <a:rPr lang="en-US" sz="2000" dirty="0" err="1">
                <a:latin typeface="NikoshBAN" panose="02000000000000000000"/>
              </a:rPr>
              <a:t>অবস্থায়</a:t>
            </a:r>
            <a:r>
              <a:rPr lang="en-US" sz="2000" dirty="0">
                <a:latin typeface="NikoshBAN" panose="02000000000000000000"/>
              </a:rPr>
              <a:t> </a:t>
            </a:r>
            <a:r>
              <a:rPr lang="en-US" sz="2000" dirty="0" err="1">
                <a:latin typeface="NikoshBAN" panose="02000000000000000000"/>
              </a:rPr>
              <a:t>এসব</a:t>
            </a:r>
            <a:r>
              <a:rPr lang="en-US" sz="2000" dirty="0">
                <a:latin typeface="NikoshBAN" panose="02000000000000000000"/>
              </a:rPr>
              <a:t> </a:t>
            </a:r>
            <a:r>
              <a:rPr lang="en-US" sz="2000" dirty="0" err="1">
                <a:latin typeface="NikoshBAN" panose="02000000000000000000"/>
              </a:rPr>
              <a:t>প্রাণীর</a:t>
            </a:r>
            <a:r>
              <a:rPr lang="en-US" sz="2000" dirty="0">
                <a:latin typeface="NikoshBAN" panose="02000000000000000000"/>
              </a:rPr>
              <a:t> </a:t>
            </a:r>
            <a:r>
              <a:rPr lang="en-US" sz="2000" dirty="0" err="1">
                <a:latin typeface="NikoshBAN" panose="02000000000000000000"/>
              </a:rPr>
              <a:t>দেহগহ্বর</a:t>
            </a:r>
            <a:r>
              <a:rPr lang="en-US" sz="2000" dirty="0">
                <a:latin typeface="NikoshBAN" panose="02000000000000000000"/>
              </a:rPr>
              <a:t> </a:t>
            </a:r>
            <a:r>
              <a:rPr lang="en-US" sz="2000" dirty="0" err="1">
                <a:latin typeface="NikoshBAN" panose="02000000000000000000"/>
              </a:rPr>
              <a:t>মেসোডার্ম</a:t>
            </a:r>
            <a:r>
              <a:rPr lang="en-US" sz="2000" dirty="0">
                <a:latin typeface="NikoshBAN" panose="02000000000000000000"/>
              </a:rPr>
              <a:t> </a:t>
            </a:r>
            <a:r>
              <a:rPr lang="en-US" sz="2000" dirty="0" err="1">
                <a:latin typeface="NikoshBAN" panose="02000000000000000000"/>
              </a:rPr>
              <a:t>কোষ</a:t>
            </a:r>
            <a:r>
              <a:rPr lang="en-US" sz="2000" dirty="0">
                <a:latin typeface="NikoshBAN" panose="02000000000000000000"/>
              </a:rPr>
              <a:t> </a:t>
            </a:r>
            <a:r>
              <a:rPr lang="en-US" sz="2000" dirty="0" err="1">
                <a:latin typeface="NikoshBAN" panose="02000000000000000000"/>
              </a:rPr>
              <a:t>পূর্ণ</a:t>
            </a:r>
            <a:r>
              <a:rPr lang="en-US" sz="2000" dirty="0">
                <a:latin typeface="NikoshBAN" panose="02000000000000000000"/>
              </a:rPr>
              <a:t> </a:t>
            </a:r>
            <a:r>
              <a:rPr lang="en-US" sz="2000" dirty="0" err="1">
                <a:latin typeface="NikoshBAN" panose="02000000000000000000"/>
              </a:rPr>
              <a:t>থাকলেও</a:t>
            </a:r>
            <a:r>
              <a:rPr lang="en-US" sz="2000" dirty="0">
                <a:latin typeface="NikoshBAN" panose="02000000000000000000"/>
              </a:rPr>
              <a:t> </a:t>
            </a:r>
            <a:r>
              <a:rPr lang="en-US" sz="2000" dirty="0" err="1">
                <a:latin typeface="NikoshBAN" panose="02000000000000000000"/>
              </a:rPr>
              <a:t>পরবর্তীতে</a:t>
            </a:r>
            <a:r>
              <a:rPr lang="en-US" sz="2000" dirty="0">
                <a:latin typeface="NikoshBAN" panose="02000000000000000000"/>
              </a:rPr>
              <a:t> এ </a:t>
            </a:r>
            <a:r>
              <a:rPr lang="en-US" sz="2000" dirty="0" err="1">
                <a:latin typeface="NikoshBAN" panose="02000000000000000000"/>
              </a:rPr>
              <a:t>কোষগুলো</a:t>
            </a:r>
            <a:r>
              <a:rPr lang="en-US" sz="2000" dirty="0">
                <a:latin typeface="NikoshBAN" panose="02000000000000000000"/>
              </a:rPr>
              <a:t> </a:t>
            </a:r>
            <a:r>
              <a:rPr lang="en-US" sz="2000" dirty="0" err="1">
                <a:latin typeface="NikoshBAN" panose="02000000000000000000"/>
              </a:rPr>
              <a:t>থেকে</a:t>
            </a:r>
            <a:r>
              <a:rPr lang="en-US" sz="2000" dirty="0">
                <a:latin typeface="NikoshBAN" panose="02000000000000000000"/>
              </a:rPr>
              <a:t> </a:t>
            </a:r>
            <a:r>
              <a:rPr lang="en-US" sz="2000" dirty="0" err="1">
                <a:latin typeface="NikoshBAN" panose="02000000000000000000"/>
              </a:rPr>
              <a:t>কোনো</a:t>
            </a:r>
            <a:r>
              <a:rPr lang="en-US" sz="2000" dirty="0">
                <a:latin typeface="NikoshBAN" panose="02000000000000000000"/>
              </a:rPr>
              <a:t> </a:t>
            </a:r>
            <a:r>
              <a:rPr lang="en-US" sz="2000" dirty="0" err="1">
                <a:latin typeface="NikoshBAN" panose="02000000000000000000"/>
              </a:rPr>
              <a:t>পেরিটোনিয়াম</a:t>
            </a:r>
            <a:r>
              <a:rPr lang="en-US" sz="2000" dirty="0">
                <a:latin typeface="NikoshBAN" panose="02000000000000000000"/>
              </a:rPr>
              <a:t> </a:t>
            </a:r>
            <a:r>
              <a:rPr lang="en-US" sz="2000" dirty="0" err="1">
                <a:latin typeface="NikoshBAN" panose="02000000000000000000"/>
              </a:rPr>
              <a:t>পর্দা</a:t>
            </a:r>
            <a:r>
              <a:rPr lang="en-US" sz="2000" dirty="0">
                <a:latin typeface="NikoshBAN" panose="02000000000000000000"/>
              </a:rPr>
              <a:t> </a:t>
            </a:r>
            <a:r>
              <a:rPr lang="en-US" sz="2000" dirty="0" err="1">
                <a:latin typeface="NikoshBAN" panose="02000000000000000000"/>
              </a:rPr>
              <a:t>তৈরি</a:t>
            </a:r>
            <a:r>
              <a:rPr lang="en-US" sz="2000" dirty="0">
                <a:latin typeface="NikoshBAN" panose="02000000000000000000"/>
              </a:rPr>
              <a:t> </a:t>
            </a:r>
            <a:r>
              <a:rPr lang="en-US" sz="2000" dirty="0" err="1">
                <a:latin typeface="NikoshBAN" panose="02000000000000000000"/>
              </a:rPr>
              <a:t>হয়</a:t>
            </a:r>
            <a:r>
              <a:rPr lang="en-US" sz="2000" dirty="0">
                <a:latin typeface="NikoshBAN" panose="02000000000000000000"/>
              </a:rPr>
              <a:t> </a:t>
            </a:r>
            <a:r>
              <a:rPr lang="en-US" sz="2000" dirty="0" err="1">
                <a:latin typeface="NikoshBAN" panose="02000000000000000000"/>
              </a:rPr>
              <a:t>না</a:t>
            </a:r>
            <a:r>
              <a:rPr lang="en-US" sz="2000" dirty="0">
                <a:latin typeface="NikoshBAN" panose="02000000000000000000"/>
              </a:rPr>
              <a:t>। </a:t>
            </a:r>
            <a:r>
              <a:rPr lang="en-US" sz="2000" dirty="0" err="1">
                <a:latin typeface="NikoshBAN" panose="02000000000000000000"/>
              </a:rPr>
              <a:t>এদের</a:t>
            </a:r>
            <a:r>
              <a:rPr lang="en-US" sz="2000" dirty="0">
                <a:latin typeface="NikoshBAN" panose="02000000000000000000"/>
              </a:rPr>
              <a:t> </a:t>
            </a:r>
            <a:r>
              <a:rPr lang="en-US" sz="2000" dirty="0" err="1">
                <a:latin typeface="NikoshBAN" panose="02000000000000000000"/>
              </a:rPr>
              <a:t>দেহগহ্বরের</a:t>
            </a:r>
            <a:r>
              <a:rPr lang="en-US" sz="2000" dirty="0">
                <a:latin typeface="NikoshBAN" panose="02000000000000000000"/>
              </a:rPr>
              <a:t> </a:t>
            </a:r>
            <a:r>
              <a:rPr lang="en-US" sz="2000" dirty="0" err="1">
                <a:latin typeface="NikoshBAN" panose="02000000000000000000"/>
              </a:rPr>
              <a:t>চারপাশে</a:t>
            </a:r>
            <a:r>
              <a:rPr lang="en-US" sz="2000" dirty="0">
                <a:latin typeface="NikoshBAN" panose="02000000000000000000"/>
              </a:rPr>
              <a:t> </a:t>
            </a:r>
            <a:r>
              <a:rPr lang="en-US" sz="2000" dirty="0" err="1">
                <a:latin typeface="NikoshBAN" panose="02000000000000000000"/>
              </a:rPr>
              <a:t>পেশিস্তর</a:t>
            </a:r>
            <a:r>
              <a:rPr lang="en-US" sz="2000" dirty="0">
                <a:latin typeface="NikoshBAN" panose="02000000000000000000"/>
              </a:rPr>
              <a:t> </a:t>
            </a:r>
            <a:r>
              <a:rPr lang="en-US" sz="2000" dirty="0" err="1">
                <a:latin typeface="NikoshBAN" panose="02000000000000000000"/>
              </a:rPr>
              <a:t>থাকে</a:t>
            </a:r>
            <a:r>
              <a:rPr lang="en-US" sz="2000" dirty="0">
                <a:latin typeface="NikoshBAN" panose="02000000000000000000"/>
              </a:rPr>
              <a:t>। </a:t>
            </a:r>
            <a:r>
              <a:rPr lang="en-US" sz="2000" dirty="0" err="1">
                <a:latin typeface="NikoshBAN" panose="02000000000000000000"/>
              </a:rPr>
              <a:t>উদাহরণ</a:t>
            </a:r>
            <a:r>
              <a:rPr lang="en-US" sz="2000" dirty="0">
                <a:latin typeface="NikoshBAN" panose="02000000000000000000"/>
              </a:rPr>
              <a:t>: Nematoda, </a:t>
            </a:r>
            <a:r>
              <a:rPr lang="en-US" sz="2000" dirty="0" err="1">
                <a:latin typeface="NikoshBAN" panose="02000000000000000000"/>
              </a:rPr>
              <a:t>Rotifera</a:t>
            </a:r>
            <a:r>
              <a:rPr lang="en-US" sz="2000" dirty="0">
                <a:latin typeface="NikoshBAN" panose="02000000000000000000"/>
              </a:rPr>
              <a:t>, Acanthocephala </a:t>
            </a:r>
            <a:r>
              <a:rPr lang="en-US" sz="2000" dirty="0" err="1">
                <a:latin typeface="NikoshBAN" panose="02000000000000000000"/>
              </a:rPr>
              <a:t>পর্বের</a:t>
            </a:r>
            <a:r>
              <a:rPr lang="en-US" sz="2000" dirty="0">
                <a:latin typeface="NikoshBAN" panose="02000000000000000000"/>
              </a:rPr>
              <a:t> </a:t>
            </a:r>
            <a:r>
              <a:rPr lang="en-US" sz="2000" dirty="0" err="1">
                <a:latin typeface="NikoshBAN" panose="02000000000000000000"/>
              </a:rPr>
              <a:t>প্রাণী</a:t>
            </a:r>
            <a:r>
              <a:rPr lang="en-US" sz="2000" dirty="0">
                <a:latin typeface="NikoshBAN" panose="02000000000000000000"/>
              </a:rPr>
              <a:t>। </a:t>
            </a:r>
          </a:p>
        </p:txBody>
      </p:sp>
      <p:sp>
        <p:nvSpPr>
          <p:cNvPr id="3" name="Subtitle 2">
            <a:extLst>
              <a:ext uri="{FF2B5EF4-FFF2-40B4-BE49-F238E27FC236}">
                <a16:creationId xmlns:a16="http://schemas.microsoft.com/office/drawing/2014/main" id="{BE427B23-0B19-F0D1-80E5-32508A78B66A}"/>
              </a:ext>
            </a:extLst>
          </p:cNvPr>
          <p:cNvSpPr>
            <a:spLocks noGrp="1"/>
          </p:cNvSpPr>
          <p:nvPr>
            <p:ph type="subTitle" idx="1"/>
          </p:nvPr>
        </p:nvSpPr>
        <p:spPr>
          <a:xfrm>
            <a:off x="715107" y="3930284"/>
            <a:ext cx="10761785" cy="1655762"/>
          </a:xfrm>
        </p:spPr>
        <p:txBody>
          <a:bodyPr/>
          <a:lstStyle/>
          <a:p>
            <a:pPr algn="just"/>
            <a:r>
              <a:rPr lang="en-US" dirty="0" err="1">
                <a:highlight>
                  <a:srgbClr val="00FF00"/>
                </a:highlight>
                <a:latin typeface="NikoshBAN" panose="02000000000000000000"/>
              </a:rPr>
              <a:t>গ।প্রকৃত</a:t>
            </a:r>
            <a:r>
              <a:rPr lang="en-US" dirty="0">
                <a:highlight>
                  <a:srgbClr val="00FF00"/>
                </a:highlight>
                <a:latin typeface="NikoshBAN" panose="02000000000000000000"/>
              </a:rPr>
              <a:t> </a:t>
            </a:r>
            <a:r>
              <a:rPr lang="en-US" dirty="0" err="1">
                <a:highlight>
                  <a:srgbClr val="00FF00"/>
                </a:highlight>
                <a:latin typeface="NikoshBAN" panose="02000000000000000000"/>
              </a:rPr>
              <a:t>সিলোমেট</a:t>
            </a:r>
            <a:r>
              <a:rPr lang="en-US" dirty="0">
                <a:highlight>
                  <a:srgbClr val="00FF00"/>
                </a:highlight>
                <a:latin typeface="NikoshBAN" panose="02000000000000000000"/>
              </a:rPr>
              <a:t>(</a:t>
            </a:r>
            <a:r>
              <a:rPr lang="en-US" dirty="0" err="1">
                <a:highlight>
                  <a:srgbClr val="00FF00"/>
                </a:highlight>
                <a:latin typeface="NikoshBAN" panose="02000000000000000000"/>
              </a:rPr>
              <a:t>Eucoelomate</a:t>
            </a:r>
            <a:r>
              <a:rPr lang="en-US" dirty="0">
                <a:highlight>
                  <a:srgbClr val="00FF00"/>
                </a:highlight>
                <a:latin typeface="NikoshBAN" panose="02000000000000000000"/>
              </a:rPr>
              <a:t>): </a:t>
            </a:r>
            <a:r>
              <a:rPr lang="en-US" sz="2000" dirty="0" err="1">
                <a:latin typeface="NikoshBAN" panose="02000000000000000000"/>
              </a:rPr>
              <a:t>যেসব</a:t>
            </a:r>
            <a:r>
              <a:rPr lang="en-US" sz="2000" dirty="0">
                <a:latin typeface="NikoshBAN" panose="02000000000000000000"/>
              </a:rPr>
              <a:t> </a:t>
            </a:r>
            <a:r>
              <a:rPr lang="en-US" sz="2000" dirty="0" err="1">
                <a:latin typeface="NikoshBAN" panose="02000000000000000000"/>
              </a:rPr>
              <a:t>প্রাণীর</a:t>
            </a:r>
            <a:r>
              <a:rPr lang="en-US" sz="2000" dirty="0">
                <a:latin typeface="NikoshBAN" panose="02000000000000000000"/>
              </a:rPr>
              <a:t> </a:t>
            </a:r>
            <a:r>
              <a:rPr lang="en-US" sz="2000" dirty="0" err="1">
                <a:latin typeface="NikoshBAN" panose="02000000000000000000"/>
              </a:rPr>
              <a:t>দেহ</a:t>
            </a:r>
            <a:r>
              <a:rPr lang="en-US" sz="2000" dirty="0">
                <a:latin typeface="NikoshBAN" panose="02000000000000000000"/>
              </a:rPr>
              <a:t> </a:t>
            </a:r>
            <a:r>
              <a:rPr lang="en-US" sz="2000" dirty="0" err="1">
                <a:latin typeface="NikoshBAN" panose="02000000000000000000"/>
              </a:rPr>
              <a:t>প্রকৃত</a:t>
            </a:r>
            <a:r>
              <a:rPr lang="en-US" sz="2000" dirty="0">
                <a:latin typeface="NikoshBAN" panose="02000000000000000000"/>
              </a:rPr>
              <a:t> </a:t>
            </a:r>
            <a:r>
              <a:rPr lang="en-US" sz="2000" dirty="0" err="1">
                <a:latin typeface="NikoshBAN" panose="02000000000000000000"/>
              </a:rPr>
              <a:t>দেহগহ্বর</a:t>
            </a:r>
            <a:r>
              <a:rPr lang="en-US" sz="2000" dirty="0">
                <a:latin typeface="NikoshBAN" panose="02000000000000000000"/>
              </a:rPr>
              <a:t> </a:t>
            </a:r>
            <a:r>
              <a:rPr lang="en-US" sz="2000" dirty="0" err="1">
                <a:latin typeface="NikoshBAN" panose="02000000000000000000"/>
              </a:rPr>
              <a:t>অর্থা</a:t>
            </a:r>
            <a:r>
              <a:rPr lang="en-US" sz="2000" dirty="0">
                <a:latin typeface="NikoshBAN" panose="02000000000000000000"/>
              </a:rPr>
              <a:t>ৎ </a:t>
            </a:r>
            <a:r>
              <a:rPr lang="en-US" sz="2000" dirty="0" err="1">
                <a:latin typeface="NikoshBAN" panose="02000000000000000000"/>
              </a:rPr>
              <a:t>ভ্ৰণীয়</a:t>
            </a:r>
            <a:r>
              <a:rPr lang="en-US" sz="2000" dirty="0">
                <a:latin typeface="NikoshBAN" panose="02000000000000000000"/>
              </a:rPr>
              <a:t> </a:t>
            </a:r>
            <a:r>
              <a:rPr lang="en-US" sz="2000" dirty="0" err="1">
                <a:latin typeface="NikoshBAN" panose="02000000000000000000"/>
              </a:rPr>
              <a:t>মেসোডার্ম</a:t>
            </a:r>
            <a:r>
              <a:rPr lang="en-US" sz="2000" dirty="0">
                <a:latin typeface="NikoshBAN" panose="02000000000000000000"/>
              </a:rPr>
              <a:t> </a:t>
            </a:r>
            <a:r>
              <a:rPr lang="en-US" sz="2000" dirty="0" err="1">
                <a:latin typeface="NikoshBAN" panose="02000000000000000000"/>
              </a:rPr>
              <a:t>স্তর</a:t>
            </a:r>
            <a:r>
              <a:rPr lang="en-US" sz="2000" dirty="0">
                <a:latin typeface="NikoshBAN" panose="02000000000000000000"/>
              </a:rPr>
              <a:t> </a:t>
            </a:r>
            <a:r>
              <a:rPr lang="en-US" sz="2000" dirty="0" err="1">
                <a:latin typeface="NikoshBAN" panose="02000000000000000000"/>
              </a:rPr>
              <a:t>উদ্ভূত</a:t>
            </a:r>
            <a:r>
              <a:rPr lang="en-US" sz="2000" dirty="0">
                <a:latin typeface="NikoshBAN" panose="02000000000000000000"/>
              </a:rPr>
              <a:t> </a:t>
            </a:r>
            <a:r>
              <a:rPr lang="en-US" sz="2000" dirty="0" err="1">
                <a:latin typeface="NikoshBAN" panose="02000000000000000000"/>
              </a:rPr>
              <a:t>পেরিটোনিয়াম</a:t>
            </a:r>
            <a:r>
              <a:rPr lang="en-US" sz="2000" dirty="0">
                <a:latin typeface="NikoshBAN" panose="02000000000000000000"/>
              </a:rPr>
              <a:t> </a:t>
            </a:r>
            <a:r>
              <a:rPr lang="en-US" sz="2000" dirty="0" err="1">
                <a:latin typeface="NikoshBAN" panose="02000000000000000000"/>
              </a:rPr>
              <a:t>পর্দা</a:t>
            </a:r>
            <a:r>
              <a:rPr lang="en-US" sz="2000" dirty="0">
                <a:latin typeface="NikoshBAN" panose="02000000000000000000"/>
              </a:rPr>
              <a:t> </a:t>
            </a:r>
            <a:r>
              <a:rPr lang="en-US" sz="2000" dirty="0" err="1">
                <a:latin typeface="NikoshBAN" panose="02000000000000000000"/>
              </a:rPr>
              <a:t>দ্বারা</a:t>
            </a:r>
            <a:r>
              <a:rPr lang="en-US" sz="2000" dirty="0">
                <a:latin typeface="NikoshBAN" panose="02000000000000000000"/>
              </a:rPr>
              <a:t> </a:t>
            </a:r>
            <a:r>
              <a:rPr lang="en-US" sz="2000" dirty="0" err="1">
                <a:latin typeface="NikoshBAN" panose="02000000000000000000"/>
              </a:rPr>
              <a:t>আবৃত</a:t>
            </a:r>
            <a:r>
              <a:rPr lang="en-US" sz="2000" dirty="0">
                <a:latin typeface="NikoshBAN" panose="02000000000000000000"/>
              </a:rPr>
              <a:t> </a:t>
            </a:r>
            <a:r>
              <a:rPr lang="en-US" sz="2000" dirty="0" err="1">
                <a:latin typeface="NikoshBAN" panose="02000000000000000000"/>
              </a:rPr>
              <a:t>থাকে</a:t>
            </a:r>
            <a:r>
              <a:rPr lang="en-US" sz="2000" dirty="0">
                <a:latin typeface="NikoshBAN" panose="02000000000000000000"/>
              </a:rPr>
              <a:t>। </a:t>
            </a:r>
            <a:r>
              <a:rPr lang="en-US" sz="2000" dirty="0" err="1">
                <a:latin typeface="NikoshBAN" panose="02000000000000000000"/>
              </a:rPr>
              <a:t>দেহপ্রাচীর</a:t>
            </a:r>
            <a:r>
              <a:rPr lang="en-US" sz="2000" dirty="0">
                <a:latin typeface="NikoshBAN" panose="02000000000000000000"/>
              </a:rPr>
              <a:t> ও </a:t>
            </a:r>
            <a:r>
              <a:rPr lang="en-US" sz="2000" dirty="0" err="1">
                <a:latin typeface="NikoshBAN" panose="02000000000000000000"/>
              </a:rPr>
              <a:t>পৌষ্টিকনালির</a:t>
            </a:r>
            <a:r>
              <a:rPr lang="en-US" sz="2000" dirty="0">
                <a:latin typeface="NikoshBAN" panose="02000000000000000000"/>
              </a:rPr>
              <a:t> </a:t>
            </a:r>
            <a:r>
              <a:rPr lang="en-US" sz="2000" dirty="0" err="1">
                <a:latin typeface="NikoshBAN" panose="02000000000000000000"/>
              </a:rPr>
              <a:t>মাঝে</a:t>
            </a:r>
            <a:r>
              <a:rPr lang="en-US" sz="2000" dirty="0">
                <a:latin typeface="NikoshBAN" panose="02000000000000000000"/>
              </a:rPr>
              <a:t> </a:t>
            </a:r>
            <a:r>
              <a:rPr lang="en-US" sz="2000" dirty="0" err="1">
                <a:latin typeface="NikoshBAN" panose="02000000000000000000"/>
              </a:rPr>
              <a:t>ফাপা</a:t>
            </a:r>
            <a:r>
              <a:rPr lang="en-US" sz="2000" dirty="0">
                <a:latin typeface="NikoshBAN" panose="02000000000000000000"/>
              </a:rPr>
              <a:t> </a:t>
            </a:r>
            <a:r>
              <a:rPr lang="en-US" sz="2000" dirty="0" err="1">
                <a:latin typeface="NikoshBAN" panose="02000000000000000000"/>
              </a:rPr>
              <a:t>স্থান</a:t>
            </a:r>
            <a:r>
              <a:rPr lang="en-US" sz="2000" dirty="0">
                <a:latin typeface="NikoshBAN" panose="02000000000000000000"/>
              </a:rPr>
              <a:t> </a:t>
            </a:r>
            <a:r>
              <a:rPr lang="en-US" sz="2000" dirty="0" err="1">
                <a:latin typeface="NikoshBAN" panose="02000000000000000000"/>
              </a:rPr>
              <a:t>থাকে</a:t>
            </a:r>
            <a:r>
              <a:rPr lang="en-US" sz="2000" dirty="0">
                <a:latin typeface="NikoshBAN" panose="02000000000000000000"/>
              </a:rPr>
              <a:t> </a:t>
            </a:r>
            <a:r>
              <a:rPr lang="en-US" sz="2000" dirty="0" err="1">
                <a:latin typeface="NikoshBAN" panose="02000000000000000000"/>
              </a:rPr>
              <a:t>তাদের</a:t>
            </a:r>
            <a:r>
              <a:rPr lang="en-US" sz="2000" dirty="0">
                <a:latin typeface="NikoshBAN" panose="02000000000000000000"/>
              </a:rPr>
              <a:t> </a:t>
            </a:r>
            <a:r>
              <a:rPr lang="en-US" sz="2000" dirty="0" err="1">
                <a:latin typeface="NikoshBAN" panose="02000000000000000000"/>
              </a:rPr>
              <a:t>প্রকৃত</a:t>
            </a:r>
            <a:r>
              <a:rPr lang="en-US" sz="2000" dirty="0">
                <a:latin typeface="NikoshBAN" panose="02000000000000000000"/>
              </a:rPr>
              <a:t> </a:t>
            </a:r>
            <a:r>
              <a:rPr lang="en-US" sz="2000" dirty="0" err="1">
                <a:latin typeface="NikoshBAN" panose="02000000000000000000"/>
              </a:rPr>
              <a:t>সিলোমযুক্ত</a:t>
            </a:r>
            <a:r>
              <a:rPr lang="en-US" sz="2000" dirty="0">
                <a:latin typeface="NikoshBAN" panose="02000000000000000000"/>
              </a:rPr>
              <a:t> </a:t>
            </a:r>
            <a:r>
              <a:rPr lang="en-US" sz="2000" dirty="0" err="1">
                <a:latin typeface="NikoshBAN" panose="02000000000000000000"/>
              </a:rPr>
              <a:t>প্রাণী</a:t>
            </a:r>
            <a:r>
              <a:rPr lang="en-US" sz="2000" dirty="0">
                <a:latin typeface="NikoshBAN" panose="02000000000000000000"/>
              </a:rPr>
              <a:t> </a:t>
            </a:r>
            <a:r>
              <a:rPr lang="en-US" sz="2000" dirty="0" err="1">
                <a:latin typeface="NikoshBAN" panose="02000000000000000000"/>
              </a:rPr>
              <a:t>বলে</a:t>
            </a:r>
            <a:r>
              <a:rPr lang="en-US" sz="2000" dirty="0">
                <a:latin typeface="NikoshBAN" panose="02000000000000000000"/>
              </a:rPr>
              <a:t>। </a:t>
            </a:r>
          </a:p>
        </p:txBody>
      </p:sp>
      <p:pic>
        <p:nvPicPr>
          <p:cNvPr id="5" name="Picture 4">
            <a:extLst>
              <a:ext uri="{FF2B5EF4-FFF2-40B4-BE49-F238E27FC236}">
                <a16:creationId xmlns:a16="http://schemas.microsoft.com/office/drawing/2014/main" id="{FB62842F-B022-9984-5F80-F5CBAC5D66B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93323" y="1781908"/>
            <a:ext cx="2274277" cy="1304314"/>
          </a:xfrm>
          <a:prstGeom prst="rect">
            <a:avLst/>
          </a:prstGeom>
        </p:spPr>
      </p:pic>
      <p:pic>
        <p:nvPicPr>
          <p:cNvPr id="7" name="Picture 6">
            <a:extLst>
              <a:ext uri="{FF2B5EF4-FFF2-40B4-BE49-F238E27FC236}">
                <a16:creationId xmlns:a16="http://schemas.microsoft.com/office/drawing/2014/main" id="{6AC9F3F3-4A43-51B9-0FFB-B6B5DE8A786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38800" y="4752801"/>
            <a:ext cx="2291311" cy="1627605"/>
          </a:xfrm>
          <a:prstGeom prst="rect">
            <a:avLst/>
          </a:prstGeom>
        </p:spPr>
      </p:pic>
    </p:spTree>
    <p:extLst>
      <p:ext uri="{BB962C8B-B14F-4D97-AF65-F5344CB8AC3E}">
        <p14:creationId xmlns:p14="http://schemas.microsoft.com/office/powerpoint/2010/main" val="4112597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E70DD-9106-D78F-D1A0-79D1BCF770ED}"/>
              </a:ext>
            </a:extLst>
          </p:cNvPr>
          <p:cNvSpPr>
            <a:spLocks noGrp="1"/>
          </p:cNvSpPr>
          <p:nvPr>
            <p:ph type="title"/>
          </p:nvPr>
        </p:nvSpPr>
        <p:spPr/>
        <p:txBody>
          <a:bodyPr>
            <a:normAutofit/>
          </a:bodyPr>
          <a:lstStyle/>
          <a:p>
            <a:r>
              <a:rPr lang="en-US" sz="3600" dirty="0">
                <a:latin typeface="NikoshBAN" panose="02000000000000000000"/>
              </a:rPr>
              <a:t>৩। </a:t>
            </a:r>
            <a:r>
              <a:rPr lang="en-US" sz="3600" dirty="0">
                <a:highlight>
                  <a:srgbClr val="0000FF"/>
                </a:highlight>
                <a:latin typeface="NikoshBAN" panose="02000000000000000000"/>
              </a:rPr>
              <a:t>Symmetry(</a:t>
            </a:r>
            <a:r>
              <a:rPr lang="en-US" sz="3600" dirty="0" err="1">
                <a:highlight>
                  <a:srgbClr val="0000FF"/>
                </a:highlight>
                <a:latin typeface="NikoshBAN" panose="02000000000000000000"/>
              </a:rPr>
              <a:t>প্রতিসাম্য</a:t>
            </a:r>
            <a:r>
              <a:rPr lang="en-US" sz="3600" dirty="0">
                <a:highlight>
                  <a:srgbClr val="0000FF"/>
                </a:highlight>
                <a:latin typeface="NikoshBAN" panose="02000000000000000000"/>
              </a:rPr>
              <a:t>)- </a:t>
            </a:r>
            <a:r>
              <a:rPr lang="en-US" sz="2200" dirty="0" err="1">
                <a:latin typeface="NikoshBAN" panose="02000000000000000000"/>
              </a:rPr>
              <a:t>প্রাণী</a:t>
            </a:r>
            <a:r>
              <a:rPr lang="en-US" sz="2200" dirty="0">
                <a:latin typeface="NikoshBAN" panose="02000000000000000000"/>
              </a:rPr>
              <a:t> </a:t>
            </a:r>
            <a:r>
              <a:rPr lang="en-US" sz="2200" dirty="0" err="1">
                <a:latin typeface="NikoshBAN" panose="02000000000000000000"/>
              </a:rPr>
              <a:t>বা</a:t>
            </a:r>
            <a:r>
              <a:rPr lang="en-US" sz="2200" dirty="0">
                <a:latin typeface="NikoshBAN" panose="02000000000000000000"/>
              </a:rPr>
              <a:t> </a:t>
            </a:r>
            <a:r>
              <a:rPr lang="en-US" sz="2200" dirty="0" err="1">
                <a:latin typeface="NikoshBAN" panose="02000000000000000000"/>
              </a:rPr>
              <a:t>উদ্ভিদের</a:t>
            </a:r>
            <a:r>
              <a:rPr lang="en-US" sz="2200" dirty="0">
                <a:latin typeface="NikoshBAN" panose="02000000000000000000"/>
              </a:rPr>
              <a:t> </a:t>
            </a:r>
            <a:r>
              <a:rPr lang="en-US" sz="2200" dirty="0" err="1">
                <a:latin typeface="NikoshBAN" panose="02000000000000000000"/>
              </a:rPr>
              <a:t>দেহকে</a:t>
            </a:r>
            <a:r>
              <a:rPr lang="en-US" sz="2200" dirty="0">
                <a:latin typeface="NikoshBAN" panose="02000000000000000000"/>
              </a:rPr>
              <a:t> </a:t>
            </a:r>
            <a:r>
              <a:rPr lang="en-US" sz="2200" dirty="0" err="1">
                <a:latin typeface="NikoshBAN" panose="02000000000000000000"/>
              </a:rPr>
              <a:t>কোনো</a:t>
            </a:r>
            <a:r>
              <a:rPr lang="en-US" sz="2200" dirty="0">
                <a:latin typeface="NikoshBAN" panose="02000000000000000000"/>
              </a:rPr>
              <a:t> </a:t>
            </a:r>
            <a:r>
              <a:rPr lang="en-US" sz="2200" dirty="0" err="1">
                <a:latin typeface="NikoshBAN" panose="02000000000000000000"/>
              </a:rPr>
              <a:t>নির্দিষ্ট</a:t>
            </a:r>
            <a:r>
              <a:rPr lang="en-US" sz="2200" dirty="0">
                <a:latin typeface="NikoshBAN" panose="02000000000000000000"/>
              </a:rPr>
              <a:t> </a:t>
            </a:r>
            <a:r>
              <a:rPr lang="en-US" sz="2200" dirty="0" err="1">
                <a:latin typeface="NikoshBAN" panose="02000000000000000000"/>
              </a:rPr>
              <a:t>অক্ষ</a:t>
            </a:r>
            <a:r>
              <a:rPr lang="en-US" sz="2200" dirty="0">
                <a:latin typeface="NikoshBAN" panose="02000000000000000000"/>
              </a:rPr>
              <a:t> </a:t>
            </a:r>
            <a:r>
              <a:rPr lang="en-US" sz="2200" dirty="0" err="1">
                <a:latin typeface="NikoshBAN" panose="02000000000000000000"/>
              </a:rPr>
              <a:t>বা</a:t>
            </a:r>
            <a:r>
              <a:rPr lang="en-US" sz="2200" dirty="0">
                <a:latin typeface="NikoshBAN" panose="02000000000000000000"/>
              </a:rPr>
              <a:t> </a:t>
            </a:r>
            <a:r>
              <a:rPr lang="en-US" sz="2200" dirty="0" err="1">
                <a:latin typeface="NikoshBAN" panose="02000000000000000000"/>
              </a:rPr>
              <a:t>তলে</a:t>
            </a:r>
            <a:r>
              <a:rPr lang="en-US" sz="2200" dirty="0">
                <a:latin typeface="NikoshBAN" panose="02000000000000000000"/>
              </a:rPr>
              <a:t> </a:t>
            </a:r>
            <a:r>
              <a:rPr lang="en-US" sz="2200" dirty="0" err="1">
                <a:latin typeface="NikoshBAN" panose="02000000000000000000"/>
              </a:rPr>
              <a:t>ভাগ</a:t>
            </a:r>
            <a:r>
              <a:rPr lang="en-US" sz="2200" dirty="0">
                <a:latin typeface="NikoshBAN" panose="02000000000000000000"/>
              </a:rPr>
              <a:t> </a:t>
            </a:r>
            <a:r>
              <a:rPr lang="en-US" sz="2200" dirty="0" err="1">
                <a:latin typeface="NikoshBAN" panose="02000000000000000000"/>
              </a:rPr>
              <a:t>করলে</a:t>
            </a:r>
            <a:r>
              <a:rPr lang="en-US" sz="2200" dirty="0">
                <a:latin typeface="NikoshBAN" panose="02000000000000000000"/>
              </a:rPr>
              <a:t> </a:t>
            </a:r>
            <a:r>
              <a:rPr lang="en-US" sz="2200" dirty="0" err="1">
                <a:latin typeface="NikoshBAN" panose="02000000000000000000"/>
              </a:rPr>
              <a:t>যদি</a:t>
            </a:r>
            <a:r>
              <a:rPr lang="en-US" sz="2200" dirty="0">
                <a:latin typeface="NikoshBAN" panose="02000000000000000000"/>
              </a:rPr>
              <a:t> </a:t>
            </a:r>
            <a:r>
              <a:rPr lang="en-US" sz="2200" dirty="0" err="1">
                <a:latin typeface="NikoshBAN" panose="02000000000000000000"/>
              </a:rPr>
              <a:t>উভয়</a:t>
            </a:r>
            <a:r>
              <a:rPr lang="en-US" sz="2200" dirty="0">
                <a:latin typeface="NikoshBAN" panose="02000000000000000000"/>
              </a:rPr>
              <a:t> </a:t>
            </a:r>
            <a:r>
              <a:rPr lang="en-US" sz="2200" dirty="0" err="1">
                <a:latin typeface="NikoshBAN" panose="02000000000000000000"/>
              </a:rPr>
              <a:t>পাশ</a:t>
            </a:r>
            <a:r>
              <a:rPr lang="en-US" sz="2200" dirty="0">
                <a:latin typeface="NikoshBAN" panose="02000000000000000000"/>
              </a:rPr>
              <a:t> </a:t>
            </a:r>
            <a:r>
              <a:rPr lang="en-US" sz="2200" dirty="0" err="1">
                <a:latin typeface="NikoshBAN" panose="02000000000000000000"/>
              </a:rPr>
              <a:t>সমান</a:t>
            </a:r>
            <a:r>
              <a:rPr lang="en-US" sz="2200" dirty="0">
                <a:latin typeface="NikoshBAN" panose="02000000000000000000"/>
              </a:rPr>
              <a:t> </a:t>
            </a:r>
            <a:r>
              <a:rPr lang="en-US" sz="2200" dirty="0" err="1">
                <a:latin typeface="NikoshBAN" panose="02000000000000000000"/>
              </a:rPr>
              <a:t>বা</a:t>
            </a:r>
            <a:r>
              <a:rPr lang="en-US" sz="2200" dirty="0">
                <a:latin typeface="NikoshBAN" panose="02000000000000000000"/>
              </a:rPr>
              <a:t> </a:t>
            </a:r>
            <a:r>
              <a:rPr lang="en-US" sz="2200" dirty="0" err="1">
                <a:latin typeface="NikoshBAN" panose="02000000000000000000"/>
              </a:rPr>
              <a:t>সদৃশ</a:t>
            </a:r>
            <a:r>
              <a:rPr lang="en-US" sz="2200" dirty="0">
                <a:latin typeface="NikoshBAN" panose="02000000000000000000"/>
              </a:rPr>
              <a:t> </a:t>
            </a:r>
            <a:r>
              <a:rPr lang="en-US" sz="2200" dirty="0" err="1">
                <a:latin typeface="NikoshBAN" panose="02000000000000000000"/>
              </a:rPr>
              <a:t>হয়</a:t>
            </a:r>
            <a:r>
              <a:rPr lang="en-US" sz="2200" dirty="0">
                <a:latin typeface="NikoshBAN" panose="02000000000000000000"/>
              </a:rPr>
              <a:t>, </a:t>
            </a:r>
            <a:r>
              <a:rPr lang="en-US" sz="2200" dirty="0" err="1">
                <a:latin typeface="NikoshBAN" panose="02000000000000000000"/>
              </a:rPr>
              <a:t>তাকে</a:t>
            </a:r>
            <a:r>
              <a:rPr lang="en-US" sz="2200" dirty="0">
                <a:latin typeface="NikoshBAN" panose="02000000000000000000"/>
              </a:rPr>
              <a:t> </a:t>
            </a:r>
            <a:r>
              <a:rPr lang="en-US" sz="2200" dirty="0" err="1">
                <a:latin typeface="NikoshBAN" panose="02000000000000000000"/>
              </a:rPr>
              <a:t>প্রতিসাম্য</a:t>
            </a:r>
            <a:r>
              <a:rPr lang="en-US" sz="2200" dirty="0">
                <a:latin typeface="NikoshBAN" panose="02000000000000000000"/>
              </a:rPr>
              <a:t> </a:t>
            </a:r>
            <a:r>
              <a:rPr lang="en-US" sz="2200" dirty="0" err="1">
                <a:latin typeface="NikoshBAN" panose="02000000000000000000"/>
              </a:rPr>
              <a:t>বলে</a:t>
            </a:r>
            <a:r>
              <a:rPr lang="en-US" sz="2200" dirty="0">
                <a:latin typeface="NikoshBAN" panose="02000000000000000000"/>
              </a:rPr>
              <a:t>।</a:t>
            </a:r>
            <a:br>
              <a:rPr lang="en-US" sz="2200" dirty="0">
                <a:latin typeface="NikoshBAN" panose="02000000000000000000"/>
              </a:rPr>
            </a:br>
            <a:r>
              <a:rPr lang="en-US" sz="2200" dirty="0" err="1">
                <a:latin typeface="NikoshBAN" panose="02000000000000000000"/>
              </a:rPr>
              <a:t>প্রতিসাম্যতার</a:t>
            </a:r>
            <a:r>
              <a:rPr lang="en-US" sz="2200" dirty="0">
                <a:latin typeface="NikoshBAN" panose="02000000000000000000"/>
              </a:rPr>
              <a:t> </a:t>
            </a:r>
            <a:r>
              <a:rPr lang="en-US" sz="2200" dirty="0" err="1">
                <a:latin typeface="NikoshBAN" panose="02000000000000000000"/>
              </a:rPr>
              <a:t>ওপর</a:t>
            </a:r>
            <a:r>
              <a:rPr lang="en-US" sz="2200" dirty="0">
                <a:latin typeface="NikoshBAN" panose="02000000000000000000"/>
              </a:rPr>
              <a:t> </a:t>
            </a:r>
            <a:r>
              <a:rPr lang="en-US" sz="2200" dirty="0" err="1">
                <a:latin typeface="NikoshBAN" panose="02000000000000000000"/>
              </a:rPr>
              <a:t>ভিত্তি</a:t>
            </a:r>
            <a:r>
              <a:rPr lang="en-US" sz="2200" dirty="0">
                <a:latin typeface="NikoshBAN" panose="02000000000000000000"/>
              </a:rPr>
              <a:t> </a:t>
            </a:r>
            <a:r>
              <a:rPr lang="en-US" sz="2200" dirty="0" err="1">
                <a:latin typeface="NikoshBAN" panose="02000000000000000000"/>
              </a:rPr>
              <a:t>করে</a:t>
            </a:r>
            <a:r>
              <a:rPr lang="en-US" sz="2200" dirty="0">
                <a:latin typeface="NikoshBAN" panose="02000000000000000000"/>
              </a:rPr>
              <a:t>  </a:t>
            </a:r>
            <a:r>
              <a:rPr lang="en-US" sz="2200" dirty="0" err="1">
                <a:latin typeface="NikoshBAN" panose="02000000000000000000"/>
              </a:rPr>
              <a:t>প্রাণীদেহকে</a:t>
            </a:r>
            <a:r>
              <a:rPr lang="en-US" sz="2200" dirty="0">
                <a:latin typeface="NikoshBAN" panose="02000000000000000000"/>
              </a:rPr>
              <a:t> </a:t>
            </a:r>
            <a:r>
              <a:rPr lang="en-US" sz="2200" dirty="0" err="1">
                <a:latin typeface="NikoshBAN" panose="02000000000000000000"/>
              </a:rPr>
              <a:t>নিম্নোক্ত</a:t>
            </a:r>
            <a:r>
              <a:rPr lang="en-US" sz="2200" dirty="0">
                <a:latin typeface="NikoshBAN" panose="02000000000000000000"/>
              </a:rPr>
              <a:t> </a:t>
            </a:r>
            <a:r>
              <a:rPr lang="en-US" sz="2200" dirty="0" err="1">
                <a:latin typeface="NikoshBAN" panose="02000000000000000000"/>
              </a:rPr>
              <a:t>ভাগে</a:t>
            </a:r>
            <a:r>
              <a:rPr lang="en-US" sz="2200" dirty="0">
                <a:latin typeface="NikoshBAN" panose="02000000000000000000"/>
              </a:rPr>
              <a:t> </a:t>
            </a:r>
            <a:r>
              <a:rPr lang="en-US" sz="2200" dirty="0" err="1">
                <a:latin typeface="NikoshBAN" panose="02000000000000000000"/>
              </a:rPr>
              <a:t>ভাগ</a:t>
            </a:r>
            <a:r>
              <a:rPr lang="en-US" sz="2200" dirty="0">
                <a:latin typeface="NikoshBAN" panose="02000000000000000000"/>
              </a:rPr>
              <a:t> </a:t>
            </a:r>
            <a:r>
              <a:rPr lang="en-US" sz="2200" dirty="0" err="1">
                <a:latin typeface="NikoshBAN" panose="02000000000000000000"/>
              </a:rPr>
              <a:t>করা</a:t>
            </a:r>
            <a:r>
              <a:rPr lang="en-US" sz="2200" dirty="0">
                <a:latin typeface="NikoshBAN" panose="02000000000000000000"/>
              </a:rPr>
              <a:t> </a:t>
            </a:r>
            <a:r>
              <a:rPr lang="en-US" sz="2200" dirty="0" err="1">
                <a:latin typeface="NikoshBAN" panose="02000000000000000000"/>
              </a:rPr>
              <a:t>হয়েছে</a:t>
            </a:r>
            <a:r>
              <a:rPr lang="en-US" sz="2200" dirty="0">
                <a:latin typeface="NikoshBAN" panose="02000000000000000000"/>
              </a:rPr>
              <a:t>।</a:t>
            </a:r>
          </a:p>
        </p:txBody>
      </p:sp>
      <p:sp>
        <p:nvSpPr>
          <p:cNvPr id="3" name="Text Placeholder 2">
            <a:extLst>
              <a:ext uri="{FF2B5EF4-FFF2-40B4-BE49-F238E27FC236}">
                <a16:creationId xmlns:a16="http://schemas.microsoft.com/office/drawing/2014/main" id="{28FBBEAB-2FB4-E227-EEB3-27EAA90B8030}"/>
              </a:ext>
            </a:extLst>
          </p:cNvPr>
          <p:cNvSpPr>
            <a:spLocks noGrp="1"/>
          </p:cNvSpPr>
          <p:nvPr>
            <p:ph type="body" idx="1"/>
          </p:nvPr>
        </p:nvSpPr>
        <p:spPr>
          <a:xfrm>
            <a:off x="836612" y="1690688"/>
            <a:ext cx="5157787" cy="2105391"/>
          </a:xfrm>
        </p:spPr>
        <p:txBody>
          <a:bodyPr>
            <a:noAutofit/>
          </a:bodyPr>
          <a:lstStyle/>
          <a:p>
            <a:pPr algn="just"/>
            <a:r>
              <a:rPr lang="en-US" sz="2000" dirty="0">
                <a:highlight>
                  <a:srgbClr val="00FF00"/>
                </a:highlight>
                <a:latin typeface="NikoshBAN" panose="02000000000000000000"/>
              </a:rPr>
              <a:t>ক। </a:t>
            </a:r>
            <a:r>
              <a:rPr lang="en-US" sz="2000" dirty="0" err="1">
                <a:highlight>
                  <a:srgbClr val="00FF00"/>
                </a:highlight>
                <a:latin typeface="NikoshBAN" panose="02000000000000000000"/>
              </a:rPr>
              <a:t>গোলীয়</a:t>
            </a:r>
            <a:r>
              <a:rPr lang="en-US" sz="2000" dirty="0">
                <a:highlight>
                  <a:srgbClr val="00FF00"/>
                </a:highlight>
                <a:latin typeface="NikoshBAN" panose="02000000000000000000"/>
              </a:rPr>
              <a:t> </a:t>
            </a:r>
            <a:r>
              <a:rPr lang="en-US" sz="2000" dirty="0" err="1">
                <a:highlight>
                  <a:srgbClr val="00FF00"/>
                </a:highlight>
                <a:latin typeface="NikoshBAN" panose="02000000000000000000"/>
              </a:rPr>
              <a:t>প্রতিসাম্যঃ</a:t>
            </a:r>
            <a:r>
              <a:rPr lang="en-US" sz="2000" dirty="0">
                <a:highlight>
                  <a:srgbClr val="00FF00"/>
                </a:highlight>
                <a:latin typeface="NikoshBAN" panose="02000000000000000000"/>
              </a:rPr>
              <a:t> </a:t>
            </a:r>
            <a:r>
              <a:rPr lang="en-US" sz="2000" b="0" dirty="0" err="1">
                <a:latin typeface="NikoshBAN" panose="02000000000000000000"/>
              </a:rPr>
              <a:t>গোলীয়</a:t>
            </a:r>
            <a:r>
              <a:rPr lang="en-US" sz="2000" b="0" dirty="0">
                <a:latin typeface="NikoshBAN" panose="02000000000000000000"/>
              </a:rPr>
              <a:t> </a:t>
            </a:r>
            <a:r>
              <a:rPr lang="en-US" sz="2000" b="0" dirty="0" err="1">
                <a:latin typeface="NikoshBAN" panose="02000000000000000000"/>
              </a:rPr>
              <a:t>প্রতিসাম্য</a:t>
            </a:r>
            <a:r>
              <a:rPr lang="en-US" sz="2000" b="0" dirty="0">
                <a:latin typeface="NikoshBAN" panose="02000000000000000000"/>
              </a:rPr>
              <a:t> (Spherical symmetry) </a:t>
            </a:r>
            <a:r>
              <a:rPr lang="en-US" sz="2000" b="0" dirty="0" err="1">
                <a:latin typeface="NikoshBAN" panose="02000000000000000000"/>
              </a:rPr>
              <a:t>হলো</a:t>
            </a:r>
            <a:r>
              <a:rPr lang="en-US" sz="2000" b="0" dirty="0">
                <a:latin typeface="NikoshBAN" panose="02000000000000000000"/>
              </a:rPr>
              <a:t> </a:t>
            </a:r>
            <a:r>
              <a:rPr lang="en-US" sz="2000" b="0" dirty="0" err="1">
                <a:latin typeface="NikoshBAN" panose="02000000000000000000"/>
              </a:rPr>
              <a:t>এমন</a:t>
            </a:r>
            <a:r>
              <a:rPr lang="en-US" sz="2000" b="0" dirty="0">
                <a:latin typeface="NikoshBAN" panose="02000000000000000000"/>
              </a:rPr>
              <a:t> </a:t>
            </a:r>
            <a:r>
              <a:rPr lang="en-US" sz="2000" b="0" dirty="0" err="1">
                <a:latin typeface="NikoshBAN" panose="02000000000000000000"/>
              </a:rPr>
              <a:t>একটি</a:t>
            </a:r>
            <a:r>
              <a:rPr lang="en-US" sz="2000" b="0" dirty="0">
                <a:latin typeface="NikoshBAN" panose="02000000000000000000"/>
              </a:rPr>
              <a:t> </a:t>
            </a:r>
            <a:r>
              <a:rPr lang="en-US" sz="2000" b="0" dirty="0" err="1">
                <a:latin typeface="NikoshBAN" panose="02000000000000000000"/>
              </a:rPr>
              <a:t>শারীরিক</a:t>
            </a:r>
            <a:r>
              <a:rPr lang="en-US" sz="2000" b="0" dirty="0">
                <a:latin typeface="NikoshBAN" panose="02000000000000000000"/>
              </a:rPr>
              <a:t> </a:t>
            </a:r>
            <a:r>
              <a:rPr lang="en-US" sz="2000" b="0" dirty="0" err="1">
                <a:latin typeface="NikoshBAN" panose="02000000000000000000"/>
              </a:rPr>
              <a:t>বৈশিষ্ট্য</a:t>
            </a:r>
            <a:r>
              <a:rPr lang="en-US" sz="2000" b="0" dirty="0">
                <a:latin typeface="NikoshBAN" panose="02000000000000000000"/>
              </a:rPr>
              <a:t>, </a:t>
            </a:r>
            <a:r>
              <a:rPr lang="en-US" sz="2000" b="0" dirty="0" err="1">
                <a:latin typeface="NikoshBAN" panose="02000000000000000000"/>
              </a:rPr>
              <a:t>যেখানে</a:t>
            </a:r>
            <a:r>
              <a:rPr lang="en-US" sz="2000" b="0" dirty="0">
                <a:latin typeface="NikoshBAN" panose="02000000000000000000"/>
              </a:rPr>
              <a:t> </a:t>
            </a:r>
            <a:r>
              <a:rPr lang="en-US" sz="2000" b="0" dirty="0" err="1">
                <a:latin typeface="NikoshBAN" panose="02000000000000000000"/>
              </a:rPr>
              <a:t>কোনো</a:t>
            </a:r>
            <a:r>
              <a:rPr lang="en-US" sz="2000" b="0" dirty="0">
                <a:latin typeface="NikoshBAN" panose="02000000000000000000"/>
              </a:rPr>
              <a:t> </a:t>
            </a:r>
            <a:r>
              <a:rPr lang="en-US" sz="2000" b="0" dirty="0" err="1">
                <a:latin typeface="NikoshBAN" panose="02000000000000000000"/>
              </a:rPr>
              <a:t>প্রাণীর</a:t>
            </a:r>
            <a:r>
              <a:rPr lang="en-US" sz="2000" b="0" dirty="0">
                <a:latin typeface="NikoshBAN" panose="02000000000000000000"/>
              </a:rPr>
              <a:t> </a:t>
            </a:r>
            <a:r>
              <a:rPr lang="en-US" sz="2000" b="0" dirty="0" err="1">
                <a:latin typeface="NikoshBAN" panose="02000000000000000000"/>
              </a:rPr>
              <a:t>দেহ</a:t>
            </a:r>
            <a:r>
              <a:rPr lang="en-US" sz="2000" b="0" dirty="0">
                <a:latin typeface="NikoshBAN" panose="02000000000000000000"/>
              </a:rPr>
              <a:t> </a:t>
            </a:r>
            <a:r>
              <a:rPr lang="en-US" sz="2000" b="0" dirty="0" err="1">
                <a:latin typeface="NikoshBAN" panose="02000000000000000000"/>
              </a:rPr>
              <a:t>গোলাকার</a:t>
            </a:r>
            <a:r>
              <a:rPr lang="en-US" sz="2000" b="0" dirty="0">
                <a:latin typeface="NikoshBAN" panose="02000000000000000000"/>
              </a:rPr>
              <a:t> </a:t>
            </a:r>
            <a:r>
              <a:rPr lang="en-US" sz="2000" b="0" dirty="0" err="1">
                <a:latin typeface="NikoshBAN" panose="02000000000000000000"/>
              </a:rPr>
              <a:t>হয়</a:t>
            </a:r>
            <a:r>
              <a:rPr lang="en-US" sz="2000" b="0" dirty="0">
                <a:latin typeface="NikoshBAN" panose="02000000000000000000"/>
              </a:rPr>
              <a:t> </a:t>
            </a:r>
            <a:r>
              <a:rPr lang="en-US" sz="2000" b="0" dirty="0" err="1">
                <a:latin typeface="NikoshBAN" panose="02000000000000000000"/>
              </a:rPr>
              <a:t>এবং</a:t>
            </a:r>
            <a:r>
              <a:rPr lang="en-US" sz="2000" b="0" dirty="0">
                <a:latin typeface="NikoshBAN" panose="02000000000000000000"/>
              </a:rPr>
              <a:t> </a:t>
            </a:r>
            <a:r>
              <a:rPr lang="en-US" sz="2000" b="0" dirty="0" err="1">
                <a:latin typeface="NikoshBAN" panose="02000000000000000000"/>
              </a:rPr>
              <a:t>কেন্দ্রবিন্দু</a:t>
            </a:r>
            <a:r>
              <a:rPr lang="en-US" sz="2000" b="0" dirty="0">
                <a:latin typeface="NikoshBAN" panose="02000000000000000000"/>
              </a:rPr>
              <a:t> </a:t>
            </a:r>
            <a:r>
              <a:rPr lang="en-US" sz="2000" b="0" dirty="0" err="1">
                <a:latin typeface="NikoshBAN" panose="02000000000000000000"/>
              </a:rPr>
              <a:t>দিয়ে</a:t>
            </a:r>
            <a:r>
              <a:rPr lang="en-US" sz="2000" b="0" dirty="0">
                <a:latin typeface="NikoshBAN" panose="02000000000000000000"/>
              </a:rPr>
              <a:t> </a:t>
            </a:r>
            <a:r>
              <a:rPr lang="en-US" sz="2000" b="0" dirty="0" err="1">
                <a:latin typeface="NikoshBAN" panose="02000000000000000000"/>
              </a:rPr>
              <a:t>গমনকারী</a:t>
            </a:r>
            <a:r>
              <a:rPr lang="en-US" sz="2000" b="0" dirty="0">
                <a:latin typeface="NikoshBAN" panose="02000000000000000000"/>
              </a:rPr>
              <a:t> </a:t>
            </a:r>
            <a:r>
              <a:rPr lang="en-US" sz="2000" b="0" dirty="0" err="1">
                <a:latin typeface="NikoshBAN" panose="02000000000000000000"/>
              </a:rPr>
              <a:t>যেকোনো</a:t>
            </a:r>
            <a:r>
              <a:rPr lang="en-US" sz="2000" b="0" dirty="0">
                <a:latin typeface="NikoshBAN" panose="02000000000000000000"/>
              </a:rPr>
              <a:t> </a:t>
            </a:r>
            <a:r>
              <a:rPr lang="en-US" sz="2000" b="0" dirty="0" err="1">
                <a:latin typeface="NikoshBAN" panose="02000000000000000000"/>
              </a:rPr>
              <a:t>তল</a:t>
            </a:r>
            <a:r>
              <a:rPr lang="en-US" sz="2000" b="0" dirty="0">
                <a:latin typeface="NikoshBAN" panose="02000000000000000000"/>
              </a:rPr>
              <a:t> </a:t>
            </a:r>
            <a:r>
              <a:rPr lang="en-US" sz="2000" b="0" dirty="0" err="1">
                <a:latin typeface="NikoshBAN" panose="02000000000000000000"/>
              </a:rPr>
              <a:t>বা</a:t>
            </a:r>
            <a:r>
              <a:rPr lang="en-US" sz="2000" b="0" dirty="0">
                <a:latin typeface="NikoshBAN" panose="02000000000000000000"/>
              </a:rPr>
              <a:t> </a:t>
            </a:r>
            <a:r>
              <a:rPr lang="en-US" sz="2000" b="0" dirty="0" err="1">
                <a:latin typeface="NikoshBAN" panose="02000000000000000000"/>
              </a:rPr>
              <a:t>অক্ষ</a:t>
            </a:r>
            <a:r>
              <a:rPr lang="en-US" sz="2000" b="0" dirty="0">
                <a:latin typeface="NikoshBAN" panose="02000000000000000000"/>
              </a:rPr>
              <a:t> </a:t>
            </a:r>
            <a:r>
              <a:rPr lang="en-US" sz="2000" b="0" dirty="0" err="1">
                <a:latin typeface="NikoshBAN" panose="02000000000000000000"/>
              </a:rPr>
              <a:t>বরাবর</a:t>
            </a:r>
            <a:r>
              <a:rPr lang="en-US" sz="2000" b="0" dirty="0">
                <a:latin typeface="NikoshBAN" panose="02000000000000000000"/>
              </a:rPr>
              <a:t> </a:t>
            </a:r>
            <a:r>
              <a:rPr lang="en-US" sz="2000" b="0" dirty="0" err="1">
                <a:latin typeface="NikoshBAN" panose="02000000000000000000"/>
              </a:rPr>
              <a:t>কাটলে</a:t>
            </a:r>
            <a:r>
              <a:rPr lang="en-US" sz="2000" b="0" dirty="0">
                <a:latin typeface="NikoshBAN" panose="02000000000000000000"/>
              </a:rPr>
              <a:t> </a:t>
            </a:r>
            <a:r>
              <a:rPr lang="en-US" sz="2000" b="0" dirty="0" err="1">
                <a:latin typeface="NikoshBAN" panose="02000000000000000000"/>
              </a:rPr>
              <a:t>দেহটি</a:t>
            </a:r>
            <a:r>
              <a:rPr lang="en-US" sz="2000" b="0" dirty="0">
                <a:latin typeface="NikoshBAN" panose="02000000000000000000"/>
              </a:rPr>
              <a:t> </a:t>
            </a:r>
            <a:r>
              <a:rPr lang="en-US" sz="2000" b="0" dirty="0" err="1">
                <a:latin typeface="NikoshBAN" panose="02000000000000000000"/>
              </a:rPr>
              <a:t>সমান</a:t>
            </a:r>
            <a:r>
              <a:rPr lang="en-US" sz="2000" b="0" dirty="0">
                <a:latin typeface="NikoshBAN" panose="02000000000000000000"/>
              </a:rPr>
              <a:t> ও </a:t>
            </a:r>
            <a:r>
              <a:rPr lang="en-US" sz="2000" b="0" dirty="0" err="1">
                <a:latin typeface="NikoshBAN" panose="02000000000000000000"/>
              </a:rPr>
              <a:t>সদৃশ</a:t>
            </a:r>
            <a:r>
              <a:rPr lang="en-US" sz="2000" b="0" dirty="0">
                <a:latin typeface="NikoshBAN" panose="02000000000000000000"/>
              </a:rPr>
              <a:t> </a:t>
            </a:r>
            <a:r>
              <a:rPr lang="en-US" sz="2000" b="0" dirty="0" err="1">
                <a:latin typeface="NikoshBAN" panose="02000000000000000000"/>
              </a:rPr>
              <a:t>অংশে</a:t>
            </a:r>
            <a:r>
              <a:rPr lang="en-US" sz="2000" b="0" dirty="0">
                <a:latin typeface="NikoshBAN" panose="02000000000000000000"/>
              </a:rPr>
              <a:t> </a:t>
            </a:r>
            <a:r>
              <a:rPr lang="en-US" sz="2000" b="0" dirty="0" err="1">
                <a:latin typeface="NikoshBAN" panose="02000000000000000000"/>
              </a:rPr>
              <a:t>বিভক্ত</a:t>
            </a:r>
            <a:r>
              <a:rPr lang="en-US" sz="2000" b="0" dirty="0">
                <a:latin typeface="NikoshBAN" panose="02000000000000000000"/>
              </a:rPr>
              <a:t> </a:t>
            </a:r>
            <a:r>
              <a:rPr lang="en-US" sz="2000" b="0" dirty="0" err="1">
                <a:latin typeface="NikoshBAN" panose="02000000000000000000"/>
              </a:rPr>
              <a:t>হয়।যেমনঃ</a:t>
            </a:r>
            <a:r>
              <a:rPr lang="en-US" sz="2000" b="0" dirty="0">
                <a:latin typeface="NikoshBAN" panose="02000000000000000000"/>
              </a:rPr>
              <a:t> </a:t>
            </a:r>
            <a:r>
              <a:rPr lang="en-US" sz="2000" b="0" i="1" dirty="0">
                <a:latin typeface="NikoshBAN" panose="02000000000000000000"/>
              </a:rPr>
              <a:t>Volvox </a:t>
            </a:r>
            <a:r>
              <a:rPr lang="en-US" sz="2000" b="0" i="1" dirty="0" err="1">
                <a:latin typeface="NikoshBAN" panose="02000000000000000000"/>
              </a:rPr>
              <a:t>globator</a:t>
            </a:r>
            <a:endParaRPr lang="en-US" sz="2000" b="0" i="1" dirty="0">
              <a:latin typeface="NikoshBAN" panose="02000000000000000000"/>
            </a:endParaRPr>
          </a:p>
        </p:txBody>
      </p:sp>
      <p:pic>
        <p:nvPicPr>
          <p:cNvPr id="8" name="Content Placeholder 7">
            <a:extLst>
              <a:ext uri="{FF2B5EF4-FFF2-40B4-BE49-F238E27FC236}">
                <a16:creationId xmlns:a16="http://schemas.microsoft.com/office/drawing/2014/main" id="{CDA54D1F-897A-0A4D-351A-E84F44EB80D7}"/>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325050" y="3852496"/>
            <a:ext cx="3857795" cy="3684588"/>
          </a:xfrm>
          <a:prstGeom prst="rect">
            <a:avLst/>
          </a:prstGeom>
        </p:spPr>
      </p:pic>
      <p:sp>
        <p:nvSpPr>
          <p:cNvPr id="5" name="Text Placeholder 4">
            <a:extLst>
              <a:ext uri="{FF2B5EF4-FFF2-40B4-BE49-F238E27FC236}">
                <a16:creationId xmlns:a16="http://schemas.microsoft.com/office/drawing/2014/main" id="{D960557A-2226-7D63-76C9-6E7AFB33F70F}"/>
              </a:ext>
            </a:extLst>
          </p:cNvPr>
          <p:cNvSpPr>
            <a:spLocks noGrp="1"/>
          </p:cNvSpPr>
          <p:nvPr>
            <p:ph type="body" sz="quarter" idx="3"/>
          </p:nvPr>
        </p:nvSpPr>
        <p:spPr>
          <a:xfrm>
            <a:off x="6172200" y="1681162"/>
            <a:ext cx="5183188" cy="1747837"/>
          </a:xfrm>
        </p:spPr>
        <p:txBody>
          <a:bodyPr>
            <a:normAutofit fontScale="92500" lnSpcReduction="10000"/>
          </a:bodyPr>
          <a:lstStyle/>
          <a:p>
            <a:pPr algn="just"/>
            <a:r>
              <a:rPr lang="en-US" dirty="0">
                <a:highlight>
                  <a:srgbClr val="00FF00"/>
                </a:highlight>
              </a:rPr>
              <a:t>খ। </a:t>
            </a:r>
            <a:r>
              <a:rPr lang="en-US" dirty="0" err="1">
                <a:highlight>
                  <a:srgbClr val="00FF00"/>
                </a:highlight>
              </a:rPr>
              <a:t>অরীয়</a:t>
            </a:r>
            <a:r>
              <a:rPr lang="en-US" dirty="0">
                <a:highlight>
                  <a:srgbClr val="00FF00"/>
                </a:highlight>
              </a:rPr>
              <a:t> </a:t>
            </a:r>
            <a:r>
              <a:rPr lang="en-US" dirty="0" err="1">
                <a:highlight>
                  <a:srgbClr val="00FF00"/>
                </a:highlight>
              </a:rPr>
              <a:t>প্রতিসাম্যঃ</a:t>
            </a:r>
            <a:r>
              <a:rPr lang="en-US" dirty="0">
                <a:highlight>
                  <a:srgbClr val="00FF00"/>
                </a:highlight>
              </a:rPr>
              <a:t> </a:t>
            </a:r>
            <a:r>
              <a:rPr lang="en-US" sz="2200" b="0" dirty="0" err="1">
                <a:latin typeface="NikoshBAN" panose="02000000000000000000"/>
              </a:rPr>
              <a:t>অরীয়</a:t>
            </a:r>
            <a:r>
              <a:rPr lang="en-US" sz="2200" b="0" dirty="0">
                <a:latin typeface="NikoshBAN" panose="02000000000000000000"/>
              </a:rPr>
              <a:t> </a:t>
            </a:r>
            <a:r>
              <a:rPr lang="en-US" sz="2200" b="0" dirty="0" err="1">
                <a:latin typeface="NikoshBAN" panose="02000000000000000000"/>
              </a:rPr>
              <a:t>প্রতিসাম্য</a:t>
            </a:r>
            <a:r>
              <a:rPr lang="en-US" sz="2200" b="0" dirty="0">
                <a:latin typeface="NikoshBAN" panose="02000000000000000000"/>
              </a:rPr>
              <a:t> (Radial Symmetry) </a:t>
            </a:r>
            <a:r>
              <a:rPr lang="en-US" sz="2200" b="0" dirty="0" err="1">
                <a:latin typeface="NikoshBAN" panose="02000000000000000000"/>
              </a:rPr>
              <a:t>বলতে</a:t>
            </a:r>
            <a:r>
              <a:rPr lang="en-US" sz="2200" b="0" dirty="0">
                <a:latin typeface="NikoshBAN" panose="02000000000000000000"/>
              </a:rPr>
              <a:t> </a:t>
            </a:r>
            <a:r>
              <a:rPr lang="en-US" sz="2200" b="0" dirty="0" err="1">
                <a:latin typeface="NikoshBAN" panose="02000000000000000000"/>
              </a:rPr>
              <a:t>বোঝায়</a:t>
            </a:r>
            <a:r>
              <a:rPr lang="en-US" sz="2200" b="0" dirty="0">
                <a:latin typeface="NikoshBAN" panose="02000000000000000000"/>
              </a:rPr>
              <a:t>, </a:t>
            </a:r>
            <a:r>
              <a:rPr lang="en-US" sz="2200" b="0" dirty="0" err="1">
                <a:latin typeface="NikoshBAN" panose="02000000000000000000"/>
              </a:rPr>
              <a:t>যখন</a:t>
            </a:r>
            <a:r>
              <a:rPr lang="en-US" sz="2200" b="0" dirty="0">
                <a:latin typeface="NikoshBAN" panose="02000000000000000000"/>
              </a:rPr>
              <a:t> </a:t>
            </a:r>
            <a:r>
              <a:rPr lang="en-US" sz="2200" b="0" dirty="0" err="1">
                <a:latin typeface="NikoshBAN" panose="02000000000000000000"/>
              </a:rPr>
              <a:t>কোনো</a:t>
            </a:r>
            <a:r>
              <a:rPr lang="en-US" sz="2200" b="0" dirty="0">
                <a:latin typeface="NikoshBAN" panose="02000000000000000000"/>
              </a:rPr>
              <a:t> </a:t>
            </a:r>
            <a:r>
              <a:rPr lang="en-US" sz="2200" b="0" dirty="0" err="1">
                <a:latin typeface="NikoshBAN" panose="02000000000000000000"/>
              </a:rPr>
              <a:t>প্রাণীর</a:t>
            </a:r>
            <a:r>
              <a:rPr lang="en-US" sz="2200" b="0" dirty="0">
                <a:latin typeface="NikoshBAN" panose="02000000000000000000"/>
              </a:rPr>
              <a:t> </a:t>
            </a:r>
            <a:r>
              <a:rPr lang="en-US" sz="2200" b="0" dirty="0" err="1">
                <a:latin typeface="NikoshBAN" panose="02000000000000000000"/>
              </a:rPr>
              <a:t>দেহকে</a:t>
            </a:r>
            <a:r>
              <a:rPr lang="en-US" sz="2200" b="0" dirty="0">
                <a:latin typeface="NikoshBAN" panose="02000000000000000000"/>
              </a:rPr>
              <a:t> </a:t>
            </a:r>
            <a:r>
              <a:rPr lang="en-US" sz="2200" b="0" dirty="0" err="1">
                <a:latin typeface="NikoshBAN" panose="02000000000000000000"/>
              </a:rPr>
              <a:t>কেন্দ্রবিন্দু</a:t>
            </a:r>
            <a:r>
              <a:rPr lang="en-US" sz="2200" b="0" dirty="0">
                <a:latin typeface="NikoshBAN" panose="02000000000000000000"/>
              </a:rPr>
              <a:t> </a:t>
            </a:r>
            <a:r>
              <a:rPr lang="en-US" sz="2200" b="0" dirty="0" err="1">
                <a:latin typeface="NikoshBAN" panose="02000000000000000000"/>
              </a:rPr>
              <a:t>বা</a:t>
            </a:r>
            <a:r>
              <a:rPr lang="en-US" sz="2200" b="0" dirty="0">
                <a:latin typeface="NikoshBAN" panose="02000000000000000000"/>
              </a:rPr>
              <a:t> </a:t>
            </a:r>
            <a:r>
              <a:rPr lang="en-US" sz="2200" b="0" dirty="0" err="1">
                <a:latin typeface="NikoshBAN" panose="02000000000000000000"/>
              </a:rPr>
              <a:t>কেন্দ্রীয়</a:t>
            </a:r>
            <a:r>
              <a:rPr lang="en-US" sz="2200" b="0" dirty="0">
                <a:latin typeface="NikoshBAN" panose="02000000000000000000"/>
              </a:rPr>
              <a:t> </a:t>
            </a:r>
            <a:r>
              <a:rPr lang="en-US" sz="2200" b="0" dirty="0" err="1">
                <a:latin typeface="NikoshBAN" panose="02000000000000000000"/>
              </a:rPr>
              <a:t>অক্ষ</a:t>
            </a:r>
            <a:r>
              <a:rPr lang="en-US" sz="2200" b="0" dirty="0">
                <a:latin typeface="NikoshBAN" panose="02000000000000000000"/>
              </a:rPr>
              <a:t> </a:t>
            </a:r>
            <a:r>
              <a:rPr lang="en-US" sz="2200" b="0" dirty="0" err="1">
                <a:latin typeface="NikoshBAN" panose="02000000000000000000"/>
              </a:rPr>
              <a:t>বরাবর</a:t>
            </a:r>
            <a:r>
              <a:rPr lang="en-US" sz="2200" b="0" dirty="0">
                <a:latin typeface="NikoshBAN" panose="02000000000000000000"/>
              </a:rPr>
              <a:t> </a:t>
            </a:r>
            <a:r>
              <a:rPr lang="en-US" sz="2200" b="0" dirty="0" err="1">
                <a:latin typeface="NikoshBAN" panose="02000000000000000000"/>
              </a:rPr>
              <a:t>দৈর্ঘ্যের</a:t>
            </a:r>
            <a:r>
              <a:rPr lang="en-US" sz="2200" b="0" dirty="0">
                <a:latin typeface="NikoshBAN" panose="02000000000000000000"/>
              </a:rPr>
              <a:t> </a:t>
            </a:r>
            <a:r>
              <a:rPr lang="en-US" sz="2200" b="0" dirty="0" err="1">
                <a:latin typeface="NikoshBAN" panose="02000000000000000000"/>
              </a:rPr>
              <a:t>দিকে</a:t>
            </a:r>
            <a:r>
              <a:rPr lang="en-US" sz="2200" b="0" dirty="0">
                <a:latin typeface="NikoshBAN" panose="02000000000000000000"/>
              </a:rPr>
              <a:t> </a:t>
            </a:r>
            <a:r>
              <a:rPr lang="en-US" sz="2200" b="0" dirty="0" err="1">
                <a:latin typeface="NikoshBAN" panose="02000000000000000000"/>
              </a:rPr>
              <a:t>একাধিক</a:t>
            </a:r>
            <a:r>
              <a:rPr lang="en-US" sz="2200" b="0" dirty="0">
                <a:latin typeface="NikoshBAN" panose="02000000000000000000"/>
              </a:rPr>
              <a:t> </a:t>
            </a:r>
            <a:r>
              <a:rPr lang="en-US" sz="2200" b="0" dirty="0" err="1">
                <a:latin typeface="NikoshBAN" panose="02000000000000000000"/>
              </a:rPr>
              <a:t>তল</a:t>
            </a:r>
            <a:r>
              <a:rPr lang="en-US" sz="2200" b="0" dirty="0">
                <a:latin typeface="NikoshBAN" panose="02000000000000000000"/>
              </a:rPr>
              <a:t> (Plane) </a:t>
            </a:r>
            <a:r>
              <a:rPr lang="en-US" sz="2200" b="0" dirty="0" err="1">
                <a:latin typeface="NikoshBAN" panose="02000000000000000000"/>
              </a:rPr>
              <a:t>দিয়ে</a:t>
            </a:r>
            <a:r>
              <a:rPr lang="en-US" sz="2200" b="0" dirty="0">
                <a:latin typeface="NikoshBAN" panose="02000000000000000000"/>
              </a:rPr>
              <a:t> </a:t>
            </a:r>
            <a:r>
              <a:rPr lang="en-US" sz="2200" b="0" dirty="0" err="1">
                <a:latin typeface="NikoshBAN" panose="02000000000000000000"/>
              </a:rPr>
              <a:t>কাটা</a:t>
            </a:r>
            <a:r>
              <a:rPr lang="en-US" sz="2200" b="0" dirty="0">
                <a:latin typeface="NikoshBAN" panose="02000000000000000000"/>
              </a:rPr>
              <a:t> </a:t>
            </a:r>
            <a:r>
              <a:rPr lang="en-US" sz="2200" b="0" dirty="0" err="1">
                <a:latin typeface="NikoshBAN" panose="02000000000000000000"/>
              </a:rPr>
              <a:t>যায়</a:t>
            </a:r>
            <a:r>
              <a:rPr lang="en-US" sz="2200" b="0" dirty="0">
                <a:latin typeface="NikoshBAN" panose="02000000000000000000"/>
              </a:rPr>
              <a:t> </a:t>
            </a:r>
            <a:r>
              <a:rPr lang="en-US" sz="2200" b="0" dirty="0" err="1">
                <a:latin typeface="NikoshBAN" panose="02000000000000000000"/>
              </a:rPr>
              <a:t>এবং</a:t>
            </a:r>
            <a:r>
              <a:rPr lang="en-US" sz="2200" b="0" dirty="0">
                <a:latin typeface="NikoshBAN" panose="02000000000000000000"/>
              </a:rPr>
              <a:t> </a:t>
            </a:r>
            <a:r>
              <a:rPr lang="en-US" sz="2200" b="0" dirty="0" err="1">
                <a:latin typeface="NikoshBAN" panose="02000000000000000000"/>
              </a:rPr>
              <a:t>এর</a:t>
            </a:r>
            <a:r>
              <a:rPr lang="en-US" sz="2200" b="0" dirty="0">
                <a:latin typeface="NikoshBAN" panose="02000000000000000000"/>
              </a:rPr>
              <a:t> </a:t>
            </a:r>
            <a:r>
              <a:rPr lang="en-US" sz="2200" b="0" dirty="0" err="1">
                <a:latin typeface="NikoshBAN" panose="02000000000000000000"/>
              </a:rPr>
              <a:t>ফলে</a:t>
            </a:r>
            <a:r>
              <a:rPr lang="en-US" sz="2200" b="0" dirty="0">
                <a:latin typeface="NikoshBAN" panose="02000000000000000000"/>
              </a:rPr>
              <a:t> </a:t>
            </a:r>
            <a:r>
              <a:rPr lang="en-US" sz="2200" b="0" dirty="0" err="1">
                <a:latin typeface="NikoshBAN" panose="02000000000000000000"/>
              </a:rPr>
              <a:t>প্রতিটি</a:t>
            </a:r>
            <a:r>
              <a:rPr lang="en-US" sz="2200" b="0" dirty="0">
                <a:latin typeface="NikoshBAN" panose="02000000000000000000"/>
              </a:rPr>
              <a:t> </a:t>
            </a:r>
            <a:r>
              <a:rPr lang="en-US" sz="2200" b="0" dirty="0" err="1">
                <a:latin typeface="NikoshBAN" panose="02000000000000000000"/>
              </a:rPr>
              <a:t>অংশই</a:t>
            </a:r>
            <a:r>
              <a:rPr lang="en-US" sz="2200" b="0" dirty="0">
                <a:latin typeface="NikoshBAN" panose="02000000000000000000"/>
              </a:rPr>
              <a:t> </a:t>
            </a:r>
            <a:r>
              <a:rPr lang="en-US" sz="2200" b="0" dirty="0" err="1">
                <a:latin typeface="NikoshBAN" panose="02000000000000000000"/>
              </a:rPr>
              <a:t>প্রায়</a:t>
            </a:r>
            <a:r>
              <a:rPr lang="en-US" sz="2200" b="0" dirty="0">
                <a:latin typeface="NikoshBAN" panose="02000000000000000000"/>
              </a:rPr>
              <a:t> </a:t>
            </a:r>
            <a:r>
              <a:rPr lang="en-US" sz="2200" b="0" dirty="0" err="1">
                <a:latin typeface="NikoshBAN" panose="02000000000000000000"/>
              </a:rPr>
              <a:t>সদৃশ</a:t>
            </a:r>
            <a:r>
              <a:rPr lang="en-US" sz="2200" b="0" dirty="0">
                <a:latin typeface="NikoshBAN" panose="02000000000000000000"/>
              </a:rPr>
              <a:t> </a:t>
            </a:r>
            <a:r>
              <a:rPr lang="en-US" sz="2200" b="0" dirty="0" err="1">
                <a:latin typeface="NikoshBAN" panose="02000000000000000000"/>
              </a:rPr>
              <a:t>বা</a:t>
            </a:r>
            <a:r>
              <a:rPr lang="en-US" sz="2200" b="0" dirty="0">
                <a:latin typeface="NikoshBAN" panose="02000000000000000000"/>
              </a:rPr>
              <a:t> </a:t>
            </a:r>
            <a:r>
              <a:rPr lang="en-US" sz="2200" b="0" dirty="0" err="1">
                <a:latin typeface="NikoshBAN" panose="02000000000000000000"/>
              </a:rPr>
              <a:t>সমান</a:t>
            </a:r>
            <a:r>
              <a:rPr lang="en-US" sz="2200" b="0" dirty="0">
                <a:latin typeface="NikoshBAN" panose="02000000000000000000"/>
              </a:rPr>
              <a:t> </a:t>
            </a:r>
            <a:r>
              <a:rPr lang="en-US" sz="2200" b="0" dirty="0" err="1">
                <a:latin typeface="NikoshBAN" panose="02000000000000000000"/>
              </a:rPr>
              <a:t>হয়।যেমনঃ</a:t>
            </a:r>
            <a:r>
              <a:rPr lang="en-US" sz="2200" b="0" dirty="0">
                <a:latin typeface="NikoshBAN" panose="02000000000000000000"/>
              </a:rPr>
              <a:t> </a:t>
            </a:r>
            <a:r>
              <a:rPr lang="en-US" sz="2200" b="0" i="1" dirty="0">
                <a:latin typeface="NikoshBAN" panose="02000000000000000000"/>
              </a:rPr>
              <a:t>Hydra, </a:t>
            </a:r>
            <a:r>
              <a:rPr lang="en-US" sz="2200" b="0" i="1" dirty="0" err="1">
                <a:latin typeface="NikoshBAN" panose="02000000000000000000"/>
              </a:rPr>
              <a:t>Asteras</a:t>
            </a:r>
            <a:r>
              <a:rPr lang="en-US" sz="2200" b="0" i="1" dirty="0">
                <a:latin typeface="NikoshBAN" panose="02000000000000000000"/>
              </a:rPr>
              <a:t> rubens.</a:t>
            </a:r>
            <a:r>
              <a:rPr lang="en-US" sz="2200" b="0" dirty="0">
                <a:latin typeface="NikoshBAN" panose="02000000000000000000"/>
              </a:rPr>
              <a:t> </a:t>
            </a:r>
          </a:p>
        </p:txBody>
      </p:sp>
      <p:pic>
        <p:nvPicPr>
          <p:cNvPr id="10" name="Content Placeholder 9">
            <a:extLst>
              <a:ext uri="{FF2B5EF4-FFF2-40B4-BE49-F238E27FC236}">
                <a16:creationId xmlns:a16="http://schemas.microsoft.com/office/drawing/2014/main" id="{C57EC03E-4ED6-26D1-FB94-25A96D875CD3}"/>
              </a:ext>
            </a:extLst>
          </p:cNvPr>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6921500" y="3796079"/>
            <a:ext cx="3684588" cy="3684588"/>
          </a:xfrm>
          <a:prstGeom prst="rect">
            <a:avLst/>
          </a:prstGeom>
        </p:spPr>
      </p:pic>
    </p:spTree>
    <p:extLst>
      <p:ext uri="{BB962C8B-B14F-4D97-AF65-F5344CB8AC3E}">
        <p14:creationId xmlns:p14="http://schemas.microsoft.com/office/powerpoint/2010/main" val="1795541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fade">
                                      <p:cBhvr>
                                        <p:cTn id="2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8322488-FCC1-D991-71B3-2EA83D10C7FE}"/>
              </a:ext>
            </a:extLst>
          </p:cNvPr>
          <p:cNvSpPr>
            <a:spLocks noGrp="1"/>
          </p:cNvSpPr>
          <p:nvPr>
            <p:ph type="body" idx="1"/>
          </p:nvPr>
        </p:nvSpPr>
        <p:spPr>
          <a:xfrm>
            <a:off x="836612" y="304800"/>
            <a:ext cx="5157787" cy="2093119"/>
          </a:xfrm>
        </p:spPr>
        <p:txBody>
          <a:bodyPr>
            <a:noAutofit/>
          </a:bodyPr>
          <a:lstStyle/>
          <a:p>
            <a:pPr algn="just"/>
            <a:r>
              <a:rPr lang="en-US" sz="2000" dirty="0">
                <a:highlight>
                  <a:srgbClr val="00FF00"/>
                </a:highlight>
                <a:latin typeface="NikoshBAN" panose="02000000000000000000"/>
              </a:rPr>
              <a:t>গ। </a:t>
            </a:r>
            <a:r>
              <a:rPr lang="en-US" sz="2000" dirty="0" err="1">
                <a:highlight>
                  <a:srgbClr val="00FF00"/>
                </a:highlight>
                <a:latin typeface="NikoshBAN" panose="02000000000000000000"/>
              </a:rPr>
              <a:t>দ্বিপার্শীয়</a:t>
            </a:r>
            <a:r>
              <a:rPr lang="en-US" sz="2000" dirty="0">
                <a:highlight>
                  <a:srgbClr val="00FF00"/>
                </a:highlight>
                <a:latin typeface="NikoshBAN" panose="02000000000000000000"/>
              </a:rPr>
              <a:t> </a:t>
            </a:r>
            <a:r>
              <a:rPr lang="en-US" sz="2000" dirty="0" err="1">
                <a:highlight>
                  <a:srgbClr val="00FF00"/>
                </a:highlight>
                <a:latin typeface="NikoshBAN" panose="02000000000000000000"/>
              </a:rPr>
              <a:t>প্রতিসাম্যঃ</a:t>
            </a:r>
            <a:r>
              <a:rPr lang="en-US" sz="2000" dirty="0">
                <a:highlight>
                  <a:srgbClr val="00FF00"/>
                </a:highlight>
                <a:latin typeface="NikoshBAN" panose="02000000000000000000"/>
              </a:rPr>
              <a:t> </a:t>
            </a:r>
            <a:r>
              <a:rPr lang="en-US" sz="2000" b="0" dirty="0" err="1">
                <a:latin typeface="NikoshBAN" panose="02000000000000000000"/>
              </a:rPr>
              <a:t>দ্বিপার্শ্বীয়</a:t>
            </a:r>
            <a:r>
              <a:rPr lang="en-US" sz="2000" b="0" dirty="0">
                <a:latin typeface="NikoshBAN" panose="02000000000000000000"/>
              </a:rPr>
              <a:t> </a:t>
            </a:r>
            <a:r>
              <a:rPr lang="en-US" sz="2000" b="0" dirty="0" err="1">
                <a:latin typeface="NikoshBAN" panose="02000000000000000000"/>
              </a:rPr>
              <a:t>প্রতিসাম্য</a:t>
            </a:r>
            <a:r>
              <a:rPr lang="en-US" sz="2000" b="0" dirty="0">
                <a:latin typeface="NikoshBAN" panose="02000000000000000000"/>
              </a:rPr>
              <a:t> (Bilateral Symmetry) </a:t>
            </a:r>
            <a:r>
              <a:rPr lang="en-US" sz="2000" b="0" dirty="0" err="1">
                <a:latin typeface="NikoshBAN" panose="02000000000000000000"/>
              </a:rPr>
              <a:t>হলো</a:t>
            </a:r>
            <a:r>
              <a:rPr lang="en-US" sz="2000" b="0" dirty="0">
                <a:latin typeface="NikoshBAN" panose="02000000000000000000"/>
              </a:rPr>
              <a:t> </a:t>
            </a:r>
            <a:r>
              <a:rPr lang="en-US" sz="2000" b="0" dirty="0" err="1">
                <a:latin typeface="NikoshBAN" panose="02000000000000000000"/>
              </a:rPr>
              <a:t>কোনো</a:t>
            </a:r>
            <a:r>
              <a:rPr lang="en-US" sz="2000" b="0" dirty="0">
                <a:latin typeface="NikoshBAN" panose="02000000000000000000"/>
              </a:rPr>
              <a:t> </a:t>
            </a:r>
            <a:r>
              <a:rPr lang="en-US" sz="2000" b="0" dirty="0" err="1">
                <a:latin typeface="NikoshBAN" panose="02000000000000000000"/>
              </a:rPr>
              <a:t>জীবের</a:t>
            </a:r>
            <a:r>
              <a:rPr lang="en-US" sz="2000" b="0" dirty="0">
                <a:latin typeface="NikoshBAN" panose="02000000000000000000"/>
              </a:rPr>
              <a:t> </a:t>
            </a:r>
            <a:r>
              <a:rPr lang="en-US" sz="2000" b="0" dirty="0" err="1">
                <a:latin typeface="NikoshBAN" panose="02000000000000000000"/>
              </a:rPr>
              <a:t>দৈহিক</a:t>
            </a:r>
            <a:r>
              <a:rPr lang="en-US" sz="2000" b="0" dirty="0">
                <a:latin typeface="NikoshBAN" panose="02000000000000000000"/>
              </a:rPr>
              <a:t> </a:t>
            </a:r>
            <a:r>
              <a:rPr lang="en-US" sz="2000" b="0" dirty="0" err="1">
                <a:latin typeface="NikoshBAN" panose="02000000000000000000"/>
              </a:rPr>
              <a:t>গঠন</a:t>
            </a:r>
            <a:r>
              <a:rPr lang="en-US" sz="2000" b="0" dirty="0">
                <a:latin typeface="NikoshBAN" panose="02000000000000000000"/>
              </a:rPr>
              <a:t>, </a:t>
            </a:r>
            <a:r>
              <a:rPr lang="en-US" sz="2000" b="0" dirty="0" err="1">
                <a:latin typeface="NikoshBAN" panose="02000000000000000000"/>
              </a:rPr>
              <a:t>যেখানে</a:t>
            </a:r>
            <a:r>
              <a:rPr lang="en-US" sz="2000" b="0" dirty="0">
                <a:latin typeface="NikoshBAN" panose="02000000000000000000"/>
              </a:rPr>
              <a:t> </a:t>
            </a:r>
            <a:r>
              <a:rPr lang="en-US" sz="2000" b="0" dirty="0" err="1">
                <a:latin typeface="NikoshBAN" panose="02000000000000000000"/>
              </a:rPr>
              <a:t>প্রাণীটির</a:t>
            </a:r>
            <a:r>
              <a:rPr lang="en-US" sz="2000" b="0" dirty="0">
                <a:latin typeface="NikoshBAN" panose="02000000000000000000"/>
              </a:rPr>
              <a:t> </a:t>
            </a:r>
            <a:r>
              <a:rPr lang="en-US" sz="2000" b="0" dirty="0" err="1">
                <a:latin typeface="NikoshBAN" panose="02000000000000000000"/>
              </a:rPr>
              <a:t>দেহকে</a:t>
            </a:r>
            <a:r>
              <a:rPr lang="en-US" sz="2000" b="0" dirty="0">
                <a:latin typeface="NikoshBAN" panose="02000000000000000000"/>
              </a:rPr>
              <a:t> </a:t>
            </a:r>
            <a:r>
              <a:rPr lang="en-US" sz="2000" b="0" dirty="0" err="1">
                <a:latin typeface="NikoshBAN" panose="02000000000000000000"/>
              </a:rPr>
              <a:t>কেন্দ্র</a:t>
            </a:r>
            <a:r>
              <a:rPr lang="en-US" sz="2000" b="0" dirty="0">
                <a:latin typeface="NikoshBAN" panose="02000000000000000000"/>
              </a:rPr>
              <a:t> </a:t>
            </a:r>
            <a:r>
              <a:rPr lang="en-US" sz="2000" b="0" dirty="0" err="1">
                <a:latin typeface="NikoshBAN" panose="02000000000000000000"/>
              </a:rPr>
              <a:t>বরাবর</a:t>
            </a:r>
            <a:r>
              <a:rPr lang="en-US" sz="2000" b="0" dirty="0">
                <a:latin typeface="NikoshBAN" panose="02000000000000000000"/>
              </a:rPr>
              <a:t> </a:t>
            </a:r>
            <a:r>
              <a:rPr lang="en-US" sz="2000" b="0" dirty="0" err="1">
                <a:latin typeface="NikoshBAN" panose="02000000000000000000"/>
              </a:rPr>
              <a:t>একটিমাত্র</a:t>
            </a:r>
            <a:r>
              <a:rPr lang="en-US" sz="2000" b="0" dirty="0">
                <a:latin typeface="NikoshBAN" panose="02000000000000000000"/>
              </a:rPr>
              <a:t> </a:t>
            </a:r>
            <a:r>
              <a:rPr lang="en-US" sz="2000" b="0" dirty="0" err="1">
                <a:latin typeface="NikoshBAN" panose="02000000000000000000"/>
              </a:rPr>
              <a:t>নির্দিষ্ট</a:t>
            </a:r>
            <a:r>
              <a:rPr lang="en-US" sz="2000" b="0" dirty="0">
                <a:latin typeface="NikoshBAN" panose="02000000000000000000"/>
              </a:rPr>
              <a:t> </a:t>
            </a:r>
            <a:r>
              <a:rPr lang="en-US" sz="2000" b="0" dirty="0" err="1">
                <a:latin typeface="NikoshBAN" panose="02000000000000000000"/>
              </a:rPr>
              <a:t>তলে</a:t>
            </a:r>
            <a:r>
              <a:rPr lang="en-US" sz="2000" b="0" dirty="0">
                <a:latin typeface="NikoshBAN" panose="02000000000000000000"/>
              </a:rPr>
              <a:t> (</a:t>
            </a:r>
            <a:r>
              <a:rPr lang="en-US" sz="2000" b="0" dirty="0" err="1">
                <a:latin typeface="NikoshBAN" panose="02000000000000000000"/>
              </a:rPr>
              <a:t>লম্বালম্বিভাবে</a:t>
            </a:r>
            <a:r>
              <a:rPr lang="en-US" sz="2000" b="0" dirty="0">
                <a:latin typeface="NikoshBAN" panose="02000000000000000000"/>
              </a:rPr>
              <a:t>) </a:t>
            </a:r>
            <a:r>
              <a:rPr lang="en-US" sz="2000" b="0" dirty="0" err="1">
                <a:latin typeface="NikoshBAN" panose="02000000000000000000"/>
              </a:rPr>
              <a:t>কাটা</a:t>
            </a:r>
            <a:r>
              <a:rPr lang="en-US" sz="2000" b="0" dirty="0">
                <a:latin typeface="NikoshBAN" panose="02000000000000000000"/>
              </a:rPr>
              <a:t> </a:t>
            </a:r>
            <a:r>
              <a:rPr lang="en-US" sz="2000" b="0" dirty="0" err="1">
                <a:latin typeface="NikoshBAN" panose="02000000000000000000"/>
              </a:rPr>
              <a:t>হলে</a:t>
            </a:r>
            <a:r>
              <a:rPr lang="en-US" sz="2000" b="0" dirty="0">
                <a:latin typeface="NikoshBAN" panose="02000000000000000000"/>
              </a:rPr>
              <a:t>, </a:t>
            </a:r>
            <a:r>
              <a:rPr lang="en-US" sz="2000" b="0" dirty="0" err="1">
                <a:latin typeface="NikoshBAN" panose="02000000000000000000"/>
              </a:rPr>
              <a:t>বাম</a:t>
            </a:r>
            <a:r>
              <a:rPr lang="en-US" sz="2000" b="0" dirty="0">
                <a:latin typeface="NikoshBAN" panose="02000000000000000000"/>
              </a:rPr>
              <a:t> ও </a:t>
            </a:r>
            <a:r>
              <a:rPr lang="en-US" sz="2000" b="0" dirty="0" err="1">
                <a:latin typeface="NikoshBAN" panose="02000000000000000000"/>
              </a:rPr>
              <a:t>ডান</a:t>
            </a:r>
            <a:r>
              <a:rPr lang="en-US" sz="2000" b="0" dirty="0">
                <a:latin typeface="NikoshBAN" panose="02000000000000000000"/>
              </a:rPr>
              <a:t>—</a:t>
            </a:r>
            <a:r>
              <a:rPr lang="en-US" sz="2000" b="0" dirty="0" err="1">
                <a:latin typeface="NikoshBAN" panose="02000000000000000000"/>
              </a:rPr>
              <a:t>এই</a:t>
            </a:r>
            <a:r>
              <a:rPr lang="en-US" sz="2000" b="0" dirty="0">
                <a:latin typeface="NikoshBAN" panose="02000000000000000000"/>
              </a:rPr>
              <a:t> </a:t>
            </a:r>
            <a:r>
              <a:rPr lang="en-US" sz="2000" b="0" dirty="0" err="1">
                <a:latin typeface="NikoshBAN" panose="02000000000000000000"/>
              </a:rPr>
              <a:t>দুটি</a:t>
            </a:r>
            <a:r>
              <a:rPr lang="en-US" sz="2000" b="0" dirty="0">
                <a:latin typeface="NikoshBAN" panose="02000000000000000000"/>
              </a:rPr>
              <a:t> </a:t>
            </a:r>
            <a:r>
              <a:rPr lang="en-US" sz="2000" b="0" dirty="0" err="1">
                <a:latin typeface="NikoshBAN" panose="02000000000000000000"/>
              </a:rPr>
              <a:t>সদৃশ</a:t>
            </a:r>
            <a:r>
              <a:rPr lang="en-US" sz="2000" b="0" dirty="0">
                <a:latin typeface="NikoshBAN" panose="02000000000000000000"/>
              </a:rPr>
              <a:t> </a:t>
            </a:r>
            <a:r>
              <a:rPr lang="en-US" sz="2000" b="0" dirty="0" err="1">
                <a:latin typeface="NikoshBAN" panose="02000000000000000000"/>
              </a:rPr>
              <a:t>অংশে</a:t>
            </a:r>
            <a:r>
              <a:rPr lang="en-US" sz="2000" b="0" dirty="0">
                <a:latin typeface="NikoshBAN" panose="02000000000000000000"/>
              </a:rPr>
              <a:t> </a:t>
            </a:r>
            <a:r>
              <a:rPr lang="en-US" sz="2000" b="0" dirty="0" err="1">
                <a:latin typeface="NikoshBAN" panose="02000000000000000000"/>
              </a:rPr>
              <a:t>বিভক্ত</a:t>
            </a:r>
            <a:r>
              <a:rPr lang="en-US" sz="2000" b="0" dirty="0">
                <a:latin typeface="NikoshBAN" panose="02000000000000000000"/>
              </a:rPr>
              <a:t> </a:t>
            </a:r>
            <a:r>
              <a:rPr lang="en-US" sz="2000" b="0" dirty="0" err="1">
                <a:latin typeface="NikoshBAN" panose="02000000000000000000"/>
              </a:rPr>
              <a:t>করা</a:t>
            </a:r>
            <a:r>
              <a:rPr lang="en-US" sz="2000" b="0" dirty="0">
                <a:latin typeface="NikoshBAN" panose="02000000000000000000"/>
              </a:rPr>
              <a:t> </a:t>
            </a:r>
            <a:r>
              <a:rPr lang="en-US" sz="2000" b="0" dirty="0" err="1">
                <a:latin typeface="NikoshBAN" panose="02000000000000000000"/>
              </a:rPr>
              <a:t>যায়</a:t>
            </a:r>
            <a:r>
              <a:rPr lang="en-US" sz="2000" b="0" dirty="0">
                <a:latin typeface="NikoshBAN" panose="02000000000000000000"/>
              </a:rPr>
              <a:t>। </a:t>
            </a:r>
            <a:r>
              <a:rPr lang="en-US" sz="2000" b="0" dirty="0" err="1">
                <a:latin typeface="NikoshBAN" panose="02000000000000000000"/>
              </a:rPr>
              <a:t>যেমনঃ</a:t>
            </a:r>
            <a:r>
              <a:rPr lang="en-US" sz="2000" b="0" dirty="0">
                <a:latin typeface="NikoshBAN" panose="02000000000000000000"/>
              </a:rPr>
              <a:t> </a:t>
            </a:r>
            <a:r>
              <a:rPr lang="en-US" sz="2000" b="0" dirty="0" err="1">
                <a:latin typeface="NikoshBAN" panose="02000000000000000000"/>
              </a:rPr>
              <a:t>প্রজাপতি</a:t>
            </a:r>
            <a:r>
              <a:rPr lang="en-US" sz="2000" b="0" dirty="0">
                <a:latin typeface="NikoshBAN" panose="02000000000000000000"/>
              </a:rPr>
              <a:t>(</a:t>
            </a:r>
            <a:r>
              <a:rPr lang="en-US" sz="2000" b="0" i="1" dirty="0">
                <a:latin typeface="NikoshBAN" panose="02000000000000000000"/>
              </a:rPr>
              <a:t>Pieris brassicae</a:t>
            </a:r>
            <a:r>
              <a:rPr lang="en-US" sz="2000" b="0" dirty="0">
                <a:latin typeface="NikoshBAN" panose="02000000000000000000"/>
              </a:rPr>
              <a:t>)</a:t>
            </a:r>
          </a:p>
        </p:txBody>
      </p:sp>
      <p:pic>
        <p:nvPicPr>
          <p:cNvPr id="8" name="Content Placeholder 7">
            <a:extLst>
              <a:ext uri="{FF2B5EF4-FFF2-40B4-BE49-F238E27FC236}">
                <a16:creationId xmlns:a16="http://schemas.microsoft.com/office/drawing/2014/main" id="{2117B956-4887-094D-3FBA-4B1DACCD7C03}"/>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1576386" y="2505074"/>
            <a:ext cx="4296875" cy="4296875"/>
          </a:xfrm>
          <a:prstGeom prst="rect">
            <a:avLst/>
          </a:prstGeom>
        </p:spPr>
      </p:pic>
      <p:sp>
        <p:nvSpPr>
          <p:cNvPr id="5" name="Text Placeholder 4">
            <a:extLst>
              <a:ext uri="{FF2B5EF4-FFF2-40B4-BE49-F238E27FC236}">
                <a16:creationId xmlns:a16="http://schemas.microsoft.com/office/drawing/2014/main" id="{7B79F6F3-F9A0-8C1B-64BF-B44F2B22B037}"/>
              </a:ext>
            </a:extLst>
          </p:cNvPr>
          <p:cNvSpPr>
            <a:spLocks noGrp="1"/>
          </p:cNvSpPr>
          <p:nvPr>
            <p:ph type="body" sz="quarter" idx="3"/>
          </p:nvPr>
        </p:nvSpPr>
        <p:spPr>
          <a:xfrm>
            <a:off x="6096000" y="-15387"/>
            <a:ext cx="5183188" cy="2093119"/>
          </a:xfrm>
        </p:spPr>
        <p:txBody>
          <a:bodyPr>
            <a:normAutofit/>
          </a:bodyPr>
          <a:lstStyle/>
          <a:p>
            <a:pPr algn="just"/>
            <a:r>
              <a:rPr lang="en-US" dirty="0">
                <a:highlight>
                  <a:srgbClr val="00FF00"/>
                </a:highlight>
              </a:rPr>
              <a:t>ঘ। </a:t>
            </a:r>
            <a:r>
              <a:rPr lang="en-US" dirty="0" err="1">
                <a:highlight>
                  <a:srgbClr val="00FF00"/>
                </a:highlight>
              </a:rPr>
              <a:t>অপ্রতিসাম্যঃ</a:t>
            </a:r>
            <a:r>
              <a:rPr lang="en-US" dirty="0">
                <a:highlight>
                  <a:srgbClr val="00FF00"/>
                </a:highlight>
              </a:rPr>
              <a:t> </a:t>
            </a:r>
            <a:r>
              <a:rPr lang="en-US" sz="2000" b="0" dirty="0" err="1">
                <a:latin typeface="NikoshBAN" panose="02000000000000000000"/>
              </a:rPr>
              <a:t>অপ্রতিসাম্য</a:t>
            </a:r>
            <a:r>
              <a:rPr lang="en-US" sz="2000" b="0" dirty="0">
                <a:latin typeface="NikoshBAN" panose="02000000000000000000"/>
              </a:rPr>
              <a:t> (Asymmetry) </a:t>
            </a:r>
            <a:r>
              <a:rPr lang="en-US" sz="2000" b="0" dirty="0" err="1">
                <a:latin typeface="NikoshBAN" panose="02000000000000000000"/>
              </a:rPr>
              <a:t>হলো</a:t>
            </a:r>
            <a:r>
              <a:rPr lang="en-US" sz="2000" b="0" dirty="0">
                <a:latin typeface="NikoshBAN" panose="02000000000000000000"/>
              </a:rPr>
              <a:t> </a:t>
            </a:r>
            <a:r>
              <a:rPr lang="en-US" sz="2000" b="0" dirty="0" err="1">
                <a:latin typeface="NikoshBAN" panose="02000000000000000000"/>
              </a:rPr>
              <a:t>এমন</a:t>
            </a:r>
            <a:r>
              <a:rPr lang="en-US" sz="2000" b="0" dirty="0">
                <a:latin typeface="NikoshBAN" panose="02000000000000000000"/>
              </a:rPr>
              <a:t> </a:t>
            </a:r>
            <a:r>
              <a:rPr lang="en-US" sz="2000" b="0" dirty="0" err="1">
                <a:latin typeface="NikoshBAN" panose="02000000000000000000"/>
              </a:rPr>
              <a:t>একটি</a:t>
            </a:r>
            <a:r>
              <a:rPr lang="en-US" sz="2000" b="0" dirty="0">
                <a:latin typeface="NikoshBAN" panose="02000000000000000000"/>
              </a:rPr>
              <a:t> </a:t>
            </a:r>
            <a:r>
              <a:rPr lang="en-US" sz="2000" b="0" dirty="0" err="1">
                <a:latin typeface="NikoshBAN" panose="02000000000000000000"/>
              </a:rPr>
              <a:t>অবস্থা</a:t>
            </a:r>
            <a:r>
              <a:rPr lang="en-US" sz="2000" b="0" dirty="0">
                <a:latin typeface="NikoshBAN" panose="02000000000000000000"/>
              </a:rPr>
              <a:t>, </a:t>
            </a:r>
            <a:r>
              <a:rPr lang="en-US" sz="2000" b="0" dirty="0" err="1">
                <a:latin typeface="NikoshBAN" panose="02000000000000000000"/>
              </a:rPr>
              <a:t>যেখানে</a:t>
            </a:r>
            <a:r>
              <a:rPr lang="en-US" sz="2000" b="0" dirty="0">
                <a:latin typeface="NikoshBAN" panose="02000000000000000000"/>
              </a:rPr>
              <a:t> </a:t>
            </a:r>
            <a:r>
              <a:rPr lang="en-US" sz="2000" b="0" dirty="0" err="1">
                <a:latin typeface="NikoshBAN" panose="02000000000000000000"/>
              </a:rPr>
              <a:t>কোনো</a:t>
            </a:r>
            <a:r>
              <a:rPr lang="en-US" sz="2000" b="0" dirty="0">
                <a:latin typeface="NikoshBAN" panose="02000000000000000000"/>
              </a:rPr>
              <a:t> </a:t>
            </a:r>
            <a:r>
              <a:rPr lang="en-US" sz="2000" b="0" dirty="0" err="1">
                <a:latin typeface="NikoshBAN" panose="02000000000000000000"/>
              </a:rPr>
              <a:t>জীবের</a:t>
            </a:r>
            <a:r>
              <a:rPr lang="en-US" sz="2000" b="0" dirty="0">
                <a:latin typeface="NikoshBAN" panose="02000000000000000000"/>
              </a:rPr>
              <a:t> </a:t>
            </a:r>
            <a:r>
              <a:rPr lang="en-US" sz="2000" b="0" dirty="0" err="1">
                <a:latin typeface="NikoshBAN" panose="02000000000000000000"/>
              </a:rPr>
              <a:t>দেহকে</a:t>
            </a:r>
            <a:r>
              <a:rPr lang="en-US" sz="2000" b="0" dirty="0">
                <a:latin typeface="NikoshBAN" panose="02000000000000000000"/>
              </a:rPr>
              <a:t> </a:t>
            </a:r>
            <a:r>
              <a:rPr lang="en-US" sz="2000" b="0" dirty="0" err="1">
                <a:latin typeface="NikoshBAN" panose="02000000000000000000"/>
              </a:rPr>
              <a:t>কেন্দ্র</a:t>
            </a:r>
            <a:r>
              <a:rPr lang="en-US" sz="2000" b="0" dirty="0">
                <a:latin typeface="NikoshBAN" panose="02000000000000000000"/>
              </a:rPr>
              <a:t> </a:t>
            </a:r>
            <a:r>
              <a:rPr lang="en-US" sz="2000" b="0" dirty="0" err="1">
                <a:latin typeface="NikoshBAN" panose="02000000000000000000"/>
              </a:rPr>
              <a:t>বা</a:t>
            </a:r>
            <a:r>
              <a:rPr lang="en-US" sz="2000" b="0" dirty="0">
                <a:latin typeface="NikoshBAN" panose="02000000000000000000"/>
              </a:rPr>
              <a:t> </a:t>
            </a:r>
            <a:r>
              <a:rPr lang="en-US" sz="2000" b="0" dirty="0" err="1">
                <a:latin typeface="NikoshBAN" panose="02000000000000000000"/>
              </a:rPr>
              <a:t>অক্ষ</a:t>
            </a:r>
            <a:r>
              <a:rPr lang="en-US" sz="2000" b="0" dirty="0">
                <a:latin typeface="NikoshBAN" panose="02000000000000000000"/>
              </a:rPr>
              <a:t> </a:t>
            </a:r>
            <a:r>
              <a:rPr lang="en-US" sz="2000" b="0" dirty="0" err="1">
                <a:latin typeface="NikoshBAN" panose="02000000000000000000"/>
              </a:rPr>
              <a:t>বরাবর</a:t>
            </a:r>
            <a:r>
              <a:rPr lang="en-US" sz="2000" b="0" dirty="0">
                <a:latin typeface="NikoshBAN" panose="02000000000000000000"/>
              </a:rPr>
              <a:t> </a:t>
            </a:r>
            <a:r>
              <a:rPr lang="en-US" sz="2000" b="0" dirty="0" err="1">
                <a:latin typeface="NikoshBAN" panose="02000000000000000000"/>
              </a:rPr>
              <a:t>ছেদ</a:t>
            </a:r>
            <a:r>
              <a:rPr lang="en-US" sz="2000" b="0" dirty="0">
                <a:latin typeface="NikoshBAN" panose="02000000000000000000"/>
              </a:rPr>
              <a:t> </a:t>
            </a:r>
            <a:r>
              <a:rPr lang="en-US" sz="2000" b="0" dirty="0" err="1">
                <a:latin typeface="NikoshBAN" panose="02000000000000000000"/>
              </a:rPr>
              <a:t>করলে</a:t>
            </a:r>
            <a:r>
              <a:rPr lang="en-US" sz="2000" b="0" dirty="0">
                <a:latin typeface="NikoshBAN" panose="02000000000000000000"/>
              </a:rPr>
              <a:t> </a:t>
            </a:r>
            <a:r>
              <a:rPr lang="en-US" sz="2000" b="0" dirty="0" err="1">
                <a:latin typeface="NikoshBAN" panose="02000000000000000000"/>
              </a:rPr>
              <a:t>কখনোই</a:t>
            </a:r>
            <a:r>
              <a:rPr lang="en-US" sz="2000" b="0" dirty="0">
                <a:latin typeface="NikoshBAN" panose="02000000000000000000"/>
              </a:rPr>
              <a:t> </a:t>
            </a:r>
            <a:r>
              <a:rPr lang="en-US" sz="2000" b="0" dirty="0" err="1">
                <a:latin typeface="NikoshBAN" panose="02000000000000000000"/>
              </a:rPr>
              <a:t>দুটি</a:t>
            </a:r>
            <a:r>
              <a:rPr lang="en-US" sz="2000" b="0" dirty="0">
                <a:latin typeface="NikoshBAN" panose="02000000000000000000"/>
              </a:rPr>
              <a:t> </a:t>
            </a:r>
            <a:r>
              <a:rPr lang="en-US" sz="2000" b="0" dirty="0" err="1">
                <a:latin typeface="NikoshBAN" panose="02000000000000000000"/>
              </a:rPr>
              <a:t>সমান</a:t>
            </a:r>
            <a:r>
              <a:rPr lang="en-US" sz="2000" b="0" dirty="0">
                <a:latin typeface="NikoshBAN" panose="02000000000000000000"/>
              </a:rPr>
              <a:t> </a:t>
            </a:r>
            <a:r>
              <a:rPr lang="en-US" sz="2000" b="0" dirty="0" err="1">
                <a:latin typeface="NikoshBAN" panose="02000000000000000000"/>
              </a:rPr>
              <a:t>বা</a:t>
            </a:r>
            <a:r>
              <a:rPr lang="en-US" sz="2000" b="0" dirty="0">
                <a:latin typeface="NikoshBAN" panose="02000000000000000000"/>
              </a:rPr>
              <a:t> </a:t>
            </a:r>
            <a:r>
              <a:rPr lang="en-US" sz="2000" b="0" dirty="0" err="1">
                <a:latin typeface="NikoshBAN" panose="02000000000000000000"/>
              </a:rPr>
              <a:t>সদৃশ</a:t>
            </a:r>
            <a:r>
              <a:rPr lang="en-US" sz="2000" b="0" dirty="0">
                <a:latin typeface="NikoshBAN" panose="02000000000000000000"/>
              </a:rPr>
              <a:t> </a:t>
            </a:r>
            <a:r>
              <a:rPr lang="en-US" sz="2000" b="0" dirty="0" err="1">
                <a:latin typeface="NikoshBAN" panose="02000000000000000000"/>
              </a:rPr>
              <a:t>অংশে</a:t>
            </a:r>
            <a:r>
              <a:rPr lang="en-US" sz="2000" b="0" dirty="0">
                <a:latin typeface="NikoshBAN" panose="02000000000000000000"/>
              </a:rPr>
              <a:t> </a:t>
            </a:r>
            <a:r>
              <a:rPr lang="en-US" sz="2000" b="0" dirty="0" err="1">
                <a:latin typeface="NikoshBAN" panose="02000000000000000000"/>
              </a:rPr>
              <a:t>ভাগ</a:t>
            </a:r>
            <a:r>
              <a:rPr lang="en-US" sz="2000" b="0" dirty="0">
                <a:latin typeface="NikoshBAN" panose="02000000000000000000"/>
              </a:rPr>
              <a:t> </a:t>
            </a:r>
            <a:r>
              <a:rPr lang="en-US" sz="2000" b="0" dirty="0" err="1">
                <a:latin typeface="NikoshBAN" panose="02000000000000000000"/>
              </a:rPr>
              <a:t>করা</a:t>
            </a:r>
            <a:r>
              <a:rPr lang="en-US" sz="2000" b="0" dirty="0">
                <a:latin typeface="NikoshBAN" panose="02000000000000000000"/>
              </a:rPr>
              <a:t> </a:t>
            </a:r>
            <a:r>
              <a:rPr lang="en-US" sz="2000" b="0" dirty="0" err="1">
                <a:latin typeface="NikoshBAN" panose="02000000000000000000"/>
              </a:rPr>
              <a:t>যায়</a:t>
            </a:r>
            <a:r>
              <a:rPr lang="en-US" sz="2000" b="0" dirty="0">
                <a:latin typeface="NikoshBAN" panose="02000000000000000000"/>
              </a:rPr>
              <a:t> </a:t>
            </a:r>
            <a:r>
              <a:rPr lang="en-US" sz="2000" b="0" dirty="0" err="1">
                <a:latin typeface="NikoshBAN" panose="02000000000000000000"/>
              </a:rPr>
              <a:t>না</a:t>
            </a:r>
            <a:r>
              <a:rPr lang="en-US" sz="2000" b="0" dirty="0">
                <a:latin typeface="NikoshBAN" panose="02000000000000000000"/>
              </a:rPr>
              <a:t>। </a:t>
            </a:r>
            <a:r>
              <a:rPr lang="en-US" sz="2000" b="0" dirty="0" err="1">
                <a:latin typeface="NikoshBAN" panose="02000000000000000000"/>
              </a:rPr>
              <a:t>যেমনঃ</a:t>
            </a:r>
            <a:r>
              <a:rPr lang="en-US" sz="2000" b="0" dirty="0">
                <a:latin typeface="NikoshBAN" panose="02000000000000000000"/>
              </a:rPr>
              <a:t> </a:t>
            </a:r>
            <a:r>
              <a:rPr lang="en-US" sz="2000" b="0" dirty="0" err="1">
                <a:latin typeface="NikoshBAN" panose="02000000000000000000"/>
              </a:rPr>
              <a:t>স্পঞ্জ</a:t>
            </a:r>
            <a:r>
              <a:rPr lang="en-US" sz="2000" b="0" dirty="0">
                <a:latin typeface="NikoshBAN" panose="02000000000000000000"/>
              </a:rPr>
              <a:t>(</a:t>
            </a:r>
            <a:r>
              <a:rPr lang="en-US" sz="2000" b="0" i="1" dirty="0">
                <a:latin typeface="NikoshBAN" panose="02000000000000000000"/>
              </a:rPr>
              <a:t>Cliona </a:t>
            </a:r>
            <a:r>
              <a:rPr lang="en-US" sz="2000" b="0" i="1" dirty="0" err="1">
                <a:latin typeface="NikoshBAN" panose="02000000000000000000"/>
              </a:rPr>
              <a:t>celata</a:t>
            </a:r>
            <a:r>
              <a:rPr lang="en-US" sz="2000" b="0" dirty="0">
                <a:latin typeface="NikoshBAN" panose="02000000000000000000"/>
              </a:rPr>
              <a:t>)</a:t>
            </a:r>
          </a:p>
        </p:txBody>
      </p:sp>
      <p:pic>
        <p:nvPicPr>
          <p:cNvPr id="10" name="Content Placeholder 9">
            <a:extLst>
              <a:ext uri="{FF2B5EF4-FFF2-40B4-BE49-F238E27FC236}">
                <a16:creationId xmlns:a16="http://schemas.microsoft.com/office/drawing/2014/main" id="{0B25D368-08DF-1F0F-42B6-B986FA738629}"/>
              </a:ext>
            </a:extLst>
          </p:cNvPr>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6921499" y="2505074"/>
            <a:ext cx="4168531" cy="4168531"/>
          </a:xfrm>
          <a:prstGeom prst="rect">
            <a:avLst/>
          </a:prstGeom>
        </p:spPr>
      </p:pic>
    </p:spTree>
    <p:extLst>
      <p:ext uri="{BB962C8B-B14F-4D97-AF65-F5344CB8AC3E}">
        <p14:creationId xmlns:p14="http://schemas.microsoft.com/office/powerpoint/2010/main" val="2575761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fade">
                                      <p:cBhvr>
                                        <p:cTn id="2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EB513-0346-7787-4DA4-617DAEC51C0C}"/>
              </a:ext>
            </a:extLst>
          </p:cNvPr>
          <p:cNvSpPr>
            <a:spLocks noGrp="1"/>
          </p:cNvSpPr>
          <p:nvPr>
            <p:ph type="title"/>
          </p:nvPr>
        </p:nvSpPr>
        <p:spPr>
          <a:xfrm>
            <a:off x="838200" y="128955"/>
            <a:ext cx="10515600" cy="1552208"/>
          </a:xfrm>
        </p:spPr>
        <p:txBody>
          <a:bodyPr>
            <a:normAutofit fontScale="90000"/>
          </a:bodyPr>
          <a:lstStyle/>
          <a:p>
            <a:pPr>
              <a:lnSpc>
                <a:spcPct val="100000"/>
              </a:lnSpc>
            </a:pPr>
            <a:r>
              <a:rPr lang="en-US" sz="3600" dirty="0">
                <a:highlight>
                  <a:srgbClr val="0000FF"/>
                </a:highlight>
                <a:latin typeface="NikoshBAN" panose="02000000000000000000"/>
              </a:rPr>
              <a:t>৪। </a:t>
            </a:r>
            <a:r>
              <a:rPr lang="en-US" sz="3600" dirty="0" err="1">
                <a:highlight>
                  <a:srgbClr val="0000FF"/>
                </a:highlight>
                <a:latin typeface="NikoshBAN" panose="02000000000000000000"/>
              </a:rPr>
              <a:t>ক্লিভেজঃ</a:t>
            </a:r>
            <a:r>
              <a:rPr lang="en-US" sz="3600" dirty="0">
                <a:highlight>
                  <a:srgbClr val="0000FF"/>
                </a:highlight>
                <a:latin typeface="NikoshBAN" panose="02000000000000000000"/>
              </a:rPr>
              <a:t> </a:t>
            </a:r>
            <a:r>
              <a:rPr lang="en-US" sz="2000" b="1" dirty="0" err="1">
                <a:latin typeface="NikoshBAN" panose="02000000000000000000"/>
              </a:rPr>
              <a:t>ক্লিভেজ</a:t>
            </a:r>
            <a:r>
              <a:rPr lang="en-US" sz="2000" dirty="0">
                <a:latin typeface="NikoshBAN" panose="02000000000000000000"/>
              </a:rPr>
              <a:t> (Cleavage) </a:t>
            </a:r>
            <a:r>
              <a:rPr lang="en-US" sz="2000" dirty="0" err="1">
                <a:latin typeface="NikoshBAN" panose="02000000000000000000"/>
              </a:rPr>
              <a:t>হলো</a:t>
            </a:r>
            <a:r>
              <a:rPr lang="en-US" sz="2000" dirty="0">
                <a:latin typeface="NikoshBAN" panose="02000000000000000000"/>
              </a:rPr>
              <a:t> </a:t>
            </a:r>
            <a:r>
              <a:rPr lang="en-US" sz="2000" dirty="0" err="1">
                <a:latin typeface="NikoshBAN" panose="02000000000000000000"/>
              </a:rPr>
              <a:t>নিষিক্ত</a:t>
            </a:r>
            <a:r>
              <a:rPr lang="en-US" sz="2000" dirty="0">
                <a:latin typeface="NikoshBAN" panose="02000000000000000000"/>
              </a:rPr>
              <a:t> </a:t>
            </a:r>
            <a:r>
              <a:rPr lang="en-US" sz="2000" dirty="0" err="1">
                <a:latin typeface="NikoshBAN" panose="02000000000000000000"/>
              </a:rPr>
              <a:t>ডিম্বাণু</a:t>
            </a:r>
            <a:r>
              <a:rPr lang="en-US" sz="2000" dirty="0">
                <a:latin typeface="NikoshBAN" panose="02000000000000000000"/>
              </a:rPr>
              <a:t> </a:t>
            </a:r>
            <a:r>
              <a:rPr lang="en-US" sz="2000" dirty="0" err="1">
                <a:latin typeface="NikoshBAN" panose="02000000000000000000"/>
              </a:rPr>
              <a:t>বা</a:t>
            </a:r>
            <a:r>
              <a:rPr lang="en-US" sz="2000" dirty="0">
                <a:latin typeface="NikoshBAN" panose="02000000000000000000"/>
              </a:rPr>
              <a:t> </a:t>
            </a:r>
            <a:r>
              <a:rPr lang="en-US" sz="2000" dirty="0" err="1">
                <a:latin typeface="NikoshBAN" panose="02000000000000000000"/>
              </a:rPr>
              <a:t>জাইগোটের</a:t>
            </a:r>
            <a:r>
              <a:rPr lang="en-US" sz="2000" dirty="0">
                <a:latin typeface="NikoshBAN" panose="02000000000000000000"/>
              </a:rPr>
              <a:t> </a:t>
            </a:r>
            <a:r>
              <a:rPr lang="en-US" sz="2000" dirty="0" err="1">
                <a:latin typeface="NikoshBAN" panose="02000000000000000000"/>
              </a:rPr>
              <a:t>প্রাথমিক</a:t>
            </a:r>
            <a:r>
              <a:rPr lang="en-US" sz="2000" dirty="0">
                <a:latin typeface="NikoshBAN" panose="02000000000000000000"/>
              </a:rPr>
              <a:t> </a:t>
            </a:r>
            <a:r>
              <a:rPr lang="en-US" sz="2000" dirty="0" err="1">
                <a:latin typeface="NikoshBAN" panose="02000000000000000000"/>
              </a:rPr>
              <a:t>ভ্রূণীয়</a:t>
            </a:r>
            <a:r>
              <a:rPr lang="en-US" sz="2000" dirty="0">
                <a:latin typeface="NikoshBAN" panose="02000000000000000000"/>
              </a:rPr>
              <a:t> </a:t>
            </a:r>
            <a:r>
              <a:rPr lang="en-US" sz="2000" dirty="0" err="1">
                <a:latin typeface="NikoshBAN" panose="02000000000000000000"/>
              </a:rPr>
              <a:t>বিকাশের</a:t>
            </a:r>
            <a:r>
              <a:rPr lang="en-US" sz="2000" dirty="0">
                <a:latin typeface="NikoshBAN" panose="02000000000000000000"/>
              </a:rPr>
              <a:t> </a:t>
            </a:r>
            <a:r>
              <a:rPr lang="en-US" sz="2000" dirty="0" err="1">
                <a:latin typeface="NikoshBAN" panose="02000000000000000000"/>
              </a:rPr>
              <a:t>সময়</a:t>
            </a:r>
            <a:r>
              <a:rPr lang="en-US" sz="2000" dirty="0">
                <a:latin typeface="NikoshBAN" panose="02000000000000000000"/>
              </a:rPr>
              <a:t> </a:t>
            </a:r>
            <a:r>
              <a:rPr lang="en-US" sz="2000" dirty="0" err="1">
                <a:latin typeface="NikoshBAN" panose="02000000000000000000"/>
              </a:rPr>
              <a:t>দ্রুত</a:t>
            </a:r>
            <a:r>
              <a:rPr lang="en-US" sz="2000" dirty="0">
                <a:latin typeface="NikoshBAN" panose="02000000000000000000"/>
              </a:rPr>
              <a:t> </a:t>
            </a:r>
            <a:r>
              <a:rPr lang="en-US" sz="2000" dirty="0" err="1">
                <a:latin typeface="NikoshBAN" panose="02000000000000000000"/>
              </a:rPr>
              <a:t>ধারাবাহিক</a:t>
            </a:r>
            <a:r>
              <a:rPr lang="en-US" sz="2000" dirty="0">
                <a:latin typeface="NikoshBAN" panose="02000000000000000000"/>
              </a:rPr>
              <a:t> </a:t>
            </a:r>
            <a:r>
              <a:rPr lang="en-US" sz="2000" dirty="0" err="1">
                <a:latin typeface="NikoshBAN" panose="02000000000000000000"/>
              </a:rPr>
              <a:t>মাইটোসিস</a:t>
            </a:r>
            <a:r>
              <a:rPr lang="en-US" sz="2000" dirty="0">
                <a:latin typeface="NikoshBAN" panose="02000000000000000000"/>
              </a:rPr>
              <a:t> </a:t>
            </a:r>
            <a:r>
              <a:rPr lang="en-US" sz="2000" dirty="0" err="1">
                <a:latin typeface="NikoshBAN" panose="02000000000000000000"/>
              </a:rPr>
              <a:t>কো</a:t>
            </a:r>
            <a:r>
              <a:rPr lang="en-US" sz="2000" dirty="0">
                <a:latin typeface="NikoshBAN" panose="02000000000000000000"/>
              </a:rPr>
              <a:t> ষ </a:t>
            </a:r>
            <a:r>
              <a:rPr lang="en-US" sz="2000" dirty="0" err="1">
                <a:latin typeface="NikoshBAN" panose="02000000000000000000"/>
              </a:rPr>
              <a:t>বিভাজন</a:t>
            </a:r>
            <a:r>
              <a:rPr lang="en-US" sz="2000" dirty="0">
                <a:latin typeface="NikoshBAN" panose="02000000000000000000"/>
              </a:rPr>
              <a:t> </a:t>
            </a:r>
            <a:r>
              <a:rPr lang="en-US" sz="2000" dirty="0" err="1">
                <a:latin typeface="NikoshBAN" panose="02000000000000000000"/>
              </a:rPr>
              <a:t>প্রক্রিয়া</a:t>
            </a:r>
            <a:r>
              <a:rPr lang="en-US" sz="2000" dirty="0">
                <a:latin typeface="NikoshBAN" panose="02000000000000000000"/>
              </a:rPr>
              <a:t>। </a:t>
            </a:r>
            <a:r>
              <a:rPr lang="en-US" sz="2200" dirty="0" err="1">
                <a:latin typeface="NikoshBAN" panose="02000000000000000000"/>
              </a:rPr>
              <a:t>ক্লিভেজের</a:t>
            </a:r>
            <a:r>
              <a:rPr lang="en-US" sz="2200" dirty="0">
                <a:latin typeface="NikoshBAN" panose="02000000000000000000"/>
              </a:rPr>
              <a:t> </a:t>
            </a:r>
            <a:r>
              <a:rPr lang="en-US" sz="2200" dirty="0" err="1">
                <a:latin typeface="NikoshBAN" panose="02000000000000000000"/>
              </a:rPr>
              <a:t>মাধ্যমে</a:t>
            </a:r>
            <a:r>
              <a:rPr lang="en-US" sz="2200" dirty="0">
                <a:latin typeface="NikoshBAN" panose="02000000000000000000"/>
              </a:rPr>
              <a:t> </a:t>
            </a:r>
            <a:r>
              <a:rPr lang="en-US" sz="2200" dirty="0" err="1">
                <a:latin typeface="NikoshBAN" panose="02000000000000000000"/>
              </a:rPr>
              <a:t>জাইগোট</a:t>
            </a:r>
            <a:r>
              <a:rPr lang="en-US" sz="2200" dirty="0">
                <a:latin typeface="NikoshBAN" panose="02000000000000000000"/>
              </a:rPr>
              <a:t> </a:t>
            </a:r>
            <a:r>
              <a:rPr lang="en-US" sz="2200" dirty="0" err="1">
                <a:latin typeface="NikoshBAN" panose="02000000000000000000"/>
              </a:rPr>
              <a:t>থেকে</a:t>
            </a:r>
            <a:r>
              <a:rPr lang="en-US" sz="2200" dirty="0">
                <a:latin typeface="NikoshBAN" panose="02000000000000000000"/>
              </a:rPr>
              <a:t> </a:t>
            </a:r>
            <a:r>
              <a:rPr lang="en-US" sz="2200" dirty="0" err="1">
                <a:latin typeface="NikoshBAN" panose="02000000000000000000"/>
              </a:rPr>
              <a:t>প্রথমে</a:t>
            </a:r>
            <a:r>
              <a:rPr lang="en-US" sz="2200" dirty="0">
                <a:latin typeface="NikoshBAN" panose="02000000000000000000"/>
              </a:rPr>
              <a:t> </a:t>
            </a:r>
            <a:r>
              <a:rPr lang="en-US" sz="2200" dirty="0" err="1">
                <a:latin typeface="NikoshBAN" panose="02000000000000000000"/>
              </a:rPr>
              <a:t>একটি</a:t>
            </a:r>
            <a:r>
              <a:rPr lang="en-US" sz="2200" dirty="0">
                <a:latin typeface="NikoshBAN" panose="02000000000000000000"/>
              </a:rPr>
              <a:t> </a:t>
            </a:r>
            <a:r>
              <a:rPr lang="en-US" sz="2200" dirty="0" err="1">
                <a:latin typeface="NikoshBAN" panose="02000000000000000000"/>
              </a:rPr>
              <a:t>নিরেট</a:t>
            </a:r>
            <a:r>
              <a:rPr lang="en-US" sz="2200" dirty="0">
                <a:latin typeface="NikoshBAN" panose="02000000000000000000"/>
              </a:rPr>
              <a:t> </a:t>
            </a:r>
            <a:r>
              <a:rPr lang="en-US" sz="2200" dirty="0" err="1">
                <a:latin typeface="NikoshBAN" panose="02000000000000000000"/>
              </a:rPr>
              <a:t>কোষপিণ্ড</a:t>
            </a:r>
            <a:r>
              <a:rPr lang="en-US" sz="2200" dirty="0">
                <a:latin typeface="NikoshBAN" panose="02000000000000000000"/>
              </a:rPr>
              <a:t> </a:t>
            </a:r>
            <a:r>
              <a:rPr lang="en-US" sz="2200" dirty="0" err="1">
                <a:latin typeface="NikoshBAN" panose="02000000000000000000"/>
              </a:rPr>
              <a:t>তৈরি</a:t>
            </a:r>
            <a:r>
              <a:rPr lang="en-US" sz="2200" dirty="0">
                <a:latin typeface="NikoshBAN" panose="02000000000000000000"/>
              </a:rPr>
              <a:t> </a:t>
            </a:r>
            <a:r>
              <a:rPr lang="en-US" sz="2200" dirty="0" err="1">
                <a:latin typeface="NikoshBAN" panose="02000000000000000000"/>
              </a:rPr>
              <a:t>হয়</a:t>
            </a:r>
            <a:r>
              <a:rPr lang="en-US" sz="2200" dirty="0">
                <a:latin typeface="NikoshBAN" panose="02000000000000000000"/>
              </a:rPr>
              <a:t>, </a:t>
            </a:r>
            <a:r>
              <a:rPr lang="en-US" sz="2200" dirty="0" err="1">
                <a:latin typeface="NikoshBAN" panose="02000000000000000000"/>
              </a:rPr>
              <a:t>যাকে</a:t>
            </a:r>
            <a:r>
              <a:rPr lang="en-US" sz="2200" dirty="0">
                <a:latin typeface="NikoshBAN" panose="02000000000000000000"/>
              </a:rPr>
              <a:t> </a:t>
            </a:r>
            <a:r>
              <a:rPr lang="en-US" sz="2200" b="1" dirty="0" err="1">
                <a:latin typeface="NikoshBAN" panose="02000000000000000000"/>
              </a:rPr>
              <a:t>মোরুলা</a:t>
            </a:r>
            <a:r>
              <a:rPr lang="en-US" sz="2200" dirty="0">
                <a:latin typeface="NikoshBAN" panose="02000000000000000000"/>
              </a:rPr>
              <a:t> (morula) </a:t>
            </a:r>
            <a:r>
              <a:rPr lang="en-US" sz="2200" dirty="0" err="1">
                <a:latin typeface="NikoshBAN" panose="02000000000000000000"/>
              </a:rPr>
              <a:t>বলে</a:t>
            </a:r>
            <a:r>
              <a:rPr lang="en-US" sz="2200" dirty="0">
                <a:latin typeface="NikoshBAN" panose="02000000000000000000"/>
              </a:rPr>
              <a:t>। </a:t>
            </a:r>
            <a:r>
              <a:rPr lang="en-US" sz="2200" dirty="0" err="1">
                <a:latin typeface="NikoshBAN" panose="02000000000000000000"/>
              </a:rPr>
              <a:t>পরবর্তীতে</a:t>
            </a:r>
            <a:r>
              <a:rPr lang="en-US" sz="2200" dirty="0">
                <a:latin typeface="NikoshBAN" panose="02000000000000000000"/>
              </a:rPr>
              <a:t> </a:t>
            </a:r>
            <a:r>
              <a:rPr lang="en-US" sz="2200" dirty="0" err="1">
                <a:latin typeface="NikoshBAN" panose="02000000000000000000"/>
              </a:rPr>
              <a:t>এটি</a:t>
            </a:r>
            <a:r>
              <a:rPr lang="en-US" sz="2200" dirty="0">
                <a:latin typeface="NikoshBAN" panose="02000000000000000000"/>
              </a:rPr>
              <a:t> </a:t>
            </a:r>
            <a:r>
              <a:rPr lang="en-US" sz="2200" dirty="0" err="1">
                <a:latin typeface="NikoshBAN" panose="02000000000000000000"/>
              </a:rPr>
              <a:t>ফাঁপা</a:t>
            </a:r>
            <a:r>
              <a:rPr lang="en-US" sz="2200" dirty="0">
                <a:latin typeface="NikoshBAN" panose="02000000000000000000"/>
              </a:rPr>
              <a:t> </a:t>
            </a:r>
            <a:r>
              <a:rPr lang="en-US" sz="2200" dirty="0" err="1">
                <a:latin typeface="NikoshBAN" panose="02000000000000000000"/>
              </a:rPr>
              <a:t>গোলকাকৃতির</a:t>
            </a:r>
            <a:r>
              <a:rPr lang="en-US" sz="2200" dirty="0">
                <a:latin typeface="NikoshBAN" panose="02000000000000000000"/>
              </a:rPr>
              <a:t> </a:t>
            </a:r>
            <a:r>
              <a:rPr lang="en-US" sz="2200" b="1" dirty="0" err="1">
                <a:latin typeface="NikoshBAN" panose="02000000000000000000"/>
              </a:rPr>
              <a:t>ব্লাস্টুলাতে</a:t>
            </a:r>
            <a:r>
              <a:rPr lang="en-US" sz="2200" dirty="0">
                <a:latin typeface="NikoshBAN" panose="02000000000000000000"/>
              </a:rPr>
              <a:t> (blastula) </a:t>
            </a:r>
            <a:r>
              <a:rPr lang="en-US" sz="2200" dirty="0" err="1">
                <a:latin typeface="NikoshBAN" panose="02000000000000000000"/>
              </a:rPr>
              <a:t>পরিণত</a:t>
            </a:r>
            <a:r>
              <a:rPr lang="en-US" sz="2200" dirty="0">
                <a:latin typeface="NikoshBAN" panose="02000000000000000000"/>
              </a:rPr>
              <a:t> </a:t>
            </a:r>
            <a:r>
              <a:rPr lang="en-US" sz="2200" dirty="0" err="1">
                <a:latin typeface="NikoshBAN" panose="02000000000000000000"/>
              </a:rPr>
              <a:t>হয়</a:t>
            </a:r>
            <a:r>
              <a:rPr lang="en-US" sz="2200" dirty="0">
                <a:latin typeface="NikoshBAN" panose="02000000000000000000"/>
              </a:rPr>
              <a:t>। </a:t>
            </a:r>
            <a:br>
              <a:rPr lang="en-US" sz="2200" dirty="0">
                <a:latin typeface="NikoshBAN" panose="02000000000000000000"/>
              </a:rPr>
            </a:br>
            <a:r>
              <a:rPr lang="en-US" sz="2200" dirty="0" err="1">
                <a:latin typeface="NikoshBAN" panose="02000000000000000000"/>
              </a:rPr>
              <a:t>বিভাজন</a:t>
            </a:r>
            <a:r>
              <a:rPr lang="en-US" sz="2200" dirty="0">
                <a:latin typeface="NikoshBAN" panose="02000000000000000000"/>
              </a:rPr>
              <a:t> </a:t>
            </a:r>
            <a:r>
              <a:rPr lang="en-US" sz="2200" dirty="0" err="1">
                <a:latin typeface="NikoshBAN" panose="02000000000000000000"/>
              </a:rPr>
              <a:t>তলের</a:t>
            </a:r>
            <a:r>
              <a:rPr lang="en-US" sz="2200" dirty="0">
                <a:latin typeface="NikoshBAN" panose="02000000000000000000"/>
              </a:rPr>
              <a:t> </a:t>
            </a:r>
            <a:r>
              <a:rPr lang="en-US" sz="2200" dirty="0" err="1">
                <a:latin typeface="NikoshBAN" panose="02000000000000000000"/>
              </a:rPr>
              <a:t>উপর</a:t>
            </a:r>
            <a:r>
              <a:rPr lang="en-US" sz="2200" dirty="0">
                <a:latin typeface="NikoshBAN" panose="02000000000000000000"/>
              </a:rPr>
              <a:t> </a:t>
            </a:r>
            <a:r>
              <a:rPr lang="en-US" sz="2200" dirty="0" err="1">
                <a:latin typeface="NikoshBAN" panose="02000000000000000000"/>
              </a:rPr>
              <a:t>ভিত্তি</a:t>
            </a:r>
            <a:r>
              <a:rPr lang="en-US" sz="2200" dirty="0">
                <a:latin typeface="NikoshBAN" panose="02000000000000000000"/>
              </a:rPr>
              <a:t> </a:t>
            </a:r>
            <a:r>
              <a:rPr lang="en-US" sz="2200" dirty="0" err="1">
                <a:latin typeface="NikoshBAN" panose="02000000000000000000"/>
              </a:rPr>
              <a:t>করে</a:t>
            </a:r>
            <a:r>
              <a:rPr lang="en-US" sz="2200" dirty="0">
                <a:latin typeface="NikoshBAN" panose="02000000000000000000"/>
              </a:rPr>
              <a:t> </a:t>
            </a:r>
            <a:r>
              <a:rPr lang="en-US" sz="2200" dirty="0" err="1">
                <a:latin typeface="NikoshBAN" panose="02000000000000000000"/>
              </a:rPr>
              <a:t>ক্লিভেজ</a:t>
            </a:r>
            <a:r>
              <a:rPr lang="en-US" sz="2200" dirty="0">
                <a:latin typeface="NikoshBAN" panose="02000000000000000000"/>
              </a:rPr>
              <a:t> </a:t>
            </a:r>
            <a:r>
              <a:rPr lang="en-US" sz="2200" dirty="0" err="1">
                <a:latin typeface="NikoshBAN" panose="02000000000000000000"/>
              </a:rPr>
              <a:t>তিন</a:t>
            </a:r>
            <a:r>
              <a:rPr lang="en-US" sz="2200" dirty="0">
                <a:latin typeface="NikoshBAN" panose="02000000000000000000"/>
              </a:rPr>
              <a:t> </a:t>
            </a:r>
            <a:r>
              <a:rPr lang="en-US" sz="2200" dirty="0" err="1">
                <a:latin typeface="NikoshBAN" panose="02000000000000000000"/>
              </a:rPr>
              <a:t>ধরনের</a:t>
            </a:r>
            <a:r>
              <a:rPr lang="en-US" sz="2200" dirty="0">
                <a:latin typeface="NikoshBAN" panose="02000000000000000000"/>
              </a:rPr>
              <a:t>। </a:t>
            </a:r>
            <a:r>
              <a:rPr lang="en-US" sz="2200" dirty="0" err="1">
                <a:latin typeface="NikoshBAN" panose="02000000000000000000"/>
              </a:rPr>
              <a:t>যথাঃ</a:t>
            </a:r>
            <a:r>
              <a:rPr lang="en-US" sz="2200" dirty="0">
                <a:latin typeface="NikoshBAN" panose="02000000000000000000"/>
              </a:rPr>
              <a:t> </a:t>
            </a:r>
          </a:p>
        </p:txBody>
      </p:sp>
      <p:sp>
        <p:nvSpPr>
          <p:cNvPr id="3" name="Text Placeholder 2">
            <a:extLst>
              <a:ext uri="{FF2B5EF4-FFF2-40B4-BE49-F238E27FC236}">
                <a16:creationId xmlns:a16="http://schemas.microsoft.com/office/drawing/2014/main" id="{6088EC4B-1B23-FEBC-FDCD-3B8FEFBB8B64}"/>
              </a:ext>
            </a:extLst>
          </p:cNvPr>
          <p:cNvSpPr>
            <a:spLocks noGrp="1"/>
          </p:cNvSpPr>
          <p:nvPr>
            <p:ph type="body" idx="1"/>
          </p:nvPr>
        </p:nvSpPr>
        <p:spPr>
          <a:xfrm>
            <a:off x="838200" y="2004646"/>
            <a:ext cx="5157787" cy="1073761"/>
          </a:xfrm>
        </p:spPr>
        <p:txBody>
          <a:bodyPr>
            <a:noAutofit/>
          </a:bodyPr>
          <a:lstStyle/>
          <a:p>
            <a:pPr algn="just">
              <a:lnSpc>
                <a:spcPct val="120000"/>
              </a:lnSpc>
            </a:pPr>
            <a:r>
              <a:rPr lang="en-US" sz="2000" dirty="0">
                <a:highlight>
                  <a:srgbClr val="00FF00"/>
                </a:highlight>
                <a:latin typeface="NikoshBAN" panose="02000000000000000000"/>
              </a:rPr>
              <a:t>ক। </a:t>
            </a:r>
            <a:r>
              <a:rPr lang="en-US" sz="2000" dirty="0" err="1">
                <a:highlight>
                  <a:srgbClr val="00FF00"/>
                </a:highlight>
                <a:latin typeface="NikoshBAN" panose="02000000000000000000"/>
              </a:rPr>
              <a:t>অরীয়</a:t>
            </a:r>
            <a:r>
              <a:rPr lang="en-US" sz="2000" dirty="0">
                <a:highlight>
                  <a:srgbClr val="00FF00"/>
                </a:highlight>
                <a:latin typeface="NikoshBAN" panose="02000000000000000000"/>
              </a:rPr>
              <a:t> </a:t>
            </a:r>
            <a:r>
              <a:rPr lang="en-US" sz="2000" dirty="0" err="1">
                <a:highlight>
                  <a:srgbClr val="00FF00"/>
                </a:highlight>
                <a:latin typeface="NikoshBAN" panose="02000000000000000000"/>
              </a:rPr>
              <a:t>ক্লিভেজঃ</a:t>
            </a:r>
            <a:r>
              <a:rPr lang="en-US" sz="2000" dirty="0">
                <a:highlight>
                  <a:srgbClr val="00FF00"/>
                </a:highlight>
                <a:latin typeface="NikoshBAN" panose="02000000000000000000"/>
              </a:rPr>
              <a:t> </a:t>
            </a:r>
            <a:r>
              <a:rPr lang="en-US" sz="2000" b="0" dirty="0" err="1">
                <a:latin typeface="NikoshBAN" panose="02000000000000000000"/>
              </a:rPr>
              <a:t>এই</a:t>
            </a:r>
            <a:r>
              <a:rPr lang="en-US" sz="2000" b="0" dirty="0">
                <a:latin typeface="NikoshBAN" panose="02000000000000000000"/>
              </a:rPr>
              <a:t> </a:t>
            </a:r>
            <a:r>
              <a:rPr lang="en-US" sz="2000" b="0" dirty="0" err="1">
                <a:latin typeface="NikoshBAN" panose="02000000000000000000"/>
              </a:rPr>
              <a:t>প্রক্রিয়ায়</a:t>
            </a:r>
            <a:r>
              <a:rPr lang="en-US" sz="2000" b="0" dirty="0">
                <a:latin typeface="NikoshBAN" panose="02000000000000000000"/>
              </a:rPr>
              <a:t> </a:t>
            </a:r>
            <a:r>
              <a:rPr lang="en-US" sz="2000" b="0" dirty="0" err="1">
                <a:latin typeface="NikoshBAN" panose="02000000000000000000"/>
              </a:rPr>
              <a:t>জাইগোট</a:t>
            </a:r>
            <a:r>
              <a:rPr lang="en-US" sz="2000" b="0" dirty="0">
                <a:latin typeface="NikoshBAN" panose="02000000000000000000"/>
              </a:rPr>
              <a:t> </a:t>
            </a:r>
            <a:r>
              <a:rPr lang="en-US" sz="2000" b="0" dirty="0" err="1">
                <a:latin typeface="NikoshBAN" panose="02000000000000000000"/>
              </a:rPr>
              <a:t>সুষম</a:t>
            </a:r>
            <a:r>
              <a:rPr lang="en-US" sz="2000" b="0" dirty="0">
                <a:latin typeface="NikoshBAN" panose="02000000000000000000"/>
              </a:rPr>
              <a:t> ও </a:t>
            </a:r>
            <a:r>
              <a:rPr lang="en-US" sz="2000" b="0" dirty="0" err="1">
                <a:latin typeface="NikoshBAN" panose="02000000000000000000"/>
              </a:rPr>
              <a:t>অরীয়ভাবে</a:t>
            </a:r>
            <a:r>
              <a:rPr lang="en-US" sz="2000" b="0" dirty="0">
                <a:latin typeface="NikoshBAN" panose="02000000000000000000"/>
              </a:rPr>
              <a:t> </a:t>
            </a:r>
            <a:r>
              <a:rPr lang="en-US" sz="2000" b="0" dirty="0" err="1">
                <a:latin typeface="NikoshBAN" panose="02000000000000000000"/>
              </a:rPr>
              <a:t>বিভক্ত</a:t>
            </a:r>
            <a:r>
              <a:rPr lang="en-US" sz="2000" b="0" dirty="0">
                <a:latin typeface="NikoshBAN" panose="02000000000000000000"/>
              </a:rPr>
              <a:t> </a:t>
            </a:r>
            <a:r>
              <a:rPr lang="en-US" sz="2000" b="0" dirty="0" err="1">
                <a:latin typeface="NikoshBAN" panose="02000000000000000000"/>
              </a:rPr>
              <a:t>হয়</a:t>
            </a:r>
            <a:r>
              <a:rPr lang="en-US" sz="2000" b="0" dirty="0">
                <a:latin typeface="NikoshBAN" panose="02000000000000000000"/>
              </a:rPr>
              <a:t>। </a:t>
            </a:r>
            <a:r>
              <a:rPr lang="en-US" sz="2000" b="0" dirty="0" err="1">
                <a:latin typeface="NikoshBAN" panose="02000000000000000000"/>
              </a:rPr>
              <a:t>যেমনঃ</a:t>
            </a:r>
            <a:r>
              <a:rPr lang="en-US" sz="2000" b="0" dirty="0">
                <a:latin typeface="NikoshBAN" panose="02000000000000000000"/>
              </a:rPr>
              <a:t> Arthropoda </a:t>
            </a:r>
            <a:r>
              <a:rPr lang="en-US" sz="2000" b="0" dirty="0" err="1">
                <a:latin typeface="NikoshBAN" panose="02000000000000000000"/>
              </a:rPr>
              <a:t>পর্বের</a:t>
            </a:r>
            <a:r>
              <a:rPr lang="en-US" sz="2000" b="0" dirty="0">
                <a:latin typeface="NikoshBAN" panose="02000000000000000000"/>
              </a:rPr>
              <a:t> </a:t>
            </a:r>
            <a:r>
              <a:rPr lang="en-US" sz="2000" b="0" dirty="0" err="1">
                <a:latin typeface="NikoshBAN" panose="02000000000000000000"/>
              </a:rPr>
              <a:t>প্রাণীদের</a:t>
            </a:r>
            <a:r>
              <a:rPr lang="en-US" sz="2000" b="0" dirty="0">
                <a:latin typeface="NikoshBAN" panose="02000000000000000000"/>
              </a:rPr>
              <a:t> </a:t>
            </a:r>
            <a:r>
              <a:rPr lang="en-US" sz="2000" b="0" dirty="0" err="1">
                <a:latin typeface="NikoshBAN" panose="02000000000000000000"/>
              </a:rPr>
              <a:t>ক্লিভেজ</a:t>
            </a:r>
            <a:r>
              <a:rPr lang="en-US" sz="2000" b="0" dirty="0">
                <a:latin typeface="NikoshBAN" panose="02000000000000000000"/>
              </a:rPr>
              <a:t>।</a:t>
            </a:r>
          </a:p>
        </p:txBody>
      </p:sp>
      <p:pic>
        <p:nvPicPr>
          <p:cNvPr id="8" name="Content Placeholder 7">
            <a:extLst>
              <a:ext uri="{FF2B5EF4-FFF2-40B4-BE49-F238E27FC236}">
                <a16:creationId xmlns:a16="http://schemas.microsoft.com/office/drawing/2014/main" id="{76A410E0-1B1D-A8AE-2715-2B0316C9A781}"/>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257908" y="3429000"/>
            <a:ext cx="5738079" cy="1201615"/>
          </a:xfrm>
          <a:prstGeom prst="rect">
            <a:avLst/>
          </a:prstGeom>
        </p:spPr>
      </p:pic>
      <p:sp>
        <p:nvSpPr>
          <p:cNvPr id="5" name="Text Placeholder 4">
            <a:extLst>
              <a:ext uri="{FF2B5EF4-FFF2-40B4-BE49-F238E27FC236}">
                <a16:creationId xmlns:a16="http://schemas.microsoft.com/office/drawing/2014/main" id="{01506CDA-51CE-A238-E1A2-CD0FC34BAE6B}"/>
              </a:ext>
            </a:extLst>
          </p:cNvPr>
          <p:cNvSpPr>
            <a:spLocks noGrp="1"/>
          </p:cNvSpPr>
          <p:nvPr>
            <p:ph type="body" sz="quarter" idx="3"/>
          </p:nvPr>
        </p:nvSpPr>
        <p:spPr>
          <a:xfrm>
            <a:off x="6309217" y="1997686"/>
            <a:ext cx="5183188" cy="1747837"/>
          </a:xfrm>
        </p:spPr>
        <p:txBody>
          <a:bodyPr>
            <a:noAutofit/>
          </a:bodyPr>
          <a:lstStyle/>
          <a:p>
            <a:pPr algn="just"/>
            <a:r>
              <a:rPr lang="en-US" sz="2000" dirty="0">
                <a:highlight>
                  <a:srgbClr val="00FF00"/>
                </a:highlight>
                <a:latin typeface="NikoshBAN" panose="02000000000000000000"/>
              </a:rPr>
              <a:t>খ। </a:t>
            </a:r>
            <a:r>
              <a:rPr lang="en-US" sz="2000" dirty="0" err="1">
                <a:highlight>
                  <a:srgbClr val="00FF00"/>
                </a:highlight>
                <a:latin typeface="NikoshBAN" panose="02000000000000000000"/>
              </a:rPr>
              <a:t>দ্বিপার্শীয়</a:t>
            </a:r>
            <a:r>
              <a:rPr lang="en-US" sz="2000" dirty="0">
                <a:highlight>
                  <a:srgbClr val="00FF00"/>
                </a:highlight>
                <a:latin typeface="NikoshBAN" panose="02000000000000000000"/>
              </a:rPr>
              <a:t> </a:t>
            </a:r>
            <a:r>
              <a:rPr lang="en-US" sz="2000" dirty="0" err="1">
                <a:highlight>
                  <a:srgbClr val="00FF00"/>
                </a:highlight>
                <a:latin typeface="NikoshBAN" panose="02000000000000000000"/>
              </a:rPr>
              <a:t>ক্লিভেজঃ</a:t>
            </a:r>
            <a:r>
              <a:rPr lang="en-US" sz="2000" dirty="0">
                <a:highlight>
                  <a:srgbClr val="00FF00"/>
                </a:highlight>
                <a:latin typeface="NikoshBAN" panose="02000000000000000000"/>
              </a:rPr>
              <a:t>  </a:t>
            </a:r>
            <a:r>
              <a:rPr lang="en-US" sz="2000" b="0" dirty="0" err="1">
                <a:latin typeface="NikoshBAN" panose="02000000000000000000"/>
              </a:rPr>
              <a:t>দ্বিপার্শ্বীয়</a:t>
            </a:r>
            <a:r>
              <a:rPr lang="en-US" sz="2000" b="0" dirty="0">
                <a:latin typeface="NikoshBAN" panose="02000000000000000000"/>
              </a:rPr>
              <a:t> </a:t>
            </a:r>
            <a:r>
              <a:rPr lang="en-US" sz="2000" b="0" dirty="0" err="1">
                <a:latin typeface="NikoshBAN" panose="02000000000000000000"/>
              </a:rPr>
              <a:t>ক্লিভেজ</a:t>
            </a:r>
            <a:r>
              <a:rPr lang="en-US" sz="2000" b="0" dirty="0">
                <a:latin typeface="NikoshBAN" panose="02000000000000000000"/>
              </a:rPr>
              <a:t> </a:t>
            </a:r>
            <a:r>
              <a:rPr lang="en-US" sz="2000" b="0" dirty="0" err="1">
                <a:latin typeface="NikoshBAN" panose="02000000000000000000"/>
              </a:rPr>
              <a:t>হলো</a:t>
            </a:r>
            <a:r>
              <a:rPr lang="en-US" sz="2000" b="0" dirty="0">
                <a:latin typeface="NikoshBAN" panose="02000000000000000000"/>
              </a:rPr>
              <a:t> </a:t>
            </a:r>
            <a:r>
              <a:rPr lang="en-US" sz="2000" b="0" dirty="0" err="1">
                <a:latin typeface="NikoshBAN" panose="02000000000000000000"/>
              </a:rPr>
              <a:t>এমন</a:t>
            </a:r>
            <a:r>
              <a:rPr lang="en-US" sz="2000" b="0" dirty="0">
                <a:latin typeface="NikoshBAN" panose="02000000000000000000"/>
              </a:rPr>
              <a:t> </a:t>
            </a:r>
            <a:r>
              <a:rPr lang="en-US" sz="2000" b="0" dirty="0" err="1">
                <a:latin typeface="NikoshBAN" panose="02000000000000000000"/>
              </a:rPr>
              <a:t>এক</a:t>
            </a:r>
            <a:r>
              <a:rPr lang="en-US" sz="2000" b="0" dirty="0">
                <a:latin typeface="NikoshBAN" panose="02000000000000000000"/>
              </a:rPr>
              <a:t> </a:t>
            </a:r>
            <a:r>
              <a:rPr lang="en-US" sz="2000" b="0" dirty="0" err="1">
                <a:latin typeface="NikoshBAN" panose="02000000000000000000"/>
              </a:rPr>
              <a:t>বিশেষ</a:t>
            </a:r>
            <a:r>
              <a:rPr lang="en-US" sz="2000" b="0" dirty="0">
                <a:latin typeface="NikoshBAN" panose="02000000000000000000"/>
              </a:rPr>
              <a:t> </a:t>
            </a:r>
            <a:r>
              <a:rPr lang="en-US" sz="2000" b="0" dirty="0" err="1">
                <a:latin typeface="NikoshBAN" panose="02000000000000000000"/>
              </a:rPr>
              <a:t>ধরনের</a:t>
            </a:r>
            <a:r>
              <a:rPr lang="en-US" sz="2000" b="0" dirty="0">
                <a:latin typeface="NikoshBAN" panose="02000000000000000000"/>
              </a:rPr>
              <a:t> </a:t>
            </a:r>
            <a:r>
              <a:rPr lang="en-US" sz="2000" b="0" dirty="0" err="1">
                <a:latin typeface="NikoshBAN" panose="02000000000000000000"/>
              </a:rPr>
              <a:t>কোষ</a:t>
            </a:r>
            <a:r>
              <a:rPr lang="en-US" sz="2000" b="0" dirty="0">
                <a:latin typeface="NikoshBAN" panose="02000000000000000000"/>
              </a:rPr>
              <a:t> </a:t>
            </a:r>
            <a:r>
              <a:rPr lang="en-US" sz="2000" b="0" dirty="0" err="1">
                <a:latin typeface="NikoshBAN" panose="02000000000000000000"/>
              </a:rPr>
              <a:t>বিভাজন</a:t>
            </a:r>
            <a:r>
              <a:rPr lang="en-US" sz="2000" b="0" dirty="0">
                <a:latin typeface="NikoshBAN" panose="02000000000000000000"/>
              </a:rPr>
              <a:t> </a:t>
            </a:r>
            <a:r>
              <a:rPr lang="en-US" sz="2000" b="0" dirty="0" err="1">
                <a:latin typeface="NikoshBAN" panose="02000000000000000000"/>
              </a:rPr>
              <a:t>প্রক্রিয়া</a:t>
            </a:r>
            <a:r>
              <a:rPr lang="en-US" sz="2000" b="0" dirty="0">
                <a:latin typeface="NikoshBAN" panose="02000000000000000000"/>
              </a:rPr>
              <a:t>, </a:t>
            </a:r>
            <a:r>
              <a:rPr lang="en-US" sz="2000" b="0" dirty="0" err="1">
                <a:latin typeface="NikoshBAN" panose="02000000000000000000"/>
              </a:rPr>
              <a:t>যেখানে</a:t>
            </a:r>
            <a:r>
              <a:rPr lang="en-US" sz="2000" b="0" dirty="0">
                <a:latin typeface="NikoshBAN" panose="02000000000000000000"/>
              </a:rPr>
              <a:t> </a:t>
            </a:r>
            <a:r>
              <a:rPr lang="en-US" sz="2000" b="0" dirty="0" err="1">
                <a:latin typeface="NikoshBAN" panose="02000000000000000000"/>
              </a:rPr>
              <a:t>জাইগোটটি</a:t>
            </a:r>
            <a:r>
              <a:rPr lang="en-US" sz="2000" b="0" dirty="0">
                <a:latin typeface="NikoshBAN" panose="02000000000000000000"/>
              </a:rPr>
              <a:t> </a:t>
            </a:r>
            <a:r>
              <a:rPr lang="en-US" sz="2000" b="0" dirty="0" err="1">
                <a:latin typeface="NikoshBAN" panose="02000000000000000000"/>
              </a:rPr>
              <a:t>প্রথম</a:t>
            </a:r>
            <a:r>
              <a:rPr lang="en-US" sz="2000" b="0" dirty="0">
                <a:latin typeface="NikoshBAN" panose="02000000000000000000"/>
              </a:rPr>
              <a:t> </a:t>
            </a:r>
            <a:r>
              <a:rPr lang="en-US" sz="2000" b="0" dirty="0" err="1">
                <a:latin typeface="NikoshBAN" panose="02000000000000000000"/>
              </a:rPr>
              <a:t>বিভাজনে</a:t>
            </a:r>
            <a:r>
              <a:rPr lang="en-US" sz="2000" b="0" dirty="0">
                <a:latin typeface="NikoshBAN" panose="02000000000000000000"/>
              </a:rPr>
              <a:t> </a:t>
            </a:r>
            <a:r>
              <a:rPr lang="en-US" sz="2000" b="0" dirty="0" err="1">
                <a:latin typeface="NikoshBAN" panose="02000000000000000000"/>
              </a:rPr>
              <a:t>সুস্পষ্টভাবে</a:t>
            </a:r>
            <a:r>
              <a:rPr lang="en-US" sz="2000" b="0" dirty="0">
                <a:latin typeface="NikoshBAN" panose="02000000000000000000"/>
              </a:rPr>
              <a:t> </a:t>
            </a:r>
            <a:r>
              <a:rPr lang="en-US" sz="2000" b="0" dirty="0" err="1">
                <a:latin typeface="NikoshBAN" panose="02000000000000000000"/>
              </a:rPr>
              <a:t>বাম</a:t>
            </a:r>
            <a:r>
              <a:rPr lang="en-US" sz="2000" b="0" dirty="0">
                <a:latin typeface="NikoshBAN" panose="02000000000000000000"/>
              </a:rPr>
              <a:t> ও </a:t>
            </a:r>
            <a:r>
              <a:rPr lang="en-US" sz="2000" b="0" dirty="0" err="1">
                <a:latin typeface="NikoshBAN" panose="02000000000000000000"/>
              </a:rPr>
              <a:t>ডান</a:t>
            </a:r>
            <a:r>
              <a:rPr lang="en-US" sz="2000" b="0" dirty="0">
                <a:latin typeface="NikoshBAN" panose="02000000000000000000"/>
              </a:rPr>
              <a:t>—</a:t>
            </a:r>
            <a:r>
              <a:rPr lang="en-US" sz="2000" b="0" dirty="0" err="1">
                <a:latin typeface="NikoshBAN" panose="02000000000000000000"/>
              </a:rPr>
              <a:t>এই</a:t>
            </a:r>
            <a:r>
              <a:rPr lang="en-US" sz="2000" b="0" dirty="0">
                <a:latin typeface="NikoshBAN" panose="02000000000000000000"/>
              </a:rPr>
              <a:t> </a:t>
            </a:r>
            <a:r>
              <a:rPr lang="en-US" sz="2000" b="0" dirty="0" err="1">
                <a:latin typeface="NikoshBAN" panose="02000000000000000000"/>
              </a:rPr>
              <a:t>দুই</a:t>
            </a:r>
            <a:r>
              <a:rPr lang="en-US" sz="2000" b="0" dirty="0">
                <a:latin typeface="NikoshBAN" panose="02000000000000000000"/>
              </a:rPr>
              <a:t> </a:t>
            </a:r>
            <a:r>
              <a:rPr lang="en-US" sz="2000" b="0" dirty="0" err="1">
                <a:latin typeface="NikoshBAN" panose="02000000000000000000"/>
              </a:rPr>
              <a:t>সমান</a:t>
            </a:r>
            <a:r>
              <a:rPr lang="en-US" sz="2000" b="0" dirty="0">
                <a:latin typeface="NikoshBAN" panose="02000000000000000000"/>
              </a:rPr>
              <a:t> </a:t>
            </a:r>
            <a:r>
              <a:rPr lang="en-US" sz="2000" b="0" dirty="0" err="1">
                <a:latin typeface="NikoshBAN" panose="02000000000000000000"/>
              </a:rPr>
              <a:t>অর্ধাংশে</a:t>
            </a:r>
            <a:r>
              <a:rPr lang="en-US" sz="2000" b="0" dirty="0">
                <a:latin typeface="NikoshBAN" panose="02000000000000000000"/>
              </a:rPr>
              <a:t> </a:t>
            </a:r>
            <a:r>
              <a:rPr lang="en-US" sz="2000" b="0" dirty="0" err="1">
                <a:latin typeface="NikoshBAN" panose="02000000000000000000"/>
              </a:rPr>
              <a:t>বিভক্ত</a:t>
            </a:r>
            <a:r>
              <a:rPr lang="en-US" sz="2000" b="0" dirty="0">
                <a:latin typeface="NikoshBAN" panose="02000000000000000000"/>
              </a:rPr>
              <a:t> </a:t>
            </a:r>
            <a:r>
              <a:rPr lang="en-US" sz="2000" b="0" dirty="0" err="1">
                <a:latin typeface="NikoshBAN" panose="02000000000000000000"/>
              </a:rPr>
              <a:t>হয়।যেমনঃ</a:t>
            </a:r>
            <a:r>
              <a:rPr lang="en-US" sz="2000" b="0" dirty="0">
                <a:latin typeface="NikoshBAN" panose="02000000000000000000"/>
              </a:rPr>
              <a:t> Chordata </a:t>
            </a:r>
            <a:r>
              <a:rPr lang="en-US" sz="2000" b="0" dirty="0" err="1">
                <a:latin typeface="NikoshBAN" panose="02000000000000000000"/>
              </a:rPr>
              <a:t>পর্বের</a:t>
            </a:r>
            <a:r>
              <a:rPr lang="en-US" sz="2000" b="0" dirty="0">
                <a:latin typeface="NikoshBAN" panose="02000000000000000000"/>
              </a:rPr>
              <a:t> </a:t>
            </a:r>
            <a:r>
              <a:rPr lang="en-US" sz="2000" b="0" dirty="0" err="1">
                <a:latin typeface="NikoshBAN" panose="02000000000000000000"/>
              </a:rPr>
              <a:t>প্রাণীদের</a:t>
            </a:r>
            <a:r>
              <a:rPr lang="en-US" sz="2000" b="0" dirty="0">
                <a:latin typeface="NikoshBAN" panose="02000000000000000000"/>
              </a:rPr>
              <a:t> </a:t>
            </a:r>
            <a:r>
              <a:rPr lang="en-US" sz="2000" b="0" dirty="0" err="1">
                <a:latin typeface="NikoshBAN" panose="02000000000000000000"/>
              </a:rPr>
              <a:t>ক্লিভেজ</a:t>
            </a:r>
            <a:r>
              <a:rPr lang="en-US" sz="2000" b="0" dirty="0">
                <a:latin typeface="NikoshBAN" panose="02000000000000000000"/>
              </a:rPr>
              <a:t>।</a:t>
            </a:r>
          </a:p>
        </p:txBody>
      </p:sp>
      <p:pic>
        <p:nvPicPr>
          <p:cNvPr id="10" name="Content Placeholder 9">
            <a:extLst>
              <a:ext uri="{FF2B5EF4-FFF2-40B4-BE49-F238E27FC236}">
                <a16:creationId xmlns:a16="http://schemas.microsoft.com/office/drawing/2014/main" id="{700778B2-AACD-AC5D-9D02-6A9FF2E2E262}"/>
              </a:ext>
            </a:extLst>
          </p:cNvPr>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6309216" y="3889896"/>
            <a:ext cx="5882783" cy="1057241"/>
          </a:xfrm>
          <a:prstGeom prst="rect">
            <a:avLst/>
          </a:prstGeom>
        </p:spPr>
      </p:pic>
    </p:spTree>
    <p:extLst>
      <p:ext uri="{BB962C8B-B14F-4D97-AF65-F5344CB8AC3E}">
        <p14:creationId xmlns:p14="http://schemas.microsoft.com/office/powerpoint/2010/main" val="4213976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animEffect transition="in" filter="fade">
                                      <p:cBhvr>
                                        <p:cTn id="2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A6CA1-AD4E-1DC8-75D0-3FDC654368F7}"/>
              </a:ext>
            </a:extLst>
          </p:cNvPr>
          <p:cNvSpPr>
            <a:spLocks noGrp="1"/>
          </p:cNvSpPr>
          <p:nvPr>
            <p:ph type="title"/>
          </p:nvPr>
        </p:nvSpPr>
        <p:spPr/>
        <p:txBody>
          <a:bodyPr>
            <a:normAutofit fontScale="90000"/>
          </a:bodyPr>
          <a:lstStyle/>
          <a:p>
            <a:pPr algn="just">
              <a:lnSpc>
                <a:spcPct val="100000"/>
              </a:lnSpc>
            </a:pPr>
            <a:r>
              <a:rPr lang="en-US" sz="3600" dirty="0">
                <a:highlight>
                  <a:srgbClr val="00FF00"/>
                </a:highlight>
                <a:latin typeface="NikoshBAN" panose="02000000000000000000"/>
              </a:rPr>
              <a:t>গ। </a:t>
            </a:r>
            <a:r>
              <a:rPr lang="en-US" sz="3600" dirty="0" err="1">
                <a:highlight>
                  <a:srgbClr val="00FF00"/>
                </a:highlight>
                <a:latin typeface="NikoshBAN" panose="02000000000000000000"/>
              </a:rPr>
              <a:t>সর্পিল</a:t>
            </a:r>
            <a:r>
              <a:rPr lang="en-US" sz="3600" dirty="0">
                <a:highlight>
                  <a:srgbClr val="00FF00"/>
                </a:highlight>
                <a:latin typeface="NikoshBAN" panose="02000000000000000000"/>
              </a:rPr>
              <a:t> </a:t>
            </a:r>
            <a:r>
              <a:rPr lang="en-US" sz="3600" dirty="0" err="1">
                <a:highlight>
                  <a:srgbClr val="00FF00"/>
                </a:highlight>
                <a:latin typeface="NikoshBAN" panose="02000000000000000000"/>
              </a:rPr>
              <a:t>ক্লিভেজঃ</a:t>
            </a:r>
            <a:r>
              <a:rPr lang="en-US" sz="3600" dirty="0">
                <a:highlight>
                  <a:srgbClr val="00FF00"/>
                </a:highlight>
                <a:latin typeface="NikoshBAN" panose="02000000000000000000"/>
              </a:rPr>
              <a:t> </a:t>
            </a:r>
            <a:r>
              <a:rPr lang="en-US" sz="2200" b="1" dirty="0" err="1">
                <a:latin typeface="NikoshBAN" panose="02000000000000000000"/>
              </a:rPr>
              <a:t>সর্পিল</a:t>
            </a:r>
            <a:r>
              <a:rPr lang="en-US" sz="2200" b="1" dirty="0">
                <a:latin typeface="NikoshBAN" panose="02000000000000000000"/>
              </a:rPr>
              <a:t> </a:t>
            </a:r>
            <a:r>
              <a:rPr lang="en-US" sz="2200" b="1" dirty="0" err="1">
                <a:latin typeface="NikoshBAN" panose="02000000000000000000"/>
              </a:rPr>
              <a:t>ক্লিভেজ</a:t>
            </a:r>
            <a:r>
              <a:rPr lang="en-US" sz="2200" dirty="0">
                <a:latin typeface="NikoshBAN" panose="02000000000000000000"/>
              </a:rPr>
              <a:t> (Spiral cleavage) </a:t>
            </a:r>
            <a:r>
              <a:rPr lang="en-US" sz="2200" dirty="0" err="1">
                <a:latin typeface="NikoshBAN" panose="02000000000000000000"/>
              </a:rPr>
              <a:t>হলো</a:t>
            </a:r>
            <a:r>
              <a:rPr lang="en-US" sz="2200" dirty="0">
                <a:latin typeface="NikoshBAN" panose="02000000000000000000"/>
              </a:rPr>
              <a:t> </a:t>
            </a:r>
            <a:r>
              <a:rPr lang="en-US" sz="2200" dirty="0" err="1">
                <a:latin typeface="NikoshBAN" panose="02000000000000000000"/>
              </a:rPr>
              <a:t>এমন</a:t>
            </a:r>
            <a:r>
              <a:rPr lang="en-US" sz="2200" dirty="0">
                <a:latin typeface="NikoshBAN" panose="02000000000000000000"/>
              </a:rPr>
              <a:t> </a:t>
            </a:r>
            <a:r>
              <a:rPr lang="en-US" sz="2200" dirty="0" err="1">
                <a:latin typeface="NikoshBAN" panose="02000000000000000000"/>
              </a:rPr>
              <a:t>এক</a:t>
            </a:r>
            <a:r>
              <a:rPr lang="en-US" sz="2200" dirty="0">
                <a:latin typeface="NikoshBAN" panose="02000000000000000000"/>
              </a:rPr>
              <a:t> </a:t>
            </a:r>
            <a:r>
              <a:rPr lang="en-US" sz="2200" dirty="0" err="1">
                <a:latin typeface="NikoshBAN" panose="02000000000000000000"/>
              </a:rPr>
              <a:t>ধরনের</a:t>
            </a:r>
            <a:r>
              <a:rPr lang="en-US" sz="2200" dirty="0">
                <a:latin typeface="NikoshBAN" panose="02000000000000000000"/>
              </a:rPr>
              <a:t> </a:t>
            </a:r>
            <a:r>
              <a:rPr lang="en-US" sz="2200" dirty="0" err="1">
                <a:latin typeface="NikoshBAN" panose="02000000000000000000"/>
              </a:rPr>
              <a:t>ক্লিভেজ</a:t>
            </a:r>
            <a:r>
              <a:rPr lang="en-US" sz="2200" dirty="0">
                <a:latin typeface="NikoshBAN" panose="02000000000000000000"/>
              </a:rPr>
              <a:t> </a:t>
            </a:r>
            <a:r>
              <a:rPr lang="en-US" sz="2200" dirty="0" err="1">
                <a:latin typeface="NikoshBAN" panose="02000000000000000000"/>
              </a:rPr>
              <a:t>যেখানে</a:t>
            </a:r>
            <a:r>
              <a:rPr lang="en-US" sz="2200" dirty="0">
                <a:latin typeface="NikoshBAN" panose="02000000000000000000"/>
              </a:rPr>
              <a:t> </a:t>
            </a:r>
            <a:r>
              <a:rPr lang="en-US" sz="2200" dirty="0" err="1">
                <a:latin typeface="NikoshBAN" panose="02000000000000000000"/>
              </a:rPr>
              <a:t>কোষ</a:t>
            </a:r>
            <a:r>
              <a:rPr lang="en-US" sz="2200" dirty="0">
                <a:latin typeface="NikoshBAN" panose="02000000000000000000"/>
              </a:rPr>
              <a:t> </a:t>
            </a:r>
            <a:r>
              <a:rPr lang="en-US" sz="2200" dirty="0" err="1">
                <a:latin typeface="NikoshBAN" panose="02000000000000000000"/>
              </a:rPr>
              <a:t>বিভাজনের</a:t>
            </a:r>
            <a:r>
              <a:rPr lang="en-US" sz="2200" dirty="0">
                <a:latin typeface="NikoshBAN" panose="02000000000000000000"/>
              </a:rPr>
              <a:t> </a:t>
            </a:r>
            <a:r>
              <a:rPr lang="en-US" sz="2200" dirty="0" err="1">
                <a:latin typeface="NikoshBAN" panose="02000000000000000000"/>
              </a:rPr>
              <a:t>তলগুলো</a:t>
            </a:r>
            <a:r>
              <a:rPr lang="en-US" sz="2200" dirty="0">
                <a:latin typeface="NikoshBAN" panose="02000000000000000000"/>
              </a:rPr>
              <a:t> (planes) </a:t>
            </a:r>
            <a:r>
              <a:rPr lang="en-US" sz="2200" dirty="0" err="1">
                <a:latin typeface="NikoshBAN" panose="02000000000000000000"/>
              </a:rPr>
              <a:t>তির্যকভাবে</a:t>
            </a:r>
            <a:r>
              <a:rPr lang="en-US" sz="2200" dirty="0">
                <a:latin typeface="NikoshBAN" panose="02000000000000000000"/>
              </a:rPr>
              <a:t> </a:t>
            </a:r>
            <a:r>
              <a:rPr lang="en-US" sz="2200" dirty="0" err="1">
                <a:latin typeface="NikoshBAN" panose="02000000000000000000"/>
              </a:rPr>
              <a:t>অবস্থান</a:t>
            </a:r>
            <a:r>
              <a:rPr lang="en-US" sz="2200" dirty="0">
                <a:latin typeface="NikoshBAN" panose="02000000000000000000"/>
              </a:rPr>
              <a:t> </a:t>
            </a:r>
            <a:r>
              <a:rPr lang="en-US" sz="2200" dirty="0" err="1">
                <a:latin typeface="NikoshBAN" panose="02000000000000000000"/>
              </a:rPr>
              <a:t>করে</a:t>
            </a:r>
            <a:r>
              <a:rPr lang="en-US" sz="2200" dirty="0">
                <a:latin typeface="NikoshBAN" panose="02000000000000000000"/>
              </a:rPr>
              <a:t>। </a:t>
            </a:r>
            <a:r>
              <a:rPr lang="en-US" sz="2200" dirty="0" err="1">
                <a:latin typeface="NikoshBAN" panose="02000000000000000000"/>
              </a:rPr>
              <a:t>এর</a:t>
            </a:r>
            <a:r>
              <a:rPr lang="en-US" sz="2200" dirty="0">
                <a:latin typeface="NikoshBAN" panose="02000000000000000000"/>
              </a:rPr>
              <a:t> </a:t>
            </a:r>
            <a:r>
              <a:rPr lang="en-US" sz="2200" dirty="0" err="1">
                <a:latin typeface="NikoshBAN" panose="02000000000000000000"/>
              </a:rPr>
              <a:t>ফলে</a:t>
            </a:r>
            <a:r>
              <a:rPr lang="en-US" sz="2200" dirty="0">
                <a:latin typeface="NikoshBAN" panose="02000000000000000000"/>
              </a:rPr>
              <a:t> </a:t>
            </a:r>
            <a:r>
              <a:rPr lang="en-US" sz="2200" dirty="0" err="1">
                <a:latin typeface="NikoshBAN" panose="02000000000000000000"/>
              </a:rPr>
              <a:t>উৎপন্ন</a:t>
            </a:r>
            <a:r>
              <a:rPr lang="en-US" sz="2200" dirty="0">
                <a:latin typeface="NikoshBAN" panose="02000000000000000000"/>
              </a:rPr>
              <a:t> </a:t>
            </a:r>
            <a:r>
              <a:rPr lang="en-US" sz="2200" dirty="0" err="1">
                <a:latin typeface="NikoshBAN" panose="02000000000000000000"/>
              </a:rPr>
              <a:t>কোষগুলো</a:t>
            </a:r>
            <a:r>
              <a:rPr lang="en-US" sz="2200" dirty="0">
                <a:latin typeface="NikoshBAN" panose="02000000000000000000"/>
              </a:rPr>
              <a:t> (</a:t>
            </a:r>
            <a:r>
              <a:rPr lang="en-US" sz="2200" dirty="0" err="1">
                <a:latin typeface="NikoshBAN" panose="02000000000000000000"/>
              </a:rPr>
              <a:t>ব্লাস্টোমিয়ার</a:t>
            </a:r>
            <a:r>
              <a:rPr lang="en-US" sz="2200" dirty="0">
                <a:latin typeface="NikoshBAN" panose="02000000000000000000"/>
              </a:rPr>
              <a:t>) </a:t>
            </a:r>
            <a:r>
              <a:rPr lang="en-US" sz="2200" dirty="0" err="1">
                <a:latin typeface="NikoshBAN" panose="02000000000000000000"/>
              </a:rPr>
              <a:t>ঠিক</a:t>
            </a:r>
            <a:r>
              <a:rPr lang="en-US" sz="2200" dirty="0">
                <a:latin typeface="NikoshBAN" panose="02000000000000000000"/>
              </a:rPr>
              <a:t> </a:t>
            </a:r>
            <a:r>
              <a:rPr lang="en-US" sz="2200" dirty="0" err="1">
                <a:latin typeface="NikoshBAN" panose="02000000000000000000"/>
              </a:rPr>
              <a:t>একে</a:t>
            </a:r>
            <a:r>
              <a:rPr lang="en-US" sz="2200" dirty="0">
                <a:latin typeface="NikoshBAN" panose="02000000000000000000"/>
              </a:rPr>
              <a:t> </a:t>
            </a:r>
            <a:r>
              <a:rPr lang="en-US" sz="2200" dirty="0" err="1">
                <a:latin typeface="NikoshBAN" panose="02000000000000000000"/>
              </a:rPr>
              <a:t>অপরের</a:t>
            </a:r>
            <a:r>
              <a:rPr lang="en-US" sz="2200" dirty="0">
                <a:latin typeface="NikoshBAN" panose="02000000000000000000"/>
              </a:rPr>
              <a:t> </a:t>
            </a:r>
            <a:r>
              <a:rPr lang="en-US" sz="2200" dirty="0" err="1">
                <a:latin typeface="NikoshBAN" panose="02000000000000000000"/>
              </a:rPr>
              <a:t>ওপর</a:t>
            </a:r>
            <a:r>
              <a:rPr lang="en-US" sz="2200" dirty="0">
                <a:latin typeface="NikoshBAN" panose="02000000000000000000"/>
              </a:rPr>
              <a:t> </a:t>
            </a:r>
            <a:r>
              <a:rPr lang="en-US" sz="2200" dirty="0" err="1">
                <a:latin typeface="NikoshBAN" panose="02000000000000000000"/>
              </a:rPr>
              <a:t>সোজাসুজি</a:t>
            </a:r>
            <a:r>
              <a:rPr lang="en-US" sz="2200" dirty="0">
                <a:latin typeface="NikoshBAN" panose="02000000000000000000"/>
              </a:rPr>
              <a:t> </a:t>
            </a:r>
            <a:r>
              <a:rPr lang="en-US" sz="2200" dirty="0" err="1">
                <a:latin typeface="NikoshBAN" panose="02000000000000000000"/>
              </a:rPr>
              <a:t>না</a:t>
            </a:r>
            <a:r>
              <a:rPr lang="en-US" sz="2200" dirty="0">
                <a:latin typeface="NikoshBAN" panose="02000000000000000000"/>
              </a:rPr>
              <a:t> </a:t>
            </a:r>
            <a:r>
              <a:rPr lang="en-US" sz="2200" dirty="0" err="1">
                <a:latin typeface="NikoshBAN" panose="02000000000000000000"/>
              </a:rPr>
              <a:t>থেকে</a:t>
            </a:r>
            <a:r>
              <a:rPr lang="en-US" sz="2200" dirty="0">
                <a:latin typeface="NikoshBAN" panose="02000000000000000000"/>
              </a:rPr>
              <a:t> </a:t>
            </a:r>
            <a:r>
              <a:rPr lang="en-US" sz="2200" dirty="0" err="1">
                <a:latin typeface="NikoshBAN" panose="02000000000000000000"/>
              </a:rPr>
              <a:t>সর্পিল</a:t>
            </a:r>
            <a:r>
              <a:rPr lang="en-US" sz="2200" dirty="0">
                <a:latin typeface="NikoshBAN" panose="02000000000000000000"/>
              </a:rPr>
              <a:t> </a:t>
            </a:r>
            <a:r>
              <a:rPr lang="en-US" sz="2200" dirty="0" err="1">
                <a:latin typeface="NikoshBAN" panose="02000000000000000000"/>
              </a:rPr>
              <a:t>বা</a:t>
            </a:r>
            <a:r>
              <a:rPr lang="en-US" sz="2200" dirty="0">
                <a:latin typeface="NikoshBAN" panose="02000000000000000000"/>
              </a:rPr>
              <a:t> </a:t>
            </a:r>
            <a:r>
              <a:rPr lang="en-US" sz="2200" dirty="0" err="1">
                <a:latin typeface="NikoshBAN" panose="02000000000000000000"/>
              </a:rPr>
              <a:t>পেঁচানো</a:t>
            </a:r>
            <a:r>
              <a:rPr lang="en-US" sz="2200" dirty="0">
                <a:latin typeface="NikoshBAN" panose="02000000000000000000"/>
              </a:rPr>
              <a:t> </a:t>
            </a:r>
            <a:r>
              <a:rPr lang="en-US" sz="2200" dirty="0" err="1">
                <a:latin typeface="NikoshBAN" panose="02000000000000000000"/>
              </a:rPr>
              <a:t>আকারে</a:t>
            </a:r>
            <a:r>
              <a:rPr lang="en-US" sz="2200" dirty="0">
                <a:latin typeface="NikoshBAN" panose="02000000000000000000"/>
              </a:rPr>
              <a:t> </a:t>
            </a:r>
            <a:r>
              <a:rPr lang="en-US" sz="2200" dirty="0" err="1">
                <a:latin typeface="NikoshBAN" panose="02000000000000000000"/>
              </a:rPr>
              <a:t>বিন্যস্ত</a:t>
            </a:r>
            <a:r>
              <a:rPr lang="en-US" sz="2200" dirty="0">
                <a:latin typeface="NikoshBAN" panose="02000000000000000000"/>
              </a:rPr>
              <a:t> </a:t>
            </a:r>
            <a:r>
              <a:rPr lang="en-US" sz="2200" dirty="0" err="1">
                <a:latin typeface="NikoshBAN" panose="02000000000000000000"/>
              </a:rPr>
              <a:t>থাকে</a:t>
            </a:r>
            <a:r>
              <a:rPr lang="en-US" sz="2200" dirty="0">
                <a:latin typeface="NikoshBAN" panose="02000000000000000000"/>
              </a:rPr>
              <a:t>। </a:t>
            </a:r>
            <a:r>
              <a:rPr lang="en-US" sz="2200" dirty="0" err="1">
                <a:latin typeface="NikoshBAN" panose="02000000000000000000"/>
              </a:rPr>
              <a:t>যেমনঃ</a:t>
            </a:r>
            <a:r>
              <a:rPr lang="en-US" sz="2200" dirty="0">
                <a:latin typeface="NikoshBAN" panose="02000000000000000000"/>
              </a:rPr>
              <a:t> Annelida ও Mollusca </a:t>
            </a:r>
            <a:r>
              <a:rPr lang="en-US" sz="2200" dirty="0" err="1">
                <a:latin typeface="NikoshBAN" panose="02000000000000000000"/>
              </a:rPr>
              <a:t>পর্বের</a:t>
            </a:r>
            <a:r>
              <a:rPr lang="en-US" sz="2200" dirty="0">
                <a:latin typeface="NikoshBAN" panose="02000000000000000000"/>
              </a:rPr>
              <a:t> </a:t>
            </a:r>
            <a:r>
              <a:rPr lang="en-US" sz="2200" dirty="0" err="1">
                <a:latin typeface="NikoshBAN" panose="02000000000000000000"/>
              </a:rPr>
              <a:t>প্রাণীদের</a:t>
            </a:r>
            <a:r>
              <a:rPr lang="en-US" sz="2200" dirty="0">
                <a:latin typeface="NikoshBAN" panose="02000000000000000000"/>
              </a:rPr>
              <a:t> </a:t>
            </a:r>
            <a:r>
              <a:rPr lang="en-US" sz="2200" dirty="0" err="1">
                <a:latin typeface="NikoshBAN" panose="02000000000000000000"/>
              </a:rPr>
              <a:t>ক্লিভেজ</a:t>
            </a:r>
            <a:r>
              <a:rPr lang="en-US" sz="2200" dirty="0">
                <a:latin typeface="NikoshBAN" panose="02000000000000000000"/>
              </a:rPr>
              <a:t>।</a:t>
            </a:r>
          </a:p>
        </p:txBody>
      </p:sp>
      <p:pic>
        <p:nvPicPr>
          <p:cNvPr id="5" name="Content Placeholder 4">
            <a:extLst>
              <a:ext uri="{FF2B5EF4-FFF2-40B4-BE49-F238E27FC236}">
                <a16:creationId xmlns:a16="http://schemas.microsoft.com/office/drawing/2014/main" id="{7B6E0C03-B0FA-EFED-665E-04ED64BD64DC}"/>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38200" y="2073720"/>
            <a:ext cx="10515600" cy="2073241"/>
          </a:xfrm>
          <a:prstGeom prst="rect">
            <a:avLst/>
          </a:prstGeom>
        </p:spPr>
      </p:pic>
    </p:spTree>
    <p:extLst>
      <p:ext uri="{BB962C8B-B14F-4D97-AF65-F5344CB8AC3E}">
        <p14:creationId xmlns:p14="http://schemas.microsoft.com/office/powerpoint/2010/main" val="1278109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763441" y="318654"/>
            <a:ext cx="10296352" cy="806824"/>
          </a:xfrm>
          <a:prstGeom prst="roundRect">
            <a:avLst>
              <a:gd name="adj" fmla="val 11495"/>
            </a:avLst>
          </a:prstGeom>
          <a:solidFill>
            <a:schemeClr val="accent5">
              <a:lumMod val="60000"/>
              <a:lumOff val="4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bn-IN" sz="3600" dirty="0">
                <a:ln>
                  <a:solidFill>
                    <a:sysClr val="windowText" lastClr="000000"/>
                  </a:solidFill>
                </a:ln>
                <a:solidFill>
                  <a:sysClr val="windowText" lastClr="000000"/>
                </a:solidFill>
                <a:latin typeface="NikoshBAN" pitchFamily="2" charset="0"/>
                <a:cs typeface="NikoshBAN" pitchFamily="2" charset="0"/>
              </a:rPr>
              <a:t>শিক্ষার্থী বন্ধুরা বলোতো দেখি</a:t>
            </a:r>
            <a:r>
              <a:rPr lang="en-US" sz="3600" dirty="0">
                <a:ln>
                  <a:solidFill>
                    <a:sysClr val="windowText" lastClr="000000"/>
                  </a:solidFill>
                </a:ln>
                <a:solidFill>
                  <a:sysClr val="windowText" lastClr="000000"/>
                </a:solidFill>
                <a:latin typeface="NikoshBAN" pitchFamily="2" charset="0"/>
                <a:cs typeface="NikoshBAN" pitchFamily="2" charset="0"/>
              </a:rPr>
              <a:t> </a:t>
            </a:r>
            <a:r>
              <a:rPr lang="bn-BD" sz="3600" dirty="0">
                <a:ln>
                  <a:solidFill>
                    <a:sysClr val="windowText" lastClr="000000"/>
                  </a:solidFill>
                </a:ln>
                <a:solidFill>
                  <a:sysClr val="windowText" lastClr="000000"/>
                </a:solidFill>
                <a:latin typeface="NikoshBAN" pitchFamily="2" charset="0"/>
                <a:cs typeface="NikoshBAN" pitchFamily="2" charset="0"/>
              </a:rPr>
              <a:t>নিচের ছকে কী</a:t>
            </a:r>
            <a:r>
              <a:rPr lang="en-US" sz="3600" dirty="0">
                <a:ln>
                  <a:solidFill>
                    <a:sysClr val="windowText" lastClr="000000"/>
                  </a:solidFill>
                </a:ln>
                <a:solidFill>
                  <a:sysClr val="windowText" lastClr="000000"/>
                </a:solidFill>
                <a:latin typeface="NikoshBAN" pitchFamily="2" charset="0"/>
                <a:cs typeface="NikoshBAN" pitchFamily="2" charset="0"/>
              </a:rPr>
              <a:t> </a:t>
            </a:r>
            <a:r>
              <a:rPr lang="bn-BD" sz="3600" dirty="0">
                <a:ln>
                  <a:solidFill>
                    <a:sysClr val="windowText" lastClr="000000"/>
                  </a:solidFill>
                </a:ln>
                <a:solidFill>
                  <a:sysClr val="windowText" lastClr="000000"/>
                </a:solidFill>
                <a:latin typeface="NikoshBAN" pitchFamily="2" charset="0"/>
                <a:cs typeface="NikoshBAN" pitchFamily="2" charset="0"/>
              </a:rPr>
              <a:t>দেখানো হচ্ছে?</a:t>
            </a:r>
            <a:endParaRPr lang="en-US" sz="3600" dirty="0">
              <a:ln>
                <a:solidFill>
                  <a:sysClr val="windowText" lastClr="000000"/>
                </a:solidFill>
              </a:ln>
              <a:solidFill>
                <a:sysClr val="windowText" lastClr="000000"/>
              </a:solidFill>
              <a:latin typeface="NikoshBAN" pitchFamily="2" charset="0"/>
              <a:cs typeface="NikoshBAN" pitchFamily="2" charset="0"/>
            </a:endParaRP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6126" b="3784"/>
          <a:stretch/>
        </p:blipFill>
        <p:spPr>
          <a:xfrm>
            <a:off x="2507673" y="1553689"/>
            <a:ext cx="7967973" cy="498565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847485747"/>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xit" presetSubtype="0" fill="hold" grpId="0" nodeType="clickEffect">
                                  <p:stCondLst>
                                    <p:cond delay="0"/>
                                  </p:stCondLst>
                                  <p:childTnLst>
                                    <p:animEffect transition="out" filter="fade">
                                      <p:cBhvr>
                                        <p:cTn id="11" dur="1000"/>
                                        <p:tgtEl>
                                          <p:spTgt spid="6"/>
                                        </p:tgtEl>
                                      </p:cBhvr>
                                    </p:animEffect>
                                    <p:anim calcmode="lin" valueType="num">
                                      <p:cBhvr>
                                        <p:cTn id="12" dur="1000"/>
                                        <p:tgtEl>
                                          <p:spTgt spid="6"/>
                                        </p:tgtEl>
                                        <p:attrNameLst>
                                          <p:attrName>ppt_x</p:attrName>
                                        </p:attrNameLst>
                                      </p:cBhvr>
                                      <p:tavLst>
                                        <p:tav tm="0">
                                          <p:val>
                                            <p:strVal val="ppt_x"/>
                                          </p:val>
                                        </p:tav>
                                        <p:tav tm="100000">
                                          <p:val>
                                            <p:strVal val="ppt_x"/>
                                          </p:val>
                                        </p:tav>
                                      </p:tavLst>
                                    </p:anim>
                                    <p:anim calcmode="lin" valueType="num">
                                      <p:cBhvr>
                                        <p:cTn id="13" dur="1000"/>
                                        <p:tgtEl>
                                          <p:spTgt spid="6"/>
                                        </p:tgtEl>
                                        <p:attrNameLst>
                                          <p:attrName>ppt_y</p:attrName>
                                        </p:attrNameLst>
                                      </p:cBhvr>
                                      <p:tavLst>
                                        <p:tav tm="0">
                                          <p:val>
                                            <p:strVal val="ppt_y"/>
                                          </p:val>
                                        </p:tav>
                                        <p:tav tm="100000">
                                          <p:val>
                                            <p:strVal val="ppt_y-.1"/>
                                          </p:val>
                                        </p:tav>
                                      </p:tavLst>
                                    </p:anim>
                                    <p:set>
                                      <p:cBhvr>
                                        <p:cTn id="14" dur="1" fill="hold">
                                          <p:stCondLst>
                                            <p:cond delay="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40325" y="2535388"/>
            <a:ext cx="3463639" cy="665018"/>
          </a:xfrm>
          <a:prstGeom prst="rect">
            <a:avLst/>
          </a:prstGeom>
          <a:solidFill>
            <a:schemeClr val="bg1"/>
          </a:solidFill>
          <a:ln w="76200">
            <a:noFill/>
            <a:prstDash val="solid"/>
          </a:ln>
        </p:spPr>
        <p:style>
          <a:lnRef idx="1">
            <a:schemeClr val="accent5"/>
          </a:lnRef>
          <a:fillRef idx="2">
            <a:schemeClr val="accent5"/>
          </a:fillRef>
          <a:effectRef idx="1">
            <a:schemeClr val="accent5"/>
          </a:effectRef>
          <a:fontRef idx="minor">
            <a:schemeClr val="dk1"/>
          </a:fontRef>
        </p:style>
        <p:txBody>
          <a:bodyPr lIns="108341" tIns="54170" rIns="108341" bIns="54170" rtlCol="0" anchor="ctr">
            <a:scene3d>
              <a:camera prst="orthographicFront">
                <a:rot lat="0" lon="0" rev="0"/>
              </a:camera>
              <a:lightRig rig="contrasting" dir="t">
                <a:rot lat="0" lon="0" rev="4500000"/>
              </a:lightRig>
            </a:scene3d>
            <a:sp3d contourW="6350" prstMaterial="metal">
              <a:contourClr>
                <a:schemeClr val="accent1">
                  <a:shade val="75000"/>
                </a:schemeClr>
              </a:contourClr>
            </a:sp3d>
          </a:bodyPr>
          <a:lstStyle/>
          <a:p>
            <a:pPr algn="ctr"/>
            <a:r>
              <a:rPr lang="en-US" sz="4400" b="1" cap="all" dirty="0">
                <a:ln w="0">
                  <a:noFill/>
                </a:ln>
                <a:solidFill>
                  <a:prstClr val="black"/>
                </a:solidFill>
                <a:latin typeface="NikoshBAN" pitchFamily="2" charset="0"/>
                <a:cs typeface="NikoshBAN" pitchFamily="2" charset="0"/>
              </a:rPr>
              <a:t>  </a:t>
            </a:r>
            <a:r>
              <a:rPr lang="bn-BD" sz="4400" b="1" cap="all" dirty="0">
                <a:ln w="0">
                  <a:noFill/>
                </a:ln>
                <a:solidFill>
                  <a:prstClr val="black"/>
                </a:solidFill>
                <a:latin typeface="NikoshBAN" pitchFamily="2" charset="0"/>
                <a:cs typeface="NikoshBAN" pitchFamily="2" charset="0"/>
              </a:rPr>
              <a:t>শ্রে</a:t>
            </a:r>
            <a:r>
              <a:rPr lang="en-US" sz="4400" b="1" cap="all" dirty="0" err="1">
                <a:ln w="0">
                  <a:noFill/>
                </a:ln>
                <a:solidFill>
                  <a:prstClr val="black"/>
                </a:solidFill>
                <a:latin typeface="NikoshBAN" pitchFamily="2" charset="0"/>
                <a:cs typeface="NikoshBAN" pitchFamily="2" charset="0"/>
              </a:rPr>
              <a:t>ণিবিন্যাস</a:t>
            </a:r>
            <a:endParaRPr lang="en-US" sz="4400" b="1" cap="all" dirty="0">
              <a:ln w="0">
                <a:noFill/>
              </a:ln>
              <a:solidFill>
                <a:prstClr val="black"/>
              </a:solidFill>
              <a:latin typeface="NikoshBAN" pitchFamily="2" charset="0"/>
              <a:cs typeface="NikoshBAN" pitchFamily="2" charset="0"/>
            </a:endParaRPr>
          </a:p>
        </p:txBody>
      </p:sp>
      <p:pic>
        <p:nvPicPr>
          <p:cNvPr id="3" name="Picture 2"/>
          <p:cNvPicPr>
            <a:picLocks noChangeAspect="1"/>
          </p:cNvPicPr>
          <p:nvPr/>
        </p:nvPicPr>
        <p:blipFill rotWithShape="1">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t="12131" b="4843"/>
          <a:stretch/>
        </p:blipFill>
        <p:spPr>
          <a:xfrm>
            <a:off x="3643744" y="782961"/>
            <a:ext cx="7781060" cy="4682489"/>
          </a:xfrm>
          <a:prstGeom prst="rect">
            <a:avLst/>
          </a:prstGeom>
        </p:spPr>
      </p:pic>
    </p:spTree>
    <p:extLst>
      <p:ext uri="{BB962C8B-B14F-4D97-AF65-F5344CB8AC3E}">
        <p14:creationId xmlns:p14="http://schemas.microsoft.com/office/powerpoint/2010/main" val="268410426"/>
      </p:ext>
    </p:extLst>
  </p:cSld>
  <p:clrMapOvr>
    <a:masterClrMapping/>
  </p:clrMapOvr>
  <p:transition spd="slow" advClick="0">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818356" y="734168"/>
            <a:ext cx="6690807" cy="20387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algn="ctr" defTabSz="457200" fontAlgn="base" hangingPunct="0">
              <a:lnSpc>
                <a:spcPct val="93000"/>
              </a:lnSpc>
              <a:spcBef>
                <a:spcPct val="0"/>
              </a:spcBef>
              <a:spcAft>
                <a:spcPct val="0"/>
              </a:spcAft>
              <a:buClr>
                <a:srgbClr val="000000"/>
              </a:buClr>
              <a:buSzPct val="100000"/>
              <a:buFont typeface="Times New Roman" panose="02020603050405020304" pitchFamily="18" charset="0"/>
              <a:buNone/>
            </a:pPr>
            <a:r>
              <a:rPr lang="en-US" sz="3600" b="1" dirty="0">
                <a:solidFill>
                  <a:srgbClr val="000000"/>
                </a:solidFill>
                <a:latin typeface="NikoshBAN" panose="02000000000000000000" pitchFamily="2" charset="0"/>
                <a:cs typeface="NikoshBAN" panose="02000000000000000000" pitchFamily="2" charset="0"/>
              </a:rPr>
              <a:t>Md. Ubaydullah</a:t>
            </a:r>
          </a:p>
          <a:p>
            <a:pPr algn="ctr" defTabSz="457200" fontAlgn="base" hangingPunct="0">
              <a:lnSpc>
                <a:spcPct val="93000"/>
              </a:lnSpc>
              <a:spcBef>
                <a:spcPct val="0"/>
              </a:spcBef>
              <a:spcAft>
                <a:spcPct val="0"/>
              </a:spcAft>
              <a:buClr>
                <a:srgbClr val="000000"/>
              </a:buClr>
              <a:buSzPct val="100000"/>
              <a:buFont typeface="Times New Roman" panose="02020603050405020304" pitchFamily="18" charset="0"/>
              <a:buNone/>
            </a:pPr>
            <a:r>
              <a:rPr lang="en-US" sz="3600" b="1" dirty="0">
                <a:solidFill>
                  <a:srgbClr val="000000"/>
                </a:solidFill>
                <a:latin typeface="NikoshBAN" panose="02000000000000000000" pitchFamily="2" charset="0"/>
                <a:cs typeface="NikoshBAN" panose="02000000000000000000" pitchFamily="2" charset="0"/>
              </a:rPr>
              <a:t>Lecturer(Biology)</a:t>
            </a:r>
          </a:p>
          <a:p>
            <a:pPr algn="ctr" defTabSz="457200" fontAlgn="base" hangingPunct="0">
              <a:lnSpc>
                <a:spcPct val="93000"/>
              </a:lnSpc>
              <a:spcBef>
                <a:spcPct val="0"/>
              </a:spcBef>
              <a:spcAft>
                <a:spcPct val="0"/>
              </a:spcAft>
              <a:buClr>
                <a:srgbClr val="000000"/>
              </a:buClr>
              <a:buSzPct val="100000"/>
              <a:buFont typeface="Times New Roman" panose="02020603050405020304" pitchFamily="18" charset="0"/>
              <a:buNone/>
            </a:pPr>
            <a:r>
              <a:rPr lang="en-US" sz="2800" b="1" dirty="0" err="1">
                <a:solidFill>
                  <a:srgbClr val="000000"/>
                </a:solidFill>
                <a:latin typeface="NikoshBAN" panose="02000000000000000000" pitchFamily="2" charset="0"/>
                <a:cs typeface="NikoshBAN" panose="02000000000000000000" pitchFamily="2" charset="0"/>
              </a:rPr>
              <a:t>Khademul</a:t>
            </a:r>
            <a:r>
              <a:rPr lang="en-US" sz="2800" b="1" dirty="0">
                <a:solidFill>
                  <a:srgbClr val="000000"/>
                </a:solidFill>
                <a:latin typeface="NikoshBAN" panose="02000000000000000000" pitchFamily="2" charset="0"/>
                <a:cs typeface="NikoshBAN" panose="02000000000000000000" pitchFamily="2" charset="0"/>
              </a:rPr>
              <a:t> Islam Girl’s School &amp; college</a:t>
            </a:r>
          </a:p>
          <a:p>
            <a:pPr algn="ctr" defTabSz="457200" fontAlgn="base" hangingPunct="0">
              <a:lnSpc>
                <a:spcPct val="93000"/>
              </a:lnSpc>
              <a:spcBef>
                <a:spcPct val="0"/>
              </a:spcBef>
              <a:spcAft>
                <a:spcPct val="0"/>
              </a:spcAft>
              <a:buClr>
                <a:srgbClr val="000000"/>
              </a:buClr>
              <a:buSzPct val="100000"/>
              <a:buFont typeface="Times New Roman" panose="02020603050405020304" pitchFamily="18" charset="0"/>
              <a:buNone/>
            </a:pPr>
            <a:r>
              <a:rPr lang="bn-BD" sz="3600" b="1" dirty="0">
                <a:solidFill>
                  <a:srgbClr val="000000"/>
                </a:solidFill>
                <a:latin typeface="NikoshBAN" panose="02000000000000000000" pitchFamily="2" charset="0"/>
                <a:cs typeface="NikoshBAN" panose="02000000000000000000" pitchFamily="2" charset="0"/>
              </a:rPr>
              <a:t> </a:t>
            </a:r>
            <a:endParaRPr lang="en-US" sz="3600" b="1" dirty="0">
              <a:solidFill>
                <a:srgbClr val="000000"/>
              </a:solidFill>
              <a:latin typeface="NikoshBAN" panose="02000000000000000000" pitchFamily="2" charset="0"/>
              <a:cs typeface="NikoshBAN" panose="02000000000000000000" pitchFamily="2" charset="0"/>
            </a:endParaRPr>
          </a:p>
        </p:txBody>
      </p:sp>
      <p:sp>
        <p:nvSpPr>
          <p:cNvPr id="3" name="TextBox 2"/>
          <p:cNvSpPr txBox="1"/>
          <p:nvPr/>
        </p:nvSpPr>
        <p:spPr>
          <a:xfrm>
            <a:off x="818357" y="3778883"/>
            <a:ext cx="6690806" cy="1466171"/>
          </a:xfrm>
          <a:prstGeom prst="rect">
            <a:avLst/>
          </a:prstGeom>
          <a:noFill/>
          <a:ln w="28575">
            <a:solidFill>
              <a:schemeClr val="tx1"/>
            </a:solidFill>
          </a:ln>
        </p:spPr>
        <p:style>
          <a:lnRef idx="2">
            <a:schemeClr val="accent5"/>
          </a:lnRef>
          <a:fillRef idx="1">
            <a:schemeClr val="lt1"/>
          </a:fillRef>
          <a:effectRef idx="0">
            <a:schemeClr val="accent5"/>
          </a:effectRef>
          <a:fontRef idx="minor">
            <a:schemeClr val="dk1"/>
          </a:fontRef>
        </p:style>
        <p:txBody>
          <a:bodyPr wrap="square">
            <a:spAutoFit/>
          </a:bodyPr>
          <a:lstStyle/>
          <a:p>
            <a:pPr algn="ctr" defTabSz="457200" fontAlgn="base" hangingPunct="0">
              <a:lnSpc>
                <a:spcPct val="93000"/>
              </a:lnSpc>
              <a:spcBef>
                <a:spcPct val="0"/>
              </a:spcBef>
              <a:spcAft>
                <a:spcPct val="0"/>
              </a:spcAft>
              <a:buClr>
                <a:srgbClr val="000000"/>
              </a:buClr>
              <a:buSzPct val="100000"/>
              <a:buFont typeface="Times New Roman" panose="02020603050405020304" pitchFamily="18" charset="0"/>
              <a:buNone/>
              <a:defRPr/>
            </a:pPr>
            <a:r>
              <a:rPr lang="en-US" sz="3200" b="1" dirty="0">
                <a:solidFill>
                  <a:prstClr val="black"/>
                </a:solidFill>
                <a:latin typeface="NikoshBAN" pitchFamily="2" charset="0"/>
                <a:cs typeface="NikoshBAN" pitchFamily="2" charset="0"/>
              </a:rPr>
              <a:t>Class: XI-</a:t>
            </a:r>
            <a:r>
              <a:rPr lang="en-US" sz="3200" b="1" dirty="0" err="1">
                <a:solidFill>
                  <a:prstClr val="black"/>
                </a:solidFill>
                <a:latin typeface="NikoshBAN" pitchFamily="2" charset="0"/>
                <a:cs typeface="NikoshBAN" pitchFamily="2" charset="0"/>
              </a:rPr>
              <a:t>Xii</a:t>
            </a:r>
            <a:endParaRPr lang="bn-BD" sz="3200" b="1" dirty="0">
              <a:solidFill>
                <a:prstClr val="black"/>
              </a:solidFill>
              <a:latin typeface="NikoshBAN" pitchFamily="2" charset="0"/>
              <a:cs typeface="NikoshBAN" pitchFamily="2" charset="0"/>
            </a:endParaRPr>
          </a:p>
          <a:p>
            <a:pPr algn="ctr" defTabSz="457200" fontAlgn="base" hangingPunct="0">
              <a:lnSpc>
                <a:spcPct val="93000"/>
              </a:lnSpc>
              <a:spcBef>
                <a:spcPct val="0"/>
              </a:spcBef>
              <a:spcAft>
                <a:spcPct val="0"/>
              </a:spcAft>
              <a:buClr>
                <a:srgbClr val="000000"/>
              </a:buClr>
              <a:buSzPct val="100000"/>
              <a:buFont typeface="Times New Roman" panose="02020603050405020304" pitchFamily="18" charset="0"/>
              <a:buNone/>
              <a:defRPr/>
            </a:pPr>
            <a:r>
              <a:rPr lang="en-US" sz="3200" b="1" dirty="0">
                <a:solidFill>
                  <a:prstClr val="black"/>
                </a:solidFill>
                <a:latin typeface="NikoshBAN" pitchFamily="2" charset="0"/>
                <a:cs typeface="NikoshBAN" pitchFamily="2" charset="0"/>
              </a:rPr>
              <a:t>Biology 2</a:t>
            </a:r>
            <a:r>
              <a:rPr lang="en-US" sz="3200" b="1" baseline="30000" dirty="0">
                <a:solidFill>
                  <a:prstClr val="black"/>
                </a:solidFill>
                <a:latin typeface="NikoshBAN" pitchFamily="2" charset="0"/>
                <a:cs typeface="NikoshBAN" pitchFamily="2" charset="0"/>
              </a:rPr>
              <a:t>nd</a:t>
            </a:r>
            <a:r>
              <a:rPr lang="en-US" sz="3200" b="1" dirty="0">
                <a:solidFill>
                  <a:prstClr val="black"/>
                </a:solidFill>
                <a:latin typeface="NikoshBAN" pitchFamily="2" charset="0"/>
                <a:cs typeface="NikoshBAN" pitchFamily="2" charset="0"/>
              </a:rPr>
              <a:t> paper</a:t>
            </a:r>
          </a:p>
          <a:p>
            <a:pPr algn="ctr" defTabSz="457200" fontAlgn="base" hangingPunct="0">
              <a:lnSpc>
                <a:spcPct val="93000"/>
              </a:lnSpc>
              <a:spcBef>
                <a:spcPct val="0"/>
              </a:spcBef>
              <a:spcAft>
                <a:spcPct val="0"/>
              </a:spcAft>
              <a:buClr>
                <a:srgbClr val="000000"/>
              </a:buClr>
              <a:buSzPct val="100000"/>
              <a:buFont typeface="Times New Roman" panose="02020603050405020304" pitchFamily="18" charset="0"/>
              <a:buNone/>
              <a:defRPr/>
            </a:pPr>
            <a:r>
              <a:rPr lang="en-US" sz="3200" b="1" dirty="0">
                <a:solidFill>
                  <a:prstClr val="black"/>
                </a:solidFill>
                <a:latin typeface="NikoshBAN" pitchFamily="2" charset="0"/>
                <a:cs typeface="NikoshBAN" pitchFamily="2" charset="0"/>
              </a:rPr>
              <a:t>Chapter: 1st (</a:t>
            </a:r>
            <a:r>
              <a:rPr lang="en-US" sz="2400" b="1" dirty="0">
                <a:solidFill>
                  <a:prstClr val="black"/>
                </a:solidFill>
                <a:latin typeface="NikoshBAN" pitchFamily="2" charset="0"/>
                <a:cs typeface="NikoshBAN" pitchFamily="2" charset="0"/>
              </a:rPr>
              <a:t>Animal Diversity &amp; Classification</a:t>
            </a:r>
            <a:r>
              <a:rPr lang="en-US" sz="3200" b="1" dirty="0">
                <a:solidFill>
                  <a:prstClr val="black"/>
                </a:solidFill>
                <a:latin typeface="NikoshBAN" pitchFamily="2" charset="0"/>
                <a:cs typeface="NikoshBAN" pitchFamily="2" charset="0"/>
              </a:rPr>
              <a:t>)</a:t>
            </a:r>
          </a:p>
        </p:txBody>
      </p:sp>
      <p:pic>
        <p:nvPicPr>
          <p:cNvPr id="4" name="Picture 5"/>
          <p:cNvPicPr>
            <a:picLocks noChangeAspect="1"/>
          </p:cNvPicPr>
          <p:nvPr/>
        </p:nvPicPr>
        <p:blipFill>
          <a:blip r:embed="rId2">
            <a:extLst>
              <a:ext uri="{28A0092B-C50C-407E-A947-70E740481C1C}">
                <a14:useLocalDpi xmlns:a14="http://schemas.microsoft.com/office/drawing/2010/main" val="0"/>
              </a:ext>
            </a:extLst>
          </a:blip>
          <a:srcRect t="4993" b="3482"/>
          <a:stretch>
            <a:fillRect/>
          </a:stretch>
        </p:blipFill>
        <p:spPr bwMode="auto">
          <a:xfrm>
            <a:off x="7827818" y="734168"/>
            <a:ext cx="3355884" cy="4968831"/>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48390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0727" y="5515098"/>
            <a:ext cx="2981537" cy="470646"/>
          </a:xfrm>
          <a:prstGeom prst="rect">
            <a:avLst/>
          </a:prstGeom>
          <a:ln>
            <a:noFill/>
          </a:ln>
        </p:spPr>
        <p:style>
          <a:lnRef idx="2">
            <a:schemeClr val="dk1"/>
          </a:lnRef>
          <a:fillRef idx="1">
            <a:schemeClr val="lt1"/>
          </a:fillRef>
          <a:effectRef idx="0">
            <a:schemeClr val="dk1"/>
          </a:effectRef>
          <a:fontRef idx="minor">
            <a:schemeClr val="dk1"/>
          </a:fontRef>
        </p:style>
        <p:txBody>
          <a:bodyPr lIns="94511" tIns="47255" rIns="94511" bIns="47255" rtlCol="0" anchor="ctr"/>
          <a:lstStyle/>
          <a:p>
            <a:pPr algn="ctr"/>
            <a:r>
              <a:rPr lang="bn-BD" sz="3200" i="1" dirty="0">
                <a:ln>
                  <a:solidFill>
                    <a:prstClr val="black"/>
                  </a:solidFill>
                </a:ln>
                <a:solidFill>
                  <a:prstClr val="black"/>
                </a:solidFill>
                <a:latin typeface="NikoshBAN" pitchFamily="2" charset="0"/>
                <a:cs typeface="NikoshBAN" pitchFamily="2" charset="0"/>
              </a:rPr>
              <a:t>Panthera</a:t>
            </a:r>
            <a:endParaRPr lang="en-GB" sz="3200" i="1" dirty="0">
              <a:ln>
                <a:solidFill>
                  <a:prstClr val="black"/>
                </a:solidFill>
              </a:ln>
              <a:solidFill>
                <a:prstClr val="black"/>
              </a:solidFill>
              <a:latin typeface="NikoshBAN" pitchFamily="2" charset="0"/>
              <a:cs typeface="NikoshBAN" pitchFamily="2" charset="0"/>
            </a:endParaRPr>
          </a:p>
        </p:txBody>
      </p:sp>
      <p:sp>
        <p:nvSpPr>
          <p:cNvPr id="3" name="Rectangle 2"/>
          <p:cNvSpPr/>
          <p:nvPr/>
        </p:nvSpPr>
        <p:spPr>
          <a:xfrm>
            <a:off x="3170436" y="5523286"/>
            <a:ext cx="1680882" cy="462458"/>
          </a:xfrm>
          <a:prstGeom prst="rect">
            <a:avLst/>
          </a:prstGeom>
          <a:ln>
            <a:noFill/>
          </a:ln>
        </p:spPr>
        <p:style>
          <a:lnRef idx="2">
            <a:schemeClr val="dk1"/>
          </a:lnRef>
          <a:fillRef idx="1">
            <a:schemeClr val="lt1"/>
          </a:fillRef>
          <a:effectRef idx="0">
            <a:schemeClr val="dk1"/>
          </a:effectRef>
          <a:fontRef idx="minor">
            <a:schemeClr val="dk1"/>
          </a:fontRef>
        </p:style>
        <p:txBody>
          <a:bodyPr lIns="94511" tIns="47255" rIns="94511" bIns="47255" rtlCol="0" anchor="ctr"/>
          <a:lstStyle/>
          <a:p>
            <a:pPr algn="ctr"/>
            <a:r>
              <a:rPr lang="bn-BD" sz="3200" i="1" dirty="0">
                <a:ln>
                  <a:solidFill>
                    <a:prstClr val="black"/>
                  </a:solidFill>
                </a:ln>
                <a:solidFill>
                  <a:prstClr val="black"/>
                </a:solidFill>
                <a:latin typeface="NikoshBAN" pitchFamily="2" charset="0"/>
                <a:cs typeface="NikoshBAN" pitchFamily="2" charset="0"/>
              </a:rPr>
              <a:t>tigris</a:t>
            </a:r>
            <a:endParaRPr lang="en-GB" sz="3200" i="1" dirty="0">
              <a:ln>
                <a:solidFill>
                  <a:prstClr val="black"/>
                </a:solidFill>
              </a:ln>
              <a:solidFill>
                <a:prstClr val="black"/>
              </a:solidFill>
              <a:latin typeface="NikoshBAN" pitchFamily="2" charset="0"/>
              <a:cs typeface="NikoshBAN" pitchFamily="2" charset="0"/>
            </a:endParaRPr>
          </a:p>
        </p:txBody>
      </p:sp>
      <p:sp>
        <p:nvSpPr>
          <p:cNvPr id="4" name="Rectangle 3"/>
          <p:cNvSpPr/>
          <p:nvPr/>
        </p:nvSpPr>
        <p:spPr>
          <a:xfrm>
            <a:off x="716347" y="349823"/>
            <a:ext cx="8302962" cy="542365"/>
          </a:xfrm>
          <a:prstGeom prst="rect">
            <a:avLst/>
          </a:prstGeom>
          <a:ln/>
        </p:spPr>
        <p:style>
          <a:lnRef idx="2">
            <a:schemeClr val="dk1"/>
          </a:lnRef>
          <a:fillRef idx="1">
            <a:schemeClr val="lt1"/>
          </a:fillRef>
          <a:effectRef idx="0">
            <a:schemeClr val="dk1"/>
          </a:effectRef>
          <a:fontRef idx="minor">
            <a:schemeClr val="dk1"/>
          </a:fontRef>
        </p:style>
        <p:txBody>
          <a:bodyPr lIns="94511" tIns="47255" rIns="94511" bIns="47255" rtlCol="0" anchor="ctr"/>
          <a:lstStyle/>
          <a:p>
            <a:pPr algn="ctr"/>
            <a:r>
              <a:rPr lang="bn-IN" sz="2400" dirty="0">
                <a:ln>
                  <a:solidFill>
                    <a:sysClr val="windowText" lastClr="000000"/>
                  </a:solidFill>
                </a:ln>
                <a:solidFill>
                  <a:sysClr val="windowText" lastClr="000000"/>
                </a:solidFill>
                <a:latin typeface="NikoshBAN" pitchFamily="2" charset="0"/>
                <a:cs typeface="NikoshBAN" pitchFamily="2" charset="0"/>
              </a:rPr>
              <a:t>শিক্ষার্থী বন্ধুরা বলোতো দেখি</a:t>
            </a:r>
            <a:r>
              <a:rPr lang="en-US" sz="2400" dirty="0">
                <a:ln>
                  <a:solidFill>
                    <a:sysClr val="windowText" lastClr="000000"/>
                  </a:solidFill>
                </a:ln>
                <a:solidFill>
                  <a:sysClr val="windowText" lastClr="000000"/>
                </a:solidFill>
                <a:latin typeface="NikoshBAN" pitchFamily="2" charset="0"/>
                <a:cs typeface="NikoshBAN" pitchFamily="2" charset="0"/>
              </a:rPr>
              <a:t> </a:t>
            </a:r>
            <a:r>
              <a:rPr lang="bn-BD" sz="2400" dirty="0">
                <a:ln>
                  <a:solidFill>
                    <a:sysClr val="windowText" lastClr="000000"/>
                  </a:solidFill>
                </a:ln>
                <a:solidFill>
                  <a:sysClr val="windowText" lastClr="000000"/>
                </a:solidFill>
                <a:latin typeface="NikoshBAN" pitchFamily="2" charset="0"/>
                <a:cs typeface="NikoshBAN" pitchFamily="2" charset="0"/>
              </a:rPr>
              <a:t>নিচের ছবিতে কি দেখানো হচ্ছে</a:t>
            </a:r>
            <a:r>
              <a:rPr lang="bn-IN" sz="2400" dirty="0">
                <a:ln>
                  <a:solidFill>
                    <a:sysClr val="windowText" lastClr="000000"/>
                  </a:solidFill>
                </a:ln>
                <a:solidFill>
                  <a:sysClr val="windowText" lastClr="000000"/>
                </a:solidFill>
                <a:latin typeface="NikoshBAN" pitchFamily="2" charset="0"/>
                <a:cs typeface="NikoshBAN" pitchFamily="2" charset="0"/>
              </a:rPr>
              <a:t> </a:t>
            </a:r>
            <a:r>
              <a:rPr lang="en-US" sz="2400" dirty="0">
                <a:ln>
                  <a:solidFill>
                    <a:sysClr val="windowText" lastClr="000000"/>
                  </a:solidFill>
                </a:ln>
                <a:solidFill>
                  <a:sysClr val="windowText" lastClr="000000"/>
                </a:solidFill>
                <a:latin typeface="NikoshBAN" pitchFamily="2" charset="0"/>
                <a:cs typeface="NikoshBAN" pitchFamily="2" charset="0"/>
              </a:rPr>
              <a:t>?</a:t>
            </a:r>
          </a:p>
        </p:txBody>
      </p:sp>
      <p:sp>
        <p:nvSpPr>
          <p:cNvPr id="5" name="Rectangle 4"/>
          <p:cNvSpPr/>
          <p:nvPr/>
        </p:nvSpPr>
        <p:spPr>
          <a:xfrm>
            <a:off x="4851318" y="6155613"/>
            <a:ext cx="4370294" cy="542365"/>
          </a:xfrm>
          <a:prstGeom prst="rect">
            <a:avLst/>
          </a:prstGeom>
          <a:ln/>
        </p:spPr>
        <p:style>
          <a:lnRef idx="2">
            <a:schemeClr val="dk1"/>
          </a:lnRef>
          <a:fillRef idx="1">
            <a:schemeClr val="lt1"/>
          </a:fillRef>
          <a:effectRef idx="0">
            <a:schemeClr val="dk1"/>
          </a:effectRef>
          <a:fontRef idx="minor">
            <a:schemeClr val="dk1"/>
          </a:fontRef>
        </p:style>
        <p:txBody>
          <a:bodyPr lIns="94511" tIns="47255" rIns="94511" bIns="47255" rtlCol="0" anchor="ctr"/>
          <a:lstStyle/>
          <a:p>
            <a:pPr algn="ctr"/>
            <a:r>
              <a:rPr lang="bn-BD" sz="2400" dirty="0">
                <a:ln>
                  <a:solidFill>
                    <a:sysClr val="windowText" lastClr="000000"/>
                  </a:solidFill>
                </a:ln>
                <a:solidFill>
                  <a:sysClr val="windowText" lastClr="000000"/>
                </a:solidFill>
                <a:latin typeface="NikoshBAN" pitchFamily="2" charset="0"/>
                <a:cs typeface="NikoshBAN" pitchFamily="2" charset="0"/>
              </a:rPr>
              <a:t>এই নামটিতে কয়টি পদ আছে</a:t>
            </a:r>
            <a:r>
              <a:rPr lang="en-US" sz="2400" dirty="0">
                <a:ln>
                  <a:solidFill>
                    <a:sysClr val="windowText" lastClr="000000"/>
                  </a:solidFill>
                </a:ln>
                <a:solidFill>
                  <a:sysClr val="windowText" lastClr="000000"/>
                </a:solidFill>
                <a:latin typeface="NikoshBAN" pitchFamily="2" charset="0"/>
                <a:cs typeface="NikoshBAN" pitchFamily="2" charset="0"/>
              </a:rPr>
              <a:t>?</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0233" y="1167464"/>
            <a:ext cx="7378355" cy="4153740"/>
          </a:xfrm>
          <a:prstGeom prst="rect">
            <a:avLst/>
          </a:prstGeom>
          <a:ln/>
        </p:spPr>
        <p:style>
          <a:lnRef idx="2">
            <a:schemeClr val="dk1"/>
          </a:lnRef>
          <a:fillRef idx="1">
            <a:schemeClr val="lt1"/>
          </a:fillRef>
          <a:effectRef idx="0">
            <a:schemeClr val="dk1"/>
          </a:effectRef>
          <a:fontRef idx="minor">
            <a:schemeClr val="dk1"/>
          </a:fontRef>
        </p:style>
      </p:pic>
      <p:sp>
        <p:nvSpPr>
          <p:cNvPr id="7" name="Rectangle 6"/>
          <p:cNvSpPr/>
          <p:nvPr/>
        </p:nvSpPr>
        <p:spPr>
          <a:xfrm>
            <a:off x="8269706" y="2983077"/>
            <a:ext cx="3769894" cy="646331"/>
          </a:xfrm>
          <a:prstGeom prst="rect">
            <a:avLst/>
          </a:prstGeom>
        </p:spPr>
        <p:txBody>
          <a:bodyPr wrap="square">
            <a:spAutoFit/>
          </a:bodyPr>
          <a:lstStyle/>
          <a:p>
            <a:pPr algn="ctr"/>
            <a:r>
              <a:rPr lang="en-US" sz="3600" b="1" cap="all" dirty="0" err="1">
                <a:ln w="0">
                  <a:noFill/>
                </a:ln>
                <a:solidFill>
                  <a:srgbClr val="7030A0"/>
                </a:solidFill>
                <a:latin typeface="NikoshBAN" pitchFamily="2" charset="0"/>
                <a:cs typeface="NikoshBAN" pitchFamily="2" charset="0"/>
              </a:rPr>
              <a:t>দ্বিপদ</a:t>
            </a:r>
            <a:r>
              <a:rPr lang="en-US" sz="3600" b="1" cap="all" dirty="0">
                <a:ln w="0">
                  <a:noFill/>
                </a:ln>
                <a:solidFill>
                  <a:srgbClr val="7030A0"/>
                </a:solidFill>
                <a:latin typeface="NikoshBAN" pitchFamily="2" charset="0"/>
                <a:cs typeface="NikoshBAN" pitchFamily="2" charset="0"/>
              </a:rPr>
              <a:t> </a:t>
            </a:r>
            <a:r>
              <a:rPr lang="en-US" sz="3600" b="1" cap="all" dirty="0" err="1">
                <a:ln w="0">
                  <a:noFill/>
                </a:ln>
                <a:solidFill>
                  <a:srgbClr val="7030A0"/>
                </a:solidFill>
                <a:latin typeface="NikoshBAN" pitchFamily="2" charset="0"/>
                <a:cs typeface="NikoshBAN" pitchFamily="2" charset="0"/>
              </a:rPr>
              <a:t>নামকর</a:t>
            </a:r>
            <a:r>
              <a:rPr lang="bn-IN" sz="3600" b="1" cap="all" dirty="0">
                <a:ln w="0">
                  <a:noFill/>
                </a:ln>
                <a:solidFill>
                  <a:srgbClr val="7030A0"/>
                </a:solidFill>
                <a:latin typeface="NikoshBAN" pitchFamily="2" charset="0"/>
                <a:cs typeface="NikoshBAN" pitchFamily="2" charset="0"/>
              </a:rPr>
              <a:t>ণ </a:t>
            </a:r>
            <a:endParaRPr lang="en-US" sz="3600" b="1" cap="all" dirty="0">
              <a:ln w="0">
                <a:noFill/>
              </a:ln>
              <a:solidFill>
                <a:srgbClr val="7030A0"/>
              </a:solidFill>
              <a:latin typeface="NikoshBAN" pitchFamily="2" charset="0"/>
              <a:cs typeface="NikoshBAN" pitchFamily="2" charset="0"/>
            </a:endParaRPr>
          </a:p>
        </p:txBody>
      </p:sp>
    </p:spTree>
    <p:extLst>
      <p:ext uri="{BB962C8B-B14F-4D97-AF65-F5344CB8AC3E}">
        <p14:creationId xmlns:p14="http://schemas.microsoft.com/office/powerpoint/2010/main" val="3880656619"/>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xit" presetSubtype="21" fill="hold" grpId="1" nodeType="clickEffect">
                                  <p:stCondLst>
                                    <p:cond delay="0"/>
                                  </p:stCondLst>
                                  <p:childTnLst>
                                    <p:animEffect transition="out" filter="barn(inVertical)">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circle(in)">
                                      <p:cBhvr>
                                        <p:cTn id="17" dur="2000"/>
                                        <p:tgtEl>
                                          <p:spTgt spid="3"/>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circle(in)">
                                      <p:cBhvr>
                                        <p:cTn id="20" dur="20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circle(in)">
                                      <p:cBhvr>
                                        <p:cTn id="25" dur="20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1" presetClass="entr" presetSubtype="1"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heel(1)">
                                      <p:cBhvr>
                                        <p:cTn id="3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4" grpId="1" animBg="1"/>
      <p:bldP spid="5" grpId="0" animBg="1"/>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619500" y="2395288"/>
            <a:ext cx="4953000" cy="5334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bn-BD" dirty="0">
                <a:solidFill>
                  <a:srgbClr val="7030A0"/>
                </a:solidFill>
                <a:latin typeface="NikoshBAN" pitchFamily="2" charset="0"/>
                <a:cs typeface="NikoshBAN" pitchFamily="2" charset="0"/>
              </a:rPr>
              <a:t>আমাদের আজকের পাঠ </a:t>
            </a:r>
            <a:endParaRPr lang="en-US" dirty="0">
              <a:solidFill>
                <a:srgbClr val="7030A0"/>
              </a:solidFill>
              <a:latin typeface="NikoshBAN" pitchFamily="2" charset="0"/>
              <a:cs typeface="NikoshBAN" pitchFamily="2" charset="0"/>
            </a:endParaRPr>
          </a:p>
        </p:txBody>
      </p:sp>
      <p:sp>
        <p:nvSpPr>
          <p:cNvPr id="3" name="Right Arrow 2"/>
          <p:cNvSpPr/>
          <p:nvPr/>
        </p:nvSpPr>
        <p:spPr>
          <a:xfrm>
            <a:off x="2555746" y="3161107"/>
            <a:ext cx="8222972" cy="1536411"/>
          </a:xfrm>
          <a:prstGeom prst="rightArrow">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6"/>
          </a:lnRef>
          <a:fillRef idx="3">
            <a:schemeClr val="accent6"/>
          </a:fillRef>
          <a:effectRef idx="3">
            <a:schemeClr val="accent6"/>
          </a:effectRef>
          <a:fontRef idx="minor">
            <a:schemeClr val="lt1"/>
          </a:fontRef>
        </p:style>
        <p:txBody>
          <a:bodyPr rtlCol="0" anchor="ctr"/>
          <a:lstStyle/>
          <a:p>
            <a:pPr algn="ctr"/>
            <a:r>
              <a:rPr lang="bn-BD" sz="4000" b="1" dirty="0">
                <a:solidFill>
                  <a:schemeClr val="tx1"/>
                </a:solidFill>
                <a:latin typeface="NikoshBAN" pitchFamily="2" charset="0"/>
                <a:cs typeface="NikoshBAN" pitchFamily="2" charset="0"/>
              </a:rPr>
              <a:t>শ্রেণিবিন্যাসের </a:t>
            </a:r>
            <a:r>
              <a:rPr lang="en-US" sz="4000" b="1" dirty="0" err="1">
                <a:solidFill>
                  <a:schemeClr val="tx1"/>
                </a:solidFill>
                <a:latin typeface="NikoshBAN" pitchFamily="2" charset="0"/>
                <a:cs typeface="NikoshBAN" pitchFamily="2" charset="0"/>
              </a:rPr>
              <a:t>প্রয়োজনীয়তা</a:t>
            </a:r>
            <a:r>
              <a:rPr lang="en-US" sz="4000" b="1" dirty="0">
                <a:solidFill>
                  <a:schemeClr val="tx1"/>
                </a:solidFill>
                <a:latin typeface="NikoshBAN" pitchFamily="2" charset="0"/>
                <a:cs typeface="NikoshBAN" pitchFamily="2" charset="0"/>
              </a:rPr>
              <a:t> ও </a:t>
            </a:r>
            <a:r>
              <a:rPr lang="en-US" sz="4000" b="1" dirty="0" err="1">
                <a:solidFill>
                  <a:schemeClr val="tx1"/>
                </a:solidFill>
                <a:latin typeface="NikoshBAN" pitchFamily="2" charset="0"/>
                <a:cs typeface="NikoshBAN" pitchFamily="2" charset="0"/>
              </a:rPr>
              <a:t>দ্বিপদ</a:t>
            </a:r>
            <a:r>
              <a:rPr lang="en-US" sz="4000" b="1" dirty="0">
                <a:solidFill>
                  <a:schemeClr val="tx1"/>
                </a:solidFill>
                <a:latin typeface="NikoshBAN" pitchFamily="2" charset="0"/>
                <a:cs typeface="NikoshBAN" pitchFamily="2" charset="0"/>
              </a:rPr>
              <a:t> </a:t>
            </a:r>
            <a:r>
              <a:rPr lang="en-US" sz="4000" b="1" dirty="0" err="1">
                <a:solidFill>
                  <a:schemeClr val="tx1"/>
                </a:solidFill>
                <a:latin typeface="NikoshBAN" pitchFamily="2" charset="0"/>
                <a:cs typeface="NikoshBAN" pitchFamily="2" charset="0"/>
              </a:rPr>
              <a:t>নামকরণ</a:t>
            </a:r>
            <a:r>
              <a:rPr lang="en-US" sz="4000" b="1" dirty="0">
                <a:solidFill>
                  <a:schemeClr val="tx1"/>
                </a:solidFill>
                <a:latin typeface="NikoshBAN" pitchFamily="2" charset="0"/>
                <a:cs typeface="NikoshBAN" pitchFamily="2" charset="0"/>
              </a:rPr>
              <a:t> </a:t>
            </a:r>
            <a:endParaRPr lang="en-US" sz="3200" b="1" dirty="0">
              <a:solidFill>
                <a:schemeClr val="tx1"/>
              </a:solidFill>
              <a:latin typeface="NikoshBAN" pitchFamily="2" charset="0"/>
              <a:cs typeface="NikoshBAN" pitchFamily="2"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50641" y="1290388"/>
            <a:ext cx="2410211" cy="2209800"/>
          </a:xfrm>
          <a:prstGeom prst="ellipse">
            <a:avLst/>
          </a:prstGeom>
          <a:ln>
            <a:noFill/>
          </a:ln>
          <a:effectLst>
            <a:softEdge rad="112500"/>
          </a:effectLst>
        </p:spPr>
      </p:pic>
    </p:spTree>
    <p:extLst>
      <p:ext uri="{BB962C8B-B14F-4D97-AF65-F5344CB8AC3E}">
        <p14:creationId xmlns:p14="http://schemas.microsoft.com/office/powerpoint/2010/main" val="1868338931"/>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8" presetClass="entr" presetSubtype="16"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diamond(in)">
                                      <p:cBhvr>
                                        <p:cTn id="13"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971985"/>
            <a:ext cx="3581400" cy="769441"/>
          </a:xfrm>
          <a:prstGeom prst="rect">
            <a:avLst/>
          </a:prstGeom>
          <a:noFill/>
        </p:spPr>
        <p:txBody>
          <a:bodyPr wrap="square" rtlCol="0">
            <a:spAutoFit/>
          </a:bodyPr>
          <a:lstStyle/>
          <a:p>
            <a:pPr algn="ctr"/>
            <a:r>
              <a:rPr lang="bn-BD" sz="4400" b="1" dirty="0">
                <a:ln w="12700">
                  <a:solidFill>
                    <a:schemeClr val="tx1"/>
                  </a:solidFill>
                </a:ln>
                <a:effectLst/>
                <a:latin typeface="NikoshBAN" pitchFamily="2" charset="0"/>
                <a:cs typeface="NikoshBAN" pitchFamily="2" charset="0"/>
              </a:rPr>
              <a:t>শিখনফল</a:t>
            </a:r>
            <a:r>
              <a:rPr lang="bn-BD" sz="4400" b="1" dirty="0">
                <a:ln w="12700">
                  <a:solidFill>
                    <a:schemeClr val="tx1"/>
                  </a:solidFill>
                </a:ln>
                <a:solidFill>
                  <a:srgbClr val="008000"/>
                </a:solidFill>
                <a:effectLst/>
                <a:latin typeface="NikoshBAN" pitchFamily="2" charset="0"/>
                <a:cs typeface="NikoshBAN" pitchFamily="2" charset="0"/>
              </a:rPr>
              <a:t> </a:t>
            </a:r>
            <a:endParaRPr lang="en-US" sz="4400" b="1" dirty="0">
              <a:ln w="12700">
                <a:solidFill>
                  <a:schemeClr val="tx1"/>
                </a:solidFill>
              </a:ln>
              <a:solidFill>
                <a:srgbClr val="008000"/>
              </a:solidFill>
              <a:effectLst/>
              <a:latin typeface="NikoshBAN" pitchFamily="2" charset="0"/>
              <a:cs typeface="NikoshBAN" pitchFamily="2" charset="0"/>
            </a:endParaRPr>
          </a:p>
        </p:txBody>
      </p:sp>
      <p:sp>
        <p:nvSpPr>
          <p:cNvPr id="3" name="TextBox 2"/>
          <p:cNvSpPr txBox="1"/>
          <p:nvPr/>
        </p:nvSpPr>
        <p:spPr>
          <a:xfrm>
            <a:off x="540344" y="2720768"/>
            <a:ext cx="11152890" cy="3706079"/>
          </a:xfrm>
          <a:prstGeom prst="rect">
            <a:avLst/>
          </a:prstGeom>
          <a:noFill/>
        </p:spPr>
        <p:txBody>
          <a:bodyPr wrap="square" rtlCol="0">
            <a:spAutoFit/>
          </a:bodyPr>
          <a:lstStyle/>
          <a:p>
            <a:pPr marL="571500" indent="-571500">
              <a:lnSpc>
                <a:spcPct val="150000"/>
              </a:lnSpc>
              <a:buFont typeface="Arial" panose="020B0604020202020204" pitchFamily="34" charset="0"/>
              <a:buChar char="•"/>
            </a:pPr>
            <a:r>
              <a:rPr lang="bn-BD" sz="3200" cap="all" dirty="0">
                <a:ln w="0">
                  <a:noFill/>
                </a:ln>
                <a:latin typeface="NikoshBAN" pitchFamily="2" charset="0"/>
                <a:cs typeface="NikoshBAN" pitchFamily="2" charset="0"/>
              </a:rPr>
              <a:t>শ্রে</a:t>
            </a:r>
            <a:r>
              <a:rPr lang="en-US" sz="3200" cap="all" dirty="0" err="1">
                <a:ln w="0">
                  <a:noFill/>
                </a:ln>
                <a:latin typeface="NikoshBAN" pitchFamily="2" charset="0"/>
                <a:cs typeface="NikoshBAN" pitchFamily="2" charset="0"/>
              </a:rPr>
              <a:t>ণিবিন্যা</a:t>
            </a:r>
            <a:r>
              <a:rPr lang="bn-BD" sz="3200" cap="all" dirty="0">
                <a:ln w="0">
                  <a:noFill/>
                </a:ln>
                <a:latin typeface="NikoshBAN" pitchFamily="2" charset="0"/>
                <a:cs typeface="NikoshBAN" pitchFamily="2" charset="0"/>
              </a:rPr>
              <a:t>স</a:t>
            </a:r>
            <a:r>
              <a:rPr lang="en-US" sz="3200" cap="all" dirty="0">
                <a:ln w="0">
                  <a:noFill/>
                </a:ln>
                <a:latin typeface="NikoshBAN" pitchFamily="2" charset="0"/>
                <a:cs typeface="NikoshBAN" pitchFamily="2" charset="0"/>
              </a:rPr>
              <a:t> </a:t>
            </a:r>
            <a:r>
              <a:rPr lang="bn-BD" sz="3200" cap="all" dirty="0">
                <a:ln w="0">
                  <a:noFill/>
                </a:ln>
                <a:latin typeface="NikoshBAN" pitchFamily="2" charset="0"/>
                <a:cs typeface="NikoshBAN" pitchFamily="2" charset="0"/>
              </a:rPr>
              <a:t>কী তা বলতে</a:t>
            </a:r>
            <a:r>
              <a:rPr lang="bn-BD" sz="3200" dirty="0">
                <a:latin typeface="NikoshBAN"/>
                <a:cs typeface="NikoshBAN" pitchFamily="2" charset="0"/>
              </a:rPr>
              <a:t> পারবে;</a:t>
            </a:r>
            <a:endParaRPr lang="en-US" sz="3200" dirty="0">
              <a:latin typeface="NikoshBAN"/>
              <a:cs typeface="NikoshBAN" pitchFamily="2" charset="0"/>
            </a:endParaRPr>
          </a:p>
          <a:p>
            <a:pPr marL="571500" indent="-571500">
              <a:lnSpc>
                <a:spcPct val="150000"/>
              </a:lnSpc>
              <a:buFont typeface="Arial" panose="020B0604020202020204" pitchFamily="34" charset="0"/>
              <a:buChar char="•"/>
            </a:pPr>
            <a:r>
              <a:rPr lang="bn-BD" sz="3200" dirty="0">
                <a:solidFill>
                  <a:prstClr val="black"/>
                </a:solidFill>
                <a:latin typeface="NikoshBAN" panose="02000000000000000000" pitchFamily="2" charset="0"/>
                <a:cs typeface="NikoshBAN" panose="02000000000000000000" pitchFamily="2" charset="0"/>
              </a:rPr>
              <a:t>শ্রেণিবিন্যাসের উদ্দেশ্য বর্ণনা করতে  পারবে;</a:t>
            </a:r>
            <a:endParaRPr lang="en-US" sz="3200" dirty="0">
              <a:solidFill>
                <a:prstClr val="black"/>
              </a:solidFill>
              <a:latin typeface="NikoshBAN" panose="02000000000000000000" pitchFamily="2" charset="0"/>
              <a:cs typeface="NikoshBAN" panose="02000000000000000000" pitchFamily="2" charset="0"/>
            </a:endParaRPr>
          </a:p>
          <a:p>
            <a:pPr marL="571500" indent="-571500">
              <a:lnSpc>
                <a:spcPct val="150000"/>
              </a:lnSpc>
              <a:buFont typeface="Arial" panose="020B0604020202020204" pitchFamily="34" charset="0"/>
              <a:buChar char="•"/>
            </a:pPr>
            <a:r>
              <a:rPr lang="en-US" sz="3200" dirty="0" err="1">
                <a:latin typeface="NikoshBAN" panose="02000000000000000000" pitchFamily="2" charset="0"/>
                <a:cs typeface="NikoshBAN" panose="02000000000000000000" pitchFamily="2" charset="0"/>
              </a:rPr>
              <a:t>শ্রেণিবিন্যাসের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প্রয়োজনীয়তা</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বিশ্লেষণ</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করতে</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পারবে</a:t>
            </a:r>
            <a:r>
              <a:rPr lang="en-US" sz="3200" dirty="0">
                <a:latin typeface="NikoshBAN" panose="02000000000000000000" pitchFamily="2" charset="0"/>
                <a:cs typeface="NikoshBAN" panose="02000000000000000000" pitchFamily="2" charset="0"/>
              </a:rPr>
              <a:t>। </a:t>
            </a:r>
            <a:r>
              <a:rPr lang="bn-BD" sz="3200" dirty="0">
                <a:latin typeface="NikoshBAN" panose="02000000000000000000" pitchFamily="2" charset="0"/>
                <a:cs typeface="NikoshBAN" panose="02000000000000000000" pitchFamily="2" charset="0"/>
              </a:rPr>
              <a:t>  </a:t>
            </a:r>
            <a:endParaRPr lang="en-US" sz="3200" dirty="0">
              <a:latin typeface="NikoshBAN" panose="02000000000000000000" pitchFamily="2" charset="0"/>
              <a:cs typeface="NikoshBAN" panose="02000000000000000000" pitchFamily="2" charset="0"/>
            </a:endParaRPr>
          </a:p>
          <a:p>
            <a:pPr marL="571500" indent="-571500">
              <a:lnSpc>
                <a:spcPct val="150000"/>
              </a:lnSpc>
              <a:buFont typeface="Arial" panose="020B0604020202020204" pitchFamily="34" charset="0"/>
              <a:buChar char="•"/>
            </a:pPr>
            <a:r>
              <a:rPr lang="bn-BD" sz="3200" dirty="0">
                <a:latin typeface="NikoshBAN" panose="02000000000000000000" pitchFamily="2" charset="0"/>
                <a:cs typeface="NikoshBAN" panose="02000000000000000000" pitchFamily="2" charset="0"/>
              </a:rPr>
              <a:t>প্র</a:t>
            </a:r>
            <a:r>
              <a:rPr lang="en-US" sz="3200" dirty="0" err="1">
                <a:latin typeface="NikoshBAN" panose="02000000000000000000" pitchFamily="2" charset="0"/>
                <a:cs typeface="NikoshBAN" panose="02000000000000000000" pitchFamily="2" charset="0"/>
              </a:rPr>
              <a:t>াণীকে</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বিভিন্ন</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শ্রেণিতে</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ভাগ</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করার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নীতি</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ব্যাখ্যা</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করতে</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পারবে</a:t>
            </a:r>
            <a:r>
              <a:rPr lang="en-US" sz="3200" dirty="0">
                <a:latin typeface="NikoshBAN" panose="02000000000000000000" pitchFamily="2" charset="0"/>
                <a:cs typeface="NikoshBAN" panose="02000000000000000000" pitchFamily="2" charset="0"/>
              </a:rPr>
              <a:t>;</a:t>
            </a:r>
          </a:p>
          <a:p>
            <a:pPr marL="571500" indent="-571500">
              <a:lnSpc>
                <a:spcPct val="150000"/>
              </a:lnSpc>
              <a:buFont typeface="Arial" panose="020B0604020202020204" pitchFamily="34" charset="0"/>
              <a:buChar char="•"/>
            </a:pPr>
            <a:r>
              <a:rPr lang="en-US" sz="3200" dirty="0" err="1">
                <a:latin typeface="NikoshBAN" panose="02000000000000000000" pitchFamily="2" charset="0"/>
                <a:cs typeface="NikoshBAN" panose="02000000000000000000" pitchFamily="2" charset="0"/>
              </a:rPr>
              <a:t>দ্বিপদ</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নামকরণের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নিয়ম</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বর্ণনা</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করতে</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পারবে</a:t>
            </a:r>
            <a:r>
              <a:rPr lang="en-US" sz="3200" dirty="0">
                <a:latin typeface="NikoshBAN" panose="02000000000000000000" pitchFamily="2" charset="0"/>
                <a:cs typeface="NikoshBAN" panose="02000000000000000000" pitchFamily="2" charset="0"/>
              </a:rPr>
              <a:t>।  </a:t>
            </a:r>
          </a:p>
        </p:txBody>
      </p:sp>
      <p:sp>
        <p:nvSpPr>
          <p:cNvPr id="4" name="TextBox 3"/>
          <p:cNvSpPr txBox="1"/>
          <p:nvPr/>
        </p:nvSpPr>
        <p:spPr>
          <a:xfrm>
            <a:off x="644252" y="2019017"/>
            <a:ext cx="5451748" cy="646331"/>
          </a:xfrm>
          <a:prstGeom prst="rect">
            <a:avLst/>
          </a:prstGeom>
          <a:noFill/>
          <a:ln>
            <a:noFill/>
          </a:ln>
        </p:spPr>
        <p:style>
          <a:lnRef idx="1">
            <a:schemeClr val="accent3"/>
          </a:lnRef>
          <a:fillRef idx="2">
            <a:schemeClr val="accent3"/>
          </a:fillRef>
          <a:effectRef idx="1">
            <a:schemeClr val="accent3"/>
          </a:effectRef>
          <a:fontRef idx="minor">
            <a:schemeClr val="dk1"/>
          </a:fontRef>
        </p:style>
        <p:txBody>
          <a:bodyPr wrap="square" rtlCol="0" anchor="ctr" anchorCtr="1">
            <a:spAutoFit/>
          </a:bodyPr>
          <a:lstStyle/>
          <a:p>
            <a:r>
              <a:rPr lang="bn-BD" sz="3600" b="1" dirty="0">
                <a:solidFill>
                  <a:srgbClr val="7030A0"/>
                </a:solidFill>
                <a:latin typeface="NikoshBAN" pitchFamily="2" charset="0"/>
                <a:cs typeface="NikoshBAN" pitchFamily="2" charset="0"/>
              </a:rPr>
              <a:t>এ পাঠ শেষে শিক্ষার্থীরা---</a:t>
            </a:r>
            <a:endParaRPr lang="en-US" sz="3600" b="1" dirty="0">
              <a:solidFill>
                <a:srgbClr val="7030A0"/>
              </a:solidFill>
              <a:latin typeface="NikoshBAN" pitchFamily="2" charset="0"/>
              <a:cs typeface="NikoshBAN" pitchFamily="2" charset="0"/>
            </a:endParaRPr>
          </a:p>
        </p:txBody>
      </p:sp>
      <p:pic>
        <p:nvPicPr>
          <p:cNvPr id="5" name="Picture 4"/>
          <p:cNvPicPr>
            <a:picLocks noChangeAspect="1"/>
          </p:cNvPicPr>
          <p:nvPr/>
        </p:nvPicPr>
        <p:blipFill>
          <a:blip r:embed="rId2" cstate="print">
            <a:clrChange>
              <a:clrFrom>
                <a:srgbClr val="F7F7F7"/>
              </a:clrFrom>
              <a:clrTo>
                <a:srgbClr val="F7F7F7">
                  <a:alpha val="0"/>
                </a:srgbClr>
              </a:clrTo>
            </a:clrChange>
            <a:extLst>
              <a:ext uri="{28A0092B-C50C-407E-A947-70E740481C1C}">
                <a14:useLocalDpi xmlns:a14="http://schemas.microsoft.com/office/drawing/2010/main" val="0"/>
              </a:ext>
            </a:extLst>
          </a:blip>
          <a:stretch>
            <a:fillRect/>
          </a:stretch>
        </p:blipFill>
        <p:spPr>
          <a:xfrm>
            <a:off x="8365870" y="727840"/>
            <a:ext cx="2705099" cy="1449580"/>
          </a:xfrm>
          <a:prstGeom prst="rect">
            <a:avLst/>
          </a:prstGeom>
        </p:spPr>
      </p:pic>
    </p:spTree>
    <p:extLst>
      <p:ext uri="{BB962C8B-B14F-4D97-AF65-F5344CB8AC3E}">
        <p14:creationId xmlns:p14="http://schemas.microsoft.com/office/powerpoint/2010/main" val="863580705"/>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33143" y="2097516"/>
            <a:ext cx="6209393" cy="3748331"/>
          </a:xfrm>
          <a:prstGeom prst="rect">
            <a:avLst/>
          </a:prstGeom>
          <a:noFill/>
          <a:ln>
            <a:noFill/>
          </a:ln>
        </p:spPr>
      </p:pic>
      <p:sp>
        <p:nvSpPr>
          <p:cNvPr id="2" name="Rectangle 1"/>
          <p:cNvSpPr/>
          <p:nvPr/>
        </p:nvSpPr>
        <p:spPr>
          <a:xfrm>
            <a:off x="6167219" y="562201"/>
            <a:ext cx="5341240" cy="1741714"/>
          </a:xfrm>
          <a:prstGeom prst="rect">
            <a:avLst/>
          </a:prstGeom>
          <a:no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5"/>
          </a:lnRef>
          <a:fillRef idx="2">
            <a:schemeClr val="accent5"/>
          </a:fillRef>
          <a:effectRef idx="1">
            <a:schemeClr val="accent5"/>
          </a:effectRef>
          <a:fontRef idx="minor">
            <a:schemeClr val="dk1"/>
          </a:fontRef>
        </p:style>
        <p:txBody>
          <a:bodyPr lIns="108341" tIns="54170" rIns="108341" bIns="54170" rtlCol="0" anchor="ctr"/>
          <a:lstStyle/>
          <a:p>
            <a:pPr algn="ctr"/>
            <a:r>
              <a:rPr lang="bn-BD" sz="3530" dirty="0">
                <a:ln w="0"/>
                <a:solidFill>
                  <a:schemeClr val="tx1"/>
                </a:solidFill>
                <a:effectLst>
                  <a:outerShdw blurRad="38100" dist="19050" dir="2700000" algn="tl" rotWithShape="0">
                    <a:schemeClr val="dk1">
                      <a:alpha val="40000"/>
                    </a:schemeClr>
                  </a:outerShdw>
                </a:effectLst>
                <a:latin typeface="NikoshBAN" pitchFamily="2" charset="0"/>
                <a:cs typeface="NikoshBAN" pitchFamily="2" charset="0"/>
              </a:rPr>
              <a:t>পারস্পরিক সাদৃশ্য ও বৈসাদৃশ্যের উপর ভিত্তি করে জীবকে বিভিন্ন দলে সজ্জিতকরণকে  শ্রেণিবিন্যাস বলে।</a:t>
            </a:r>
            <a:endParaRPr lang="en-GB" sz="3530" dirty="0">
              <a:ln w="0"/>
              <a:solidFill>
                <a:schemeClr val="tx1"/>
              </a:solidFill>
              <a:effectLst>
                <a:outerShdw blurRad="38100" dist="19050" dir="2700000" algn="tl" rotWithShape="0">
                  <a:schemeClr val="dk1">
                    <a:alpha val="40000"/>
                  </a:schemeClr>
                </a:outerShdw>
              </a:effectLst>
            </a:endParaRPr>
          </a:p>
        </p:txBody>
      </p:sp>
      <p:sp>
        <p:nvSpPr>
          <p:cNvPr id="4" name="Rectangle 3"/>
          <p:cNvSpPr/>
          <p:nvPr/>
        </p:nvSpPr>
        <p:spPr>
          <a:xfrm>
            <a:off x="217714" y="266892"/>
            <a:ext cx="5015924" cy="896309"/>
          </a:xfrm>
          <a:prstGeom prst="rect">
            <a:avLst/>
          </a:prstGeom>
          <a:ln>
            <a:noFill/>
          </a:ln>
        </p:spPr>
        <p:style>
          <a:lnRef idx="2">
            <a:schemeClr val="dk1"/>
          </a:lnRef>
          <a:fillRef idx="1">
            <a:schemeClr val="lt1"/>
          </a:fillRef>
          <a:effectRef idx="0">
            <a:schemeClr val="dk1"/>
          </a:effectRef>
          <a:fontRef idx="minor">
            <a:schemeClr val="dk1"/>
          </a:fontRef>
        </p:style>
        <p:txBody>
          <a:bodyPr lIns="108341" tIns="54170" rIns="108341" bIns="54170" rtlCol="0" anchor="ctr"/>
          <a:lstStyle/>
          <a:p>
            <a:pPr algn="ctr"/>
            <a:r>
              <a:rPr lang="bn-BD" sz="4000" b="1" dirty="0">
                <a:solidFill>
                  <a:prstClr val="black"/>
                </a:solidFill>
                <a:latin typeface="NikoshBAN" pitchFamily="2" charset="0"/>
                <a:cs typeface="NikoshBAN" pitchFamily="2" charset="0"/>
              </a:rPr>
              <a:t>  শ্রেণিবিন্যাস কাকে বলে? </a:t>
            </a:r>
            <a:endParaRPr lang="en-GB" sz="4000" b="1" dirty="0">
              <a:solidFill>
                <a:prstClr val="black"/>
              </a:solidFill>
            </a:endParaRPr>
          </a:p>
        </p:txBody>
      </p:sp>
      <p:sp>
        <p:nvSpPr>
          <p:cNvPr id="5" name="Rectangle 4"/>
          <p:cNvSpPr/>
          <p:nvPr/>
        </p:nvSpPr>
        <p:spPr>
          <a:xfrm>
            <a:off x="217713" y="1334924"/>
            <a:ext cx="5637173" cy="1937983"/>
          </a:xfrm>
          <a:prstGeom prst="rect">
            <a:avLst/>
          </a:prstGeom>
          <a:no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5"/>
          </a:lnRef>
          <a:fillRef idx="2">
            <a:schemeClr val="accent5"/>
          </a:fillRef>
          <a:effectRef idx="1">
            <a:schemeClr val="accent5"/>
          </a:effectRef>
          <a:fontRef idx="minor">
            <a:schemeClr val="dk1"/>
          </a:fontRef>
        </p:style>
        <p:txBody>
          <a:bodyPr lIns="122786" tIns="61393" rIns="122786" bIns="61393" rtlCol="0" anchor="ctr"/>
          <a:lstStyle/>
          <a:p>
            <a:pPr algn="ctr"/>
            <a:r>
              <a:rPr lang="bn-BD" sz="3200" dirty="0">
                <a:ln w="0"/>
                <a:solidFill>
                  <a:schemeClr val="tx1"/>
                </a:solidFill>
                <a:effectLst>
                  <a:outerShdw blurRad="38100" dist="19050" dir="2700000" algn="tl" rotWithShape="0">
                    <a:schemeClr val="dk1">
                      <a:alpha val="40000"/>
                    </a:schemeClr>
                  </a:outerShdw>
                </a:effectLst>
                <a:latin typeface="NikoshBAN" pitchFamily="2" charset="0"/>
                <a:cs typeface="NikoshBAN" pitchFamily="2" charset="0"/>
              </a:rPr>
              <a:t>শ্রেণিবিন্যাসের লক্ষ্য-এই বিশাল ও বৈচিত্র্যময় জীবজগৎকে সহজ ভাবে অল্প পরিশ্রমে এবং অল্প সময়ে সঠিক ভাবে জানা।</a:t>
            </a:r>
            <a:endParaRPr lang="en-GB" sz="3200" dirty="0">
              <a:ln w="0"/>
              <a:solidFill>
                <a:schemeClr val="tx1"/>
              </a:solidFill>
              <a:effectLst>
                <a:outerShdw blurRad="38100" dist="19050" dir="2700000" algn="tl" rotWithShape="0">
                  <a:schemeClr val="dk1">
                    <a:alpha val="40000"/>
                  </a:schemeClr>
                </a:outerShdw>
              </a:effectLst>
            </a:endParaRPr>
          </a:p>
        </p:txBody>
      </p:sp>
      <p:sp>
        <p:nvSpPr>
          <p:cNvPr id="6" name="Rectangle 5"/>
          <p:cNvSpPr/>
          <p:nvPr/>
        </p:nvSpPr>
        <p:spPr>
          <a:xfrm>
            <a:off x="121743" y="3429000"/>
            <a:ext cx="5733143" cy="896309"/>
          </a:xfrm>
          <a:prstGeom prst="rect">
            <a:avLst/>
          </a:prstGeom>
          <a:ln>
            <a:noFill/>
          </a:ln>
        </p:spPr>
        <p:style>
          <a:lnRef idx="2">
            <a:schemeClr val="dk1"/>
          </a:lnRef>
          <a:fillRef idx="1">
            <a:schemeClr val="lt1"/>
          </a:fillRef>
          <a:effectRef idx="0">
            <a:schemeClr val="dk1"/>
          </a:effectRef>
          <a:fontRef idx="minor">
            <a:schemeClr val="dk1"/>
          </a:fontRef>
        </p:style>
        <p:txBody>
          <a:bodyPr lIns="108341" tIns="54170" rIns="108341" bIns="54170" rtlCol="0" anchor="ctr"/>
          <a:lstStyle/>
          <a:p>
            <a:pPr algn="ctr"/>
            <a:r>
              <a:rPr lang="bn-BD" sz="4000" dirty="0">
                <a:solidFill>
                  <a:prstClr val="black"/>
                </a:solidFill>
                <a:latin typeface="NikoshBAN" pitchFamily="2" charset="0"/>
                <a:cs typeface="NikoshBAN" pitchFamily="2" charset="0"/>
              </a:rPr>
              <a:t>ছবিটি দেখে কিছু বুঝতে পারছ? </a:t>
            </a:r>
            <a:endParaRPr lang="en-GB" sz="4000" dirty="0">
              <a:solidFill>
                <a:prstClr val="black"/>
              </a:solidFill>
            </a:endParaRPr>
          </a:p>
        </p:txBody>
      </p:sp>
      <p:sp>
        <p:nvSpPr>
          <p:cNvPr id="7" name="Rectangle 6"/>
          <p:cNvSpPr/>
          <p:nvPr/>
        </p:nvSpPr>
        <p:spPr>
          <a:xfrm>
            <a:off x="-140896" y="4493341"/>
            <a:ext cx="5733143" cy="896309"/>
          </a:xfrm>
          <a:prstGeom prst="rect">
            <a:avLst/>
          </a:prstGeom>
          <a:ln>
            <a:noFill/>
          </a:ln>
        </p:spPr>
        <p:style>
          <a:lnRef idx="2">
            <a:schemeClr val="dk1"/>
          </a:lnRef>
          <a:fillRef idx="1">
            <a:schemeClr val="lt1"/>
          </a:fillRef>
          <a:effectRef idx="0">
            <a:schemeClr val="dk1"/>
          </a:effectRef>
          <a:fontRef idx="minor">
            <a:schemeClr val="dk1"/>
          </a:fontRef>
        </p:style>
        <p:txBody>
          <a:bodyPr lIns="108341" tIns="54170" rIns="108341" bIns="54170" rtlCol="0" anchor="ctr"/>
          <a:lstStyle/>
          <a:p>
            <a:pPr algn="ctr"/>
            <a:r>
              <a:rPr lang="bn-BD" sz="4000" dirty="0">
                <a:solidFill>
                  <a:prstClr val="black"/>
                </a:solidFill>
                <a:latin typeface="NikoshBAN" pitchFamily="2" charset="0"/>
                <a:cs typeface="NikoshBAN" pitchFamily="2" charset="0"/>
              </a:rPr>
              <a:t>জীবের শ্রেণিবিন্যাস। </a:t>
            </a:r>
            <a:endParaRPr lang="en-GB" sz="4000" dirty="0">
              <a:solidFill>
                <a:prstClr val="black"/>
              </a:solidFill>
            </a:endParaRPr>
          </a:p>
        </p:txBody>
      </p:sp>
      <p:sp>
        <p:nvSpPr>
          <p:cNvPr id="9" name="Rectangle 8"/>
          <p:cNvSpPr/>
          <p:nvPr/>
        </p:nvSpPr>
        <p:spPr>
          <a:xfrm>
            <a:off x="249464" y="5257074"/>
            <a:ext cx="5733143" cy="896309"/>
          </a:xfrm>
          <a:prstGeom prst="rect">
            <a:avLst/>
          </a:prstGeom>
          <a:ln>
            <a:noFill/>
          </a:ln>
        </p:spPr>
        <p:style>
          <a:lnRef idx="2">
            <a:schemeClr val="dk1"/>
          </a:lnRef>
          <a:fillRef idx="1">
            <a:schemeClr val="lt1"/>
          </a:fillRef>
          <a:effectRef idx="0">
            <a:schemeClr val="dk1"/>
          </a:effectRef>
          <a:fontRef idx="minor">
            <a:schemeClr val="dk1"/>
          </a:fontRef>
        </p:style>
        <p:txBody>
          <a:bodyPr lIns="108341" tIns="54170" rIns="108341" bIns="54170" rtlCol="0" anchor="ctr"/>
          <a:lstStyle/>
          <a:p>
            <a:pPr algn="ctr"/>
            <a:r>
              <a:rPr lang="bn-BD" sz="4000" dirty="0">
                <a:solidFill>
                  <a:prstClr val="black"/>
                </a:solidFill>
                <a:latin typeface="NikoshBAN" pitchFamily="2" charset="0"/>
                <a:cs typeface="NikoshBAN" pitchFamily="2" charset="0"/>
              </a:rPr>
              <a:t>শ্রেণিবিন্যাসের লক্ষ কী? </a:t>
            </a:r>
            <a:endParaRPr lang="en-GB" sz="4000" dirty="0">
              <a:solidFill>
                <a:prstClr val="black"/>
              </a:solidFill>
            </a:endParaRPr>
          </a:p>
        </p:txBody>
      </p:sp>
    </p:spTree>
    <p:extLst>
      <p:ext uri="{BB962C8B-B14F-4D97-AF65-F5344CB8AC3E}">
        <p14:creationId xmlns:p14="http://schemas.microsoft.com/office/powerpoint/2010/main" val="2248317092"/>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1" nodeType="clickEffect">
                                  <p:stCondLst>
                                    <p:cond delay="0"/>
                                  </p:stCondLst>
                                  <p:childTnLst>
                                    <p:animEffect transition="out" filter="randombar(horizontal)">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xit" presetSubtype="10" fill="hold" grpId="1" nodeType="clickEffect">
                                  <p:stCondLst>
                                    <p:cond delay="0"/>
                                  </p:stCondLst>
                                  <p:childTnLst>
                                    <p:animEffect transition="out" filter="randombar(horizontal)">
                                      <p:cBhvr>
                                        <p:cTn id="21" dur="500"/>
                                        <p:tgtEl>
                                          <p:spTgt spid="7"/>
                                        </p:tgtEl>
                                      </p:cBhvr>
                                    </p:animEffect>
                                    <p:set>
                                      <p:cBhvr>
                                        <p:cTn id="22" dur="1" fill="hold">
                                          <p:stCondLst>
                                            <p:cond delay="499"/>
                                          </p:stCondLst>
                                        </p:cTn>
                                        <p:tgtEl>
                                          <p:spTgt spid="7"/>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circle(in)">
                                      <p:cBhvr>
                                        <p:cTn id="27" dur="20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circle(in)">
                                      <p:cBhvr>
                                        <p:cTn id="32" dur="2000"/>
                                        <p:tgtEl>
                                          <p:spTgt spid="2"/>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circle(in)">
                                      <p:cBhvr>
                                        <p:cTn id="37" dur="20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xit" presetSubtype="10" fill="hold" grpId="1" nodeType="clickEffect">
                                  <p:stCondLst>
                                    <p:cond delay="0"/>
                                  </p:stCondLst>
                                  <p:childTnLst>
                                    <p:animEffect transition="out" filter="randombar(horizontal)">
                                      <p:cBhvr>
                                        <p:cTn id="41" dur="500"/>
                                        <p:tgtEl>
                                          <p:spTgt spid="9"/>
                                        </p:tgtEl>
                                      </p:cBhvr>
                                    </p:animEffect>
                                    <p:set>
                                      <p:cBhvr>
                                        <p:cTn id="42" dur="1" fill="hold">
                                          <p:stCondLst>
                                            <p:cond delay="499"/>
                                          </p:stCondLst>
                                        </p:cTn>
                                        <p:tgtEl>
                                          <p:spTgt spid="9"/>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wipe(down)">
                                      <p:cBhvr>
                                        <p:cTn id="4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p:bldP spid="6" grpId="0" animBg="1"/>
      <p:bldP spid="6" grpId="1" animBg="1"/>
      <p:bldP spid="7" grpId="0" animBg="1"/>
      <p:bldP spid="7" grpId="1" animBg="1"/>
      <p:bldP spid="9" grpId="0" animBg="1"/>
      <p:bldP spid="9"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70027" y="5127812"/>
            <a:ext cx="3173506" cy="717176"/>
          </a:xfrm>
          <a:prstGeom prst="rect">
            <a:avLst/>
          </a:prstGeom>
          <a:ln>
            <a:noFill/>
          </a:ln>
        </p:spPr>
        <p:style>
          <a:lnRef idx="2">
            <a:schemeClr val="dk1"/>
          </a:lnRef>
          <a:fillRef idx="1">
            <a:schemeClr val="lt1"/>
          </a:fillRef>
          <a:effectRef idx="0">
            <a:schemeClr val="dk1"/>
          </a:effectRef>
          <a:fontRef idx="minor">
            <a:schemeClr val="dk1"/>
          </a:fontRef>
        </p:style>
        <p:txBody>
          <a:bodyPr lIns="94511" tIns="47255" rIns="94511" bIns="47255" rtlCol="0" anchor="ctr"/>
          <a:lstStyle/>
          <a:p>
            <a:pPr algn="ctr"/>
            <a:r>
              <a:rPr lang="bn-BD" sz="3200" b="1" cap="all" dirty="0">
                <a:ln w="0">
                  <a:noFill/>
                </a:ln>
                <a:solidFill>
                  <a:prstClr val="black"/>
                </a:solidFill>
                <a:latin typeface="NikoshBAN" pitchFamily="2" charset="0"/>
                <a:cs typeface="NikoshBAN" pitchFamily="2" charset="0"/>
              </a:rPr>
              <a:t>ক্যারোলাস লিনিয়াস</a:t>
            </a:r>
            <a:endParaRPr lang="en-GB" sz="3200" dirty="0">
              <a:solidFill>
                <a:prstClr val="black"/>
              </a:solidFill>
              <a:latin typeface="NikoshBAN" panose="02000000000000000000" pitchFamily="2" charset="0"/>
              <a:cs typeface="NikoshBAN" panose="02000000000000000000" pitchFamily="2" charset="0"/>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ackgroundRemoval t="0" b="100000" l="1961" r="97549"/>
                    </a14:imgEffect>
                  </a14:imgLayer>
                </a14:imgProps>
              </a:ext>
              <a:ext uri="{28A0092B-C50C-407E-A947-70E740481C1C}">
                <a14:useLocalDpi xmlns:a14="http://schemas.microsoft.com/office/drawing/2010/main" val="0"/>
              </a:ext>
            </a:extLst>
          </a:blip>
          <a:srcRect l="23530" r="13398" b="16334"/>
          <a:stretch/>
        </p:blipFill>
        <p:spPr>
          <a:xfrm>
            <a:off x="731392" y="1371600"/>
            <a:ext cx="3012141" cy="3594100"/>
          </a:xfrm>
          <a:prstGeom prst="ellipse">
            <a:avLst/>
          </a:prstGeom>
          <a:ln w="28575"/>
        </p:spPr>
        <p:style>
          <a:lnRef idx="2">
            <a:schemeClr val="dk1"/>
          </a:lnRef>
          <a:fillRef idx="1">
            <a:schemeClr val="lt1"/>
          </a:fillRef>
          <a:effectRef idx="0">
            <a:schemeClr val="dk1"/>
          </a:effectRef>
          <a:fontRef idx="minor">
            <a:schemeClr val="dk1"/>
          </a:fontRef>
        </p:style>
      </p:pic>
      <p:sp>
        <p:nvSpPr>
          <p:cNvPr id="6" name="Rectangle 5"/>
          <p:cNvSpPr/>
          <p:nvPr/>
        </p:nvSpPr>
        <p:spPr>
          <a:xfrm>
            <a:off x="4680947" y="1371600"/>
            <a:ext cx="4133862" cy="762000"/>
          </a:xfrm>
          <a:prstGeom prst="rect">
            <a:avLst/>
          </a:prstGeom>
          <a:ln/>
        </p:spPr>
        <p:style>
          <a:lnRef idx="2">
            <a:schemeClr val="dk1"/>
          </a:lnRef>
          <a:fillRef idx="1">
            <a:schemeClr val="lt1"/>
          </a:fillRef>
          <a:effectRef idx="0">
            <a:schemeClr val="dk1"/>
          </a:effectRef>
          <a:fontRef idx="minor">
            <a:schemeClr val="dk1"/>
          </a:fontRef>
        </p:style>
        <p:txBody>
          <a:bodyPr lIns="94511" tIns="47255" rIns="94511" bIns="47255" rtlCol="0" anchor="ctr"/>
          <a:lstStyle/>
          <a:p>
            <a:pPr algn="ctr"/>
            <a:r>
              <a:rPr lang="bn-BD" sz="3200" dirty="0">
                <a:solidFill>
                  <a:prstClr val="black"/>
                </a:solidFill>
                <a:latin typeface="NikoshBAN" pitchFamily="2" charset="0"/>
                <a:cs typeface="NikoshBAN" pitchFamily="2" charset="0"/>
              </a:rPr>
              <a:t>Systema Naturae</a:t>
            </a:r>
            <a:endParaRPr lang="en-GB" sz="3200" dirty="0">
              <a:solidFill>
                <a:prstClr val="black"/>
              </a:solidFill>
              <a:latin typeface="NikoshBAN" pitchFamily="2" charset="0"/>
              <a:cs typeface="NikoshBAN" pitchFamily="2" charset="0"/>
            </a:endParaRPr>
          </a:p>
        </p:txBody>
      </p:sp>
      <p:sp>
        <p:nvSpPr>
          <p:cNvPr id="7" name="Right Arrow 6"/>
          <p:cNvSpPr/>
          <p:nvPr/>
        </p:nvSpPr>
        <p:spPr>
          <a:xfrm rot="5400000">
            <a:off x="6221544" y="2217230"/>
            <a:ext cx="403412" cy="491855"/>
          </a:xfrm>
          <a:prstGeom prst="rightArrow">
            <a:avLst/>
          </a:prstGeom>
          <a:ln>
            <a:solidFill>
              <a:schemeClr val="tx1"/>
            </a:solidFill>
          </a:ln>
        </p:spPr>
        <p:style>
          <a:lnRef idx="2">
            <a:schemeClr val="dk1"/>
          </a:lnRef>
          <a:fillRef idx="1">
            <a:schemeClr val="lt1"/>
          </a:fillRef>
          <a:effectRef idx="0">
            <a:schemeClr val="dk1"/>
          </a:effectRef>
          <a:fontRef idx="minor">
            <a:schemeClr val="dk1"/>
          </a:fontRef>
        </p:style>
        <p:txBody>
          <a:bodyPr lIns="94511" tIns="47255" rIns="94511" bIns="47255" rtlCol="0" anchor="ctr"/>
          <a:lstStyle/>
          <a:p>
            <a:pPr algn="ctr"/>
            <a:endParaRPr lang="en-US" sz="1588">
              <a:solidFill>
                <a:prstClr val="black"/>
              </a:solidFill>
              <a:latin typeface="NikoshBAN" panose="02000000000000000000" pitchFamily="2" charset="0"/>
              <a:cs typeface="NikoshBAN" panose="02000000000000000000" pitchFamily="2" charset="0"/>
            </a:endParaRPr>
          </a:p>
        </p:txBody>
      </p:sp>
      <p:sp>
        <p:nvSpPr>
          <p:cNvPr id="8" name="Rectangle 7"/>
          <p:cNvSpPr/>
          <p:nvPr/>
        </p:nvSpPr>
        <p:spPr>
          <a:xfrm>
            <a:off x="311843" y="427362"/>
            <a:ext cx="5849471" cy="739588"/>
          </a:xfrm>
          <a:prstGeom prst="rect">
            <a:avLst/>
          </a:prstGeom>
          <a:ln>
            <a:noFill/>
          </a:ln>
        </p:spPr>
        <p:style>
          <a:lnRef idx="2">
            <a:schemeClr val="dk1"/>
          </a:lnRef>
          <a:fillRef idx="1">
            <a:schemeClr val="lt1"/>
          </a:fillRef>
          <a:effectRef idx="0">
            <a:schemeClr val="dk1"/>
          </a:effectRef>
          <a:fontRef idx="minor">
            <a:schemeClr val="dk1"/>
          </a:fontRef>
        </p:style>
        <p:txBody>
          <a:bodyPr lIns="94511" tIns="47255" rIns="94511" bIns="47255" rtlCol="0" anchor="ctr"/>
          <a:lstStyle/>
          <a:p>
            <a:pPr algn="ctr"/>
            <a:r>
              <a:rPr lang="bn-BD" sz="4000" b="1" cap="all" dirty="0">
                <a:ln w="0">
                  <a:noFill/>
                </a:ln>
                <a:solidFill>
                  <a:prstClr val="black"/>
                </a:solidFill>
                <a:latin typeface="NikoshBAN" pitchFamily="2" charset="0"/>
                <a:cs typeface="NikoshBAN" pitchFamily="2" charset="0"/>
              </a:rPr>
              <a:t>দ্বিপদ নামকরণ নীতি প্রবর্তন করেন-</a:t>
            </a:r>
            <a:endParaRPr lang="en-GB" sz="4000" dirty="0">
              <a:solidFill>
                <a:prstClr val="black"/>
              </a:solidFill>
              <a:latin typeface="NikoshBAN" panose="02000000000000000000" pitchFamily="2" charset="0"/>
              <a:cs typeface="NikoshBAN" panose="02000000000000000000" pitchFamily="2" charset="0"/>
            </a:endParaRPr>
          </a:p>
        </p:txBody>
      </p:sp>
      <p:sp>
        <p:nvSpPr>
          <p:cNvPr id="10" name="Rectangle 9"/>
          <p:cNvSpPr/>
          <p:nvPr/>
        </p:nvSpPr>
        <p:spPr>
          <a:xfrm>
            <a:off x="4386471" y="3371664"/>
            <a:ext cx="4428338" cy="1586230"/>
          </a:xfrm>
          <a:prstGeom prst="rect">
            <a:avLst/>
          </a:prstGeom>
          <a:ln/>
        </p:spPr>
        <p:style>
          <a:lnRef idx="2">
            <a:schemeClr val="dk1"/>
          </a:lnRef>
          <a:fillRef idx="1">
            <a:schemeClr val="lt1"/>
          </a:fillRef>
          <a:effectRef idx="0">
            <a:schemeClr val="dk1"/>
          </a:effectRef>
          <a:fontRef idx="minor">
            <a:schemeClr val="dk1"/>
          </a:fontRef>
        </p:style>
        <p:txBody>
          <a:bodyPr lIns="94511" tIns="47255" rIns="94511" bIns="47255" rtlCol="0" anchor="ctr"/>
          <a:lstStyle/>
          <a:p>
            <a:pPr algn="ctr"/>
            <a:r>
              <a:rPr lang="bn-BD" sz="3600" b="1" cap="all" dirty="0">
                <a:ln w="0">
                  <a:noFill/>
                </a:ln>
                <a:solidFill>
                  <a:prstClr val="black"/>
                </a:solidFill>
                <a:latin typeface="NikoshBAN" pitchFamily="2" charset="0"/>
                <a:cs typeface="NikoshBAN" pitchFamily="2" charset="0"/>
              </a:rPr>
              <a:t> এই বইটি ১৭৫৩ সালে সুইডিশ বিজ্ঞানী ক্যারোলাস লিনিয়াস</a:t>
            </a:r>
            <a:r>
              <a:rPr lang="en-US" sz="3600" b="1" cap="all" dirty="0">
                <a:ln w="0">
                  <a:noFill/>
                </a:ln>
                <a:solidFill>
                  <a:prstClr val="black"/>
                </a:solidFill>
                <a:latin typeface="NikoshBAN" pitchFamily="2" charset="0"/>
                <a:cs typeface="NikoshBAN" pitchFamily="2" charset="0"/>
              </a:rPr>
              <a:t>  </a:t>
            </a:r>
            <a:r>
              <a:rPr lang="bn-BD" sz="3600" b="1" cap="all" dirty="0">
                <a:ln w="0">
                  <a:noFill/>
                </a:ln>
                <a:solidFill>
                  <a:prstClr val="black"/>
                </a:solidFill>
                <a:latin typeface="NikoshBAN" pitchFamily="2" charset="0"/>
                <a:cs typeface="NikoshBAN" pitchFamily="2" charset="0"/>
              </a:rPr>
              <a:t>রচনা করেন।     </a:t>
            </a:r>
            <a:endParaRPr lang="en-GB" sz="3600" dirty="0">
              <a:solidFill>
                <a:prstClr val="black"/>
              </a:solidFill>
              <a:latin typeface="NikoshBAN" panose="02000000000000000000" pitchFamily="2" charset="0"/>
              <a:cs typeface="NikoshBAN" panose="02000000000000000000" pitchFamily="2" charset="0"/>
            </a:endParaRPr>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20176" y="1371801"/>
            <a:ext cx="2669156" cy="3999726"/>
          </a:xfrm>
          <a:prstGeom prst="rect">
            <a:avLst/>
          </a:prstGeom>
        </p:spPr>
      </p:pic>
    </p:spTree>
    <p:extLst>
      <p:ext uri="{BB962C8B-B14F-4D97-AF65-F5344CB8AC3E}">
        <p14:creationId xmlns:p14="http://schemas.microsoft.com/office/powerpoint/2010/main" val="1865220258"/>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heel(1)">
                                      <p:cBhvr>
                                        <p:cTn id="17" dur="2000"/>
                                        <p:tgtEl>
                                          <p:spTgt spid="6"/>
                                        </p:tgtEl>
                                      </p:cBhvr>
                                    </p:animEffect>
                                  </p:childTnLst>
                                </p:cTn>
                              </p:par>
                              <p:par>
                                <p:cTn id="18" presetID="21" presetClass="entr" presetSubtype="1"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heel(1)">
                                      <p:cBhvr>
                                        <p:cTn id="20" dur="20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circle(in)">
                                      <p:cBhvr>
                                        <p:cTn id="25" dur="2000"/>
                                        <p:tgtEl>
                                          <p:spTgt spid="7"/>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circle(in)">
                                      <p:cBhvr>
                                        <p:cTn id="28"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931968" y="2717099"/>
            <a:ext cx="3092824" cy="376518"/>
          </a:xfrm>
          <a:prstGeom prst="rect">
            <a:avLst/>
          </a:prstGeom>
          <a:noFill/>
          <a:ln>
            <a:noFill/>
          </a:ln>
        </p:spPr>
        <p:style>
          <a:lnRef idx="1">
            <a:schemeClr val="accent6"/>
          </a:lnRef>
          <a:fillRef idx="2">
            <a:schemeClr val="accent6"/>
          </a:fillRef>
          <a:effectRef idx="1">
            <a:schemeClr val="accent6"/>
          </a:effectRef>
          <a:fontRef idx="minor">
            <a:schemeClr val="dk1"/>
          </a:fontRef>
        </p:style>
        <p:txBody>
          <a:bodyPr lIns="108341" tIns="54170" rIns="108341" bIns="54170" rtlCol="0" anchor="ctr"/>
          <a:lstStyle/>
          <a:p>
            <a:pPr algn="ctr"/>
            <a:r>
              <a:rPr lang="bn-BD" sz="3200" b="1" cap="all" dirty="0">
                <a:ln w="0">
                  <a:noFill/>
                </a:ln>
                <a:solidFill>
                  <a:prstClr val="black"/>
                </a:solidFill>
                <a:latin typeface="NikoshBAN" pitchFamily="2" charset="0"/>
                <a:cs typeface="NikoshBAN" pitchFamily="2" charset="0"/>
              </a:rPr>
              <a:t>উপসালা বিশ্ববিদ্যালয় </a:t>
            </a:r>
            <a:endParaRPr lang="en-GB" sz="3200" dirty="0">
              <a:solidFill>
                <a:prstClr val="black"/>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04" y="1510748"/>
            <a:ext cx="5346138" cy="3670670"/>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Rectangle 3"/>
          <p:cNvSpPr/>
          <p:nvPr/>
        </p:nvSpPr>
        <p:spPr>
          <a:xfrm>
            <a:off x="5931968" y="4475501"/>
            <a:ext cx="5863770" cy="889340"/>
          </a:xfrm>
          <a:prstGeom prst="rect">
            <a:avLst/>
          </a:prstGeom>
          <a:noFill/>
          <a:ln>
            <a:noFill/>
          </a:ln>
        </p:spPr>
        <p:style>
          <a:lnRef idx="1">
            <a:schemeClr val="accent6"/>
          </a:lnRef>
          <a:fillRef idx="2">
            <a:schemeClr val="accent6"/>
          </a:fillRef>
          <a:effectRef idx="1">
            <a:schemeClr val="accent6"/>
          </a:effectRef>
          <a:fontRef idx="minor">
            <a:schemeClr val="dk1"/>
          </a:fontRef>
        </p:style>
        <p:txBody>
          <a:bodyPr lIns="108341" tIns="54170" rIns="108341" bIns="54170" rtlCol="0" anchor="ctr"/>
          <a:lstStyle/>
          <a:p>
            <a:pPr algn="ctr"/>
            <a:r>
              <a:rPr lang="bn-BD" sz="3177" b="1" cap="all" dirty="0">
                <a:ln w="0">
                  <a:noFill/>
                </a:ln>
                <a:solidFill>
                  <a:prstClr val="black"/>
                </a:solidFill>
                <a:latin typeface="NikoshBAN" pitchFamily="2" charset="0"/>
                <a:cs typeface="NikoshBAN" pitchFamily="2" charset="0"/>
              </a:rPr>
              <a:t>১৭৩৫ সালে চিকিৎসাশাস্ত্রে ডিগ্রি লাভ করেন। </a:t>
            </a:r>
            <a:endParaRPr lang="en-GB" sz="3177" dirty="0">
              <a:solidFill>
                <a:prstClr val="black"/>
              </a:solidFill>
            </a:endParaRPr>
          </a:p>
        </p:txBody>
      </p:sp>
      <p:sp>
        <p:nvSpPr>
          <p:cNvPr id="5" name="Rectangle 4"/>
          <p:cNvSpPr/>
          <p:nvPr/>
        </p:nvSpPr>
        <p:spPr>
          <a:xfrm>
            <a:off x="6096000" y="996446"/>
            <a:ext cx="4684059" cy="1560803"/>
          </a:xfrm>
          <a:prstGeom prst="rect">
            <a:avLst/>
          </a:prstGeom>
          <a:noFill/>
          <a:ln>
            <a:noFill/>
          </a:ln>
        </p:spPr>
        <p:style>
          <a:lnRef idx="1">
            <a:schemeClr val="accent5"/>
          </a:lnRef>
          <a:fillRef idx="2">
            <a:schemeClr val="accent5"/>
          </a:fillRef>
          <a:effectRef idx="1">
            <a:schemeClr val="accent5"/>
          </a:effectRef>
          <a:fontRef idx="minor">
            <a:schemeClr val="dk1"/>
          </a:fontRef>
        </p:style>
        <p:txBody>
          <a:bodyPr lIns="108341" tIns="54170" rIns="108341" bIns="54170" rtlCol="0" anchor="ctr"/>
          <a:lstStyle/>
          <a:p>
            <a:r>
              <a:rPr lang="bn-BD" sz="3200" b="1" cap="all" dirty="0">
                <a:ln w="0">
                  <a:noFill/>
                </a:ln>
                <a:solidFill>
                  <a:prstClr val="black"/>
                </a:solidFill>
                <a:latin typeface="NikoshBAN" pitchFamily="2" charset="0"/>
                <a:cs typeface="NikoshBAN" pitchFamily="2" charset="0"/>
              </a:rPr>
              <a:t>ক্যারোলাস লিনিয়াস কোন বিশ্ববিদ্যালয়ে পড়াশোনা করেছেন? </a:t>
            </a:r>
            <a:endParaRPr lang="en-GB" sz="3200" dirty="0">
              <a:solidFill>
                <a:prstClr val="black"/>
              </a:solidFill>
            </a:endParaRPr>
          </a:p>
        </p:txBody>
      </p:sp>
      <p:sp>
        <p:nvSpPr>
          <p:cNvPr id="6" name="Rectangle 5"/>
          <p:cNvSpPr/>
          <p:nvPr/>
        </p:nvSpPr>
        <p:spPr>
          <a:xfrm>
            <a:off x="5804770" y="3429000"/>
            <a:ext cx="6361043" cy="1046501"/>
          </a:xfrm>
          <a:prstGeom prst="rect">
            <a:avLst/>
          </a:prstGeom>
          <a:noFill/>
          <a:ln>
            <a:noFill/>
          </a:ln>
        </p:spPr>
        <p:style>
          <a:lnRef idx="1">
            <a:schemeClr val="accent6"/>
          </a:lnRef>
          <a:fillRef idx="2">
            <a:schemeClr val="accent6"/>
          </a:fillRef>
          <a:effectRef idx="1">
            <a:schemeClr val="accent6"/>
          </a:effectRef>
          <a:fontRef idx="minor">
            <a:schemeClr val="dk1"/>
          </a:fontRef>
        </p:style>
        <p:txBody>
          <a:bodyPr lIns="108341" tIns="54170" rIns="108341" bIns="54170" rtlCol="0" anchor="ctr"/>
          <a:lstStyle/>
          <a:p>
            <a:pPr algn="ctr"/>
            <a:r>
              <a:rPr lang="bn-BD" sz="3200" b="1" cap="all" dirty="0">
                <a:ln w="0">
                  <a:noFill/>
                </a:ln>
                <a:solidFill>
                  <a:prstClr val="black"/>
                </a:solidFill>
                <a:latin typeface="NikoshBAN" pitchFamily="2" charset="0"/>
                <a:cs typeface="NikoshBAN" pitchFamily="2" charset="0"/>
              </a:rPr>
              <a:t>তিনি কোন বিষয়ে কত সালে ডিগ্রি লাভ করেন?</a:t>
            </a:r>
            <a:endParaRPr lang="en-GB" sz="3200" dirty="0">
              <a:solidFill>
                <a:prstClr val="black"/>
              </a:solidFill>
            </a:endParaRPr>
          </a:p>
        </p:txBody>
      </p:sp>
    </p:spTree>
    <p:extLst>
      <p:ext uri="{BB962C8B-B14F-4D97-AF65-F5344CB8AC3E}">
        <p14:creationId xmlns:p14="http://schemas.microsoft.com/office/powerpoint/2010/main" val="441204323"/>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circle(in)">
                                      <p:cBhvr>
                                        <p:cTn id="15" dur="20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circle(in)">
                                      <p:cBhvr>
                                        <p:cTn id="20" dur="20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circle(in)">
                                      <p:cBhvr>
                                        <p:cTn id="2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639782041"/>
              </p:ext>
            </p:extLst>
          </p:nvPr>
        </p:nvGraphicFramePr>
        <p:xfrm>
          <a:off x="2214491" y="189709"/>
          <a:ext cx="8208603" cy="59166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38714815"/>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graphicEl>
                                              <a:dgm id="{3D58CEB3-D2B1-4297-80A3-3BACC473A3F7}"/>
                                            </p:graphicEl>
                                          </p:spTgt>
                                        </p:tgtEl>
                                        <p:attrNameLst>
                                          <p:attrName>style.visibility</p:attrName>
                                        </p:attrNameLst>
                                      </p:cBhvr>
                                      <p:to>
                                        <p:strVal val="visible"/>
                                      </p:to>
                                    </p:set>
                                    <p:animEffect transition="in" filter="circle(in)">
                                      <p:cBhvr>
                                        <p:cTn id="7" dur="2000"/>
                                        <p:tgtEl>
                                          <p:spTgt spid="2">
                                            <p:graphicEl>
                                              <a:dgm id="{3D58CEB3-D2B1-4297-80A3-3BACC473A3F7}"/>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graphicEl>
                                              <a:dgm id="{4FC8D0D8-D8EF-4039-A4FA-9753F2C458C2}"/>
                                            </p:graphicEl>
                                          </p:spTgt>
                                        </p:tgtEl>
                                        <p:attrNameLst>
                                          <p:attrName>style.visibility</p:attrName>
                                        </p:attrNameLst>
                                      </p:cBhvr>
                                      <p:to>
                                        <p:strVal val="visible"/>
                                      </p:to>
                                    </p:set>
                                    <p:animEffect transition="in" filter="circle(in)">
                                      <p:cBhvr>
                                        <p:cTn id="12" dur="2000"/>
                                        <p:tgtEl>
                                          <p:spTgt spid="2">
                                            <p:graphicEl>
                                              <a:dgm id="{4FC8D0D8-D8EF-4039-A4FA-9753F2C458C2}"/>
                                            </p:graphicEl>
                                          </p:spTgt>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2">
                                            <p:graphicEl>
                                              <a:dgm id="{970909A0-33F5-471E-B18D-B70857DF97DE}"/>
                                            </p:graphicEl>
                                          </p:spTgt>
                                        </p:tgtEl>
                                        <p:attrNameLst>
                                          <p:attrName>style.visibility</p:attrName>
                                        </p:attrNameLst>
                                      </p:cBhvr>
                                      <p:to>
                                        <p:strVal val="visible"/>
                                      </p:to>
                                    </p:set>
                                    <p:animEffect transition="in" filter="circle(in)">
                                      <p:cBhvr>
                                        <p:cTn id="15" dur="2000"/>
                                        <p:tgtEl>
                                          <p:spTgt spid="2">
                                            <p:graphicEl>
                                              <a:dgm id="{970909A0-33F5-471E-B18D-B70857DF97DE}"/>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2">
                                            <p:graphicEl>
                                              <a:dgm id="{1054C48F-59C2-4BF0-B0A7-89DDA03BE868}"/>
                                            </p:graphicEl>
                                          </p:spTgt>
                                        </p:tgtEl>
                                        <p:attrNameLst>
                                          <p:attrName>style.visibility</p:attrName>
                                        </p:attrNameLst>
                                      </p:cBhvr>
                                      <p:to>
                                        <p:strVal val="visible"/>
                                      </p:to>
                                    </p:set>
                                    <p:animEffect transition="in" filter="circle(in)">
                                      <p:cBhvr>
                                        <p:cTn id="20" dur="2000"/>
                                        <p:tgtEl>
                                          <p:spTgt spid="2">
                                            <p:graphicEl>
                                              <a:dgm id="{1054C48F-59C2-4BF0-B0A7-89DDA03BE868}"/>
                                            </p:graphicEl>
                                          </p:spTgt>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2">
                                            <p:graphicEl>
                                              <a:dgm id="{4D3613EB-E03A-499D-9E43-D10B85C554CD}"/>
                                            </p:graphicEl>
                                          </p:spTgt>
                                        </p:tgtEl>
                                        <p:attrNameLst>
                                          <p:attrName>style.visibility</p:attrName>
                                        </p:attrNameLst>
                                      </p:cBhvr>
                                      <p:to>
                                        <p:strVal val="visible"/>
                                      </p:to>
                                    </p:set>
                                    <p:animEffect transition="in" filter="circle(in)">
                                      <p:cBhvr>
                                        <p:cTn id="23" dur="2000"/>
                                        <p:tgtEl>
                                          <p:spTgt spid="2">
                                            <p:graphicEl>
                                              <a:dgm id="{4D3613EB-E03A-499D-9E43-D10B85C554CD}"/>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2">
                                            <p:graphicEl>
                                              <a:dgm id="{E970F092-D515-40FD-8B80-66A00E15A2D1}"/>
                                            </p:graphicEl>
                                          </p:spTgt>
                                        </p:tgtEl>
                                        <p:attrNameLst>
                                          <p:attrName>style.visibility</p:attrName>
                                        </p:attrNameLst>
                                      </p:cBhvr>
                                      <p:to>
                                        <p:strVal val="visible"/>
                                      </p:to>
                                    </p:set>
                                    <p:animEffect transition="in" filter="circle(in)">
                                      <p:cBhvr>
                                        <p:cTn id="28" dur="2000"/>
                                        <p:tgtEl>
                                          <p:spTgt spid="2">
                                            <p:graphicEl>
                                              <a:dgm id="{E970F092-D515-40FD-8B80-66A00E15A2D1}"/>
                                            </p:graphicEl>
                                          </p:spTgt>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2">
                                            <p:graphicEl>
                                              <a:dgm id="{161954CF-86E6-4CBF-B9E7-1A42B4BD23CE}"/>
                                            </p:graphicEl>
                                          </p:spTgt>
                                        </p:tgtEl>
                                        <p:attrNameLst>
                                          <p:attrName>style.visibility</p:attrName>
                                        </p:attrNameLst>
                                      </p:cBhvr>
                                      <p:to>
                                        <p:strVal val="visible"/>
                                      </p:to>
                                    </p:set>
                                    <p:animEffect transition="in" filter="circle(in)">
                                      <p:cBhvr>
                                        <p:cTn id="31" dur="2000"/>
                                        <p:tgtEl>
                                          <p:spTgt spid="2">
                                            <p:graphicEl>
                                              <a:dgm id="{161954CF-86E6-4CBF-B9E7-1A42B4BD23CE}"/>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grpId="0" nodeType="clickEffect">
                                  <p:stCondLst>
                                    <p:cond delay="0"/>
                                  </p:stCondLst>
                                  <p:childTnLst>
                                    <p:set>
                                      <p:cBhvr>
                                        <p:cTn id="35" dur="1" fill="hold">
                                          <p:stCondLst>
                                            <p:cond delay="0"/>
                                          </p:stCondLst>
                                        </p:cTn>
                                        <p:tgtEl>
                                          <p:spTgt spid="2">
                                            <p:graphicEl>
                                              <a:dgm id="{79396FC4-47C0-41BC-8FE4-DFDD43CC5E0A}"/>
                                            </p:graphicEl>
                                          </p:spTgt>
                                        </p:tgtEl>
                                        <p:attrNameLst>
                                          <p:attrName>style.visibility</p:attrName>
                                        </p:attrNameLst>
                                      </p:cBhvr>
                                      <p:to>
                                        <p:strVal val="visible"/>
                                      </p:to>
                                    </p:set>
                                    <p:animEffect transition="in" filter="circle(in)">
                                      <p:cBhvr>
                                        <p:cTn id="36" dur="2000"/>
                                        <p:tgtEl>
                                          <p:spTgt spid="2">
                                            <p:graphicEl>
                                              <a:dgm id="{79396FC4-47C0-41BC-8FE4-DFDD43CC5E0A}"/>
                                            </p:graphicEl>
                                          </p:spTgt>
                                        </p:tgtEl>
                                      </p:cBhvr>
                                    </p:animEffect>
                                  </p:childTnLst>
                                </p:cTn>
                              </p:par>
                              <p:par>
                                <p:cTn id="37" presetID="6" presetClass="entr" presetSubtype="16" fill="hold" grpId="0" nodeType="withEffect">
                                  <p:stCondLst>
                                    <p:cond delay="0"/>
                                  </p:stCondLst>
                                  <p:childTnLst>
                                    <p:set>
                                      <p:cBhvr>
                                        <p:cTn id="38" dur="1" fill="hold">
                                          <p:stCondLst>
                                            <p:cond delay="0"/>
                                          </p:stCondLst>
                                        </p:cTn>
                                        <p:tgtEl>
                                          <p:spTgt spid="2">
                                            <p:graphicEl>
                                              <a:dgm id="{B7180C25-C075-452B-8A78-49BD5F2E2093}"/>
                                            </p:graphicEl>
                                          </p:spTgt>
                                        </p:tgtEl>
                                        <p:attrNameLst>
                                          <p:attrName>style.visibility</p:attrName>
                                        </p:attrNameLst>
                                      </p:cBhvr>
                                      <p:to>
                                        <p:strVal val="visible"/>
                                      </p:to>
                                    </p:set>
                                    <p:animEffect transition="in" filter="circle(in)">
                                      <p:cBhvr>
                                        <p:cTn id="39" dur="2000"/>
                                        <p:tgtEl>
                                          <p:spTgt spid="2">
                                            <p:graphicEl>
                                              <a:dgm id="{B7180C25-C075-452B-8A78-49BD5F2E2093}"/>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6" presetClass="entr" presetSubtype="16" fill="hold" grpId="0" nodeType="clickEffect">
                                  <p:stCondLst>
                                    <p:cond delay="0"/>
                                  </p:stCondLst>
                                  <p:childTnLst>
                                    <p:set>
                                      <p:cBhvr>
                                        <p:cTn id="43" dur="1" fill="hold">
                                          <p:stCondLst>
                                            <p:cond delay="0"/>
                                          </p:stCondLst>
                                        </p:cTn>
                                        <p:tgtEl>
                                          <p:spTgt spid="2">
                                            <p:graphicEl>
                                              <a:dgm id="{9BB592D6-AB3E-4178-BCB3-D63797273928}"/>
                                            </p:graphicEl>
                                          </p:spTgt>
                                        </p:tgtEl>
                                        <p:attrNameLst>
                                          <p:attrName>style.visibility</p:attrName>
                                        </p:attrNameLst>
                                      </p:cBhvr>
                                      <p:to>
                                        <p:strVal val="visible"/>
                                      </p:to>
                                    </p:set>
                                    <p:animEffect transition="in" filter="circle(in)">
                                      <p:cBhvr>
                                        <p:cTn id="44" dur="2000"/>
                                        <p:tgtEl>
                                          <p:spTgt spid="2">
                                            <p:graphicEl>
                                              <a:dgm id="{9BB592D6-AB3E-4178-BCB3-D63797273928}"/>
                                            </p:graphicEl>
                                          </p:spTgt>
                                        </p:tgtEl>
                                      </p:cBhvr>
                                    </p:animEffect>
                                  </p:childTnLst>
                                </p:cTn>
                              </p:par>
                              <p:par>
                                <p:cTn id="45" presetID="6" presetClass="entr" presetSubtype="16" fill="hold" grpId="0" nodeType="withEffect">
                                  <p:stCondLst>
                                    <p:cond delay="0"/>
                                  </p:stCondLst>
                                  <p:childTnLst>
                                    <p:set>
                                      <p:cBhvr>
                                        <p:cTn id="46" dur="1" fill="hold">
                                          <p:stCondLst>
                                            <p:cond delay="0"/>
                                          </p:stCondLst>
                                        </p:cTn>
                                        <p:tgtEl>
                                          <p:spTgt spid="2">
                                            <p:graphicEl>
                                              <a:dgm id="{AF90BEC8-32F8-4486-B3FD-B8E21DF5993A}"/>
                                            </p:graphicEl>
                                          </p:spTgt>
                                        </p:tgtEl>
                                        <p:attrNameLst>
                                          <p:attrName>style.visibility</p:attrName>
                                        </p:attrNameLst>
                                      </p:cBhvr>
                                      <p:to>
                                        <p:strVal val="visible"/>
                                      </p:to>
                                    </p:set>
                                    <p:animEffect transition="in" filter="circle(in)">
                                      <p:cBhvr>
                                        <p:cTn id="47" dur="2000"/>
                                        <p:tgtEl>
                                          <p:spTgt spid="2">
                                            <p:graphicEl>
                                              <a:dgm id="{AF90BEC8-32F8-4486-B3FD-B8E21DF5993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lvlOne"/>
        </p:bldSub>
      </p:bldGraphic>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923394876"/>
              </p:ext>
            </p:extLst>
          </p:nvPr>
        </p:nvGraphicFramePr>
        <p:xfrm>
          <a:off x="463640" y="90152"/>
          <a:ext cx="7366715" cy="59837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951304" y="1880704"/>
            <a:ext cx="3578087" cy="3473174"/>
          </a:xfrm>
          <a:prstGeom prst="ellipse">
            <a:avLst/>
          </a:prstGeom>
        </p:spPr>
      </p:pic>
    </p:spTree>
    <p:extLst>
      <p:ext uri="{BB962C8B-B14F-4D97-AF65-F5344CB8AC3E}">
        <p14:creationId xmlns:p14="http://schemas.microsoft.com/office/powerpoint/2010/main" val="4292541463"/>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87FB2A29-BBBC-4908-A1C4-D3CADE070E8D}"/>
                                            </p:graphicEl>
                                          </p:spTgt>
                                        </p:tgtEl>
                                        <p:attrNameLst>
                                          <p:attrName>style.visibility</p:attrName>
                                        </p:attrNameLst>
                                      </p:cBhvr>
                                      <p:to>
                                        <p:strVal val="visible"/>
                                      </p:to>
                                    </p:set>
                                    <p:animEffect transition="in" filter="fade">
                                      <p:cBhvr>
                                        <p:cTn id="7" dur="500"/>
                                        <p:tgtEl>
                                          <p:spTgt spid="4">
                                            <p:graphicEl>
                                              <a:dgm id="{87FB2A29-BBBC-4908-A1C4-D3CADE070E8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F2D75441-1307-4C79-B79D-10484C50C581}"/>
                                            </p:graphicEl>
                                          </p:spTgt>
                                        </p:tgtEl>
                                        <p:attrNameLst>
                                          <p:attrName>style.visibility</p:attrName>
                                        </p:attrNameLst>
                                      </p:cBhvr>
                                      <p:to>
                                        <p:strVal val="visible"/>
                                      </p:to>
                                    </p:set>
                                    <p:animEffect transition="in" filter="fade">
                                      <p:cBhvr>
                                        <p:cTn id="12" dur="500"/>
                                        <p:tgtEl>
                                          <p:spTgt spid="4">
                                            <p:graphicEl>
                                              <a:dgm id="{F2D75441-1307-4C79-B79D-10484C50C581}"/>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graphicEl>
                                              <a:dgm id="{893849CD-13E4-44FC-BE51-8DD49B089CB4}"/>
                                            </p:graphicEl>
                                          </p:spTgt>
                                        </p:tgtEl>
                                        <p:attrNameLst>
                                          <p:attrName>style.visibility</p:attrName>
                                        </p:attrNameLst>
                                      </p:cBhvr>
                                      <p:to>
                                        <p:strVal val="visible"/>
                                      </p:to>
                                    </p:set>
                                    <p:animEffect transition="in" filter="fade">
                                      <p:cBhvr>
                                        <p:cTn id="17" dur="500"/>
                                        <p:tgtEl>
                                          <p:spTgt spid="4">
                                            <p:graphicEl>
                                              <a:dgm id="{893849CD-13E4-44FC-BE51-8DD49B089CB4}"/>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graphicEl>
                                              <a:dgm id="{C603E229-5EBD-40EB-A575-746243A4DBE0}"/>
                                            </p:graphicEl>
                                          </p:spTgt>
                                        </p:tgtEl>
                                        <p:attrNameLst>
                                          <p:attrName>style.visibility</p:attrName>
                                        </p:attrNameLst>
                                      </p:cBhvr>
                                      <p:to>
                                        <p:strVal val="visible"/>
                                      </p:to>
                                    </p:set>
                                    <p:animEffect transition="in" filter="fade">
                                      <p:cBhvr>
                                        <p:cTn id="22" dur="500"/>
                                        <p:tgtEl>
                                          <p:spTgt spid="4">
                                            <p:graphicEl>
                                              <a:dgm id="{C603E229-5EBD-40EB-A575-746243A4DBE0}"/>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graphicEl>
                                              <a:dgm id="{5E36B2CC-D432-470D-8EB7-755D58ADA069}"/>
                                            </p:graphicEl>
                                          </p:spTgt>
                                        </p:tgtEl>
                                        <p:attrNameLst>
                                          <p:attrName>style.visibility</p:attrName>
                                        </p:attrNameLst>
                                      </p:cBhvr>
                                      <p:to>
                                        <p:strVal val="visible"/>
                                      </p:to>
                                    </p:set>
                                    <p:animEffect transition="in" filter="fade">
                                      <p:cBhvr>
                                        <p:cTn id="27" dur="500"/>
                                        <p:tgtEl>
                                          <p:spTgt spid="4">
                                            <p:graphicEl>
                                              <a:dgm id="{5E36B2CC-D432-470D-8EB7-755D58ADA069}"/>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 calcmode="lin" valueType="num">
                                      <p:cBhvr additive="base">
                                        <p:cTn id="32" dur="500" fill="hold"/>
                                        <p:tgtEl>
                                          <p:spTgt spid="5"/>
                                        </p:tgtEl>
                                        <p:attrNameLst>
                                          <p:attrName>ppt_x</p:attrName>
                                        </p:attrNameLst>
                                      </p:cBhvr>
                                      <p:tavLst>
                                        <p:tav tm="0">
                                          <p:val>
                                            <p:strVal val="#ppt_x"/>
                                          </p:val>
                                        </p:tav>
                                        <p:tav tm="100000">
                                          <p:val>
                                            <p:strVal val="#ppt_x"/>
                                          </p:val>
                                        </p:tav>
                                      </p:tavLst>
                                    </p:anim>
                                    <p:anim calcmode="lin" valueType="num">
                                      <p:cBhvr additive="base">
                                        <p:cTn id="3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41425" y="424092"/>
            <a:ext cx="4465984" cy="793376"/>
          </a:xfrm>
          <a:prstGeom prst="rect">
            <a:avLst/>
          </a:prstGeom>
          <a:ln/>
        </p:spPr>
        <p:style>
          <a:lnRef idx="2">
            <a:schemeClr val="dk1"/>
          </a:lnRef>
          <a:fillRef idx="1">
            <a:schemeClr val="lt1"/>
          </a:fillRef>
          <a:effectRef idx="0">
            <a:schemeClr val="dk1"/>
          </a:effectRef>
          <a:fontRef idx="minor">
            <a:schemeClr val="dk1"/>
          </a:fontRef>
        </p:style>
        <p:txBody>
          <a:bodyPr lIns="94511" tIns="47255" rIns="94511" bIns="47255" rtlCol="0" anchor="ctr"/>
          <a:lstStyle/>
          <a:p>
            <a:pPr algn="ctr"/>
            <a:r>
              <a:rPr lang="bn-BD" sz="4400" b="1" cap="all" dirty="0">
                <a:ln w="0">
                  <a:noFill/>
                </a:ln>
                <a:solidFill>
                  <a:srgbClr val="FFFF00"/>
                </a:solidFill>
                <a:highlight>
                  <a:srgbClr val="0000FF"/>
                </a:highlight>
                <a:latin typeface="NikoshBAN" pitchFamily="2" charset="0"/>
                <a:cs typeface="NikoshBAN" pitchFamily="2" charset="0"/>
              </a:rPr>
              <a:t>দ্বিপদ নামকরণ </a:t>
            </a:r>
            <a:endParaRPr lang="en-GB" sz="4400" dirty="0">
              <a:solidFill>
                <a:srgbClr val="FFFF00"/>
              </a:solidFill>
              <a:highlight>
                <a:srgbClr val="0000FF"/>
              </a:highlight>
            </a:endParaRPr>
          </a:p>
        </p:txBody>
      </p:sp>
      <p:sp>
        <p:nvSpPr>
          <p:cNvPr id="4" name="Rectangle 3"/>
          <p:cNvSpPr/>
          <p:nvPr/>
        </p:nvSpPr>
        <p:spPr>
          <a:xfrm>
            <a:off x="441425" y="2482317"/>
            <a:ext cx="11253019" cy="2286000"/>
          </a:xfrm>
          <a:prstGeom prst="rect">
            <a:avLst/>
          </a:prstGeom>
          <a:ln/>
        </p:spPr>
        <p:style>
          <a:lnRef idx="2">
            <a:schemeClr val="dk1"/>
          </a:lnRef>
          <a:fillRef idx="1">
            <a:schemeClr val="lt1"/>
          </a:fillRef>
          <a:effectRef idx="0">
            <a:schemeClr val="dk1"/>
          </a:effectRef>
          <a:fontRef idx="minor">
            <a:schemeClr val="dk1"/>
          </a:fontRef>
        </p:style>
        <p:txBody>
          <a:bodyPr lIns="94511" tIns="47255" rIns="94511" bIns="47255" rtlCol="0" anchor="ctr"/>
          <a:lstStyle/>
          <a:p>
            <a:pPr algn="just"/>
            <a:r>
              <a:rPr lang="bn-BD" sz="3200" b="1" cap="all" dirty="0">
                <a:ln w="0">
                  <a:noFill/>
                </a:ln>
                <a:solidFill>
                  <a:prstClr val="black"/>
                </a:solidFill>
                <a:latin typeface="NikoshBAN" pitchFamily="2" charset="0"/>
                <a:cs typeface="NikoshBAN" pitchFamily="2" charset="0"/>
              </a:rPr>
              <a:t>একটি জীবের বৈজ্ঞানিক নাম দুটি অংশ বা পদ নিয়ে গঠিত । প্রথম অংশটি গণ নাম ও দ্বিতীয় অংশটি তার প্রজাতিক নাম। এরূপ দুটি পদ নিয়ে গঠিত নামকে দ্বিপদ নাম এবং নামকরণের প্রক্রিয়াকে দ্বিপদ নামকরণ পদ্ধতি বলে। </a:t>
            </a:r>
            <a:endParaRPr lang="en-GB" sz="3200" b="1" dirty="0">
              <a:solidFill>
                <a:prstClr val="black"/>
              </a:solidFill>
            </a:endParaRPr>
          </a:p>
        </p:txBody>
      </p:sp>
      <p:sp>
        <p:nvSpPr>
          <p:cNvPr id="5" name="TextBox 4"/>
          <p:cNvSpPr txBox="1"/>
          <p:nvPr/>
        </p:nvSpPr>
        <p:spPr>
          <a:xfrm>
            <a:off x="441425" y="1758238"/>
            <a:ext cx="3092824" cy="530039"/>
          </a:xfrm>
          <a:prstGeom prst="rect">
            <a:avLst/>
          </a:prstGeom>
          <a:ln/>
        </p:spPr>
        <p:style>
          <a:lnRef idx="2">
            <a:schemeClr val="dk1"/>
          </a:lnRef>
          <a:fillRef idx="1">
            <a:schemeClr val="lt1"/>
          </a:fillRef>
          <a:effectRef idx="0">
            <a:schemeClr val="dk1"/>
          </a:effectRef>
          <a:fontRef idx="minor">
            <a:schemeClr val="dk1"/>
          </a:fontRef>
        </p:style>
        <p:txBody>
          <a:bodyPr wrap="square" lIns="94511" tIns="47255" rIns="94511" bIns="47255" rtlCol="0">
            <a:spAutoFit/>
          </a:bodyPr>
          <a:lstStyle/>
          <a:p>
            <a:r>
              <a:rPr lang="bn-BD" sz="2824" b="1" i="1" dirty="0">
                <a:solidFill>
                  <a:schemeClr val="tx1"/>
                </a:solidFill>
                <a:latin typeface="NikoshBAN" pitchFamily="2" charset="0"/>
                <a:cs typeface="NikoshBAN" pitchFamily="2" charset="0"/>
              </a:rPr>
              <a:t>    </a:t>
            </a:r>
            <a:r>
              <a:rPr lang="en-US" sz="2824" b="1" i="1" dirty="0" err="1">
                <a:solidFill>
                  <a:schemeClr val="tx1"/>
                </a:solidFill>
                <a:latin typeface="NikoshBAN" pitchFamily="2" charset="0"/>
                <a:cs typeface="NikoshBAN" pitchFamily="2" charset="0"/>
              </a:rPr>
              <a:t>Pila</a:t>
            </a:r>
            <a:r>
              <a:rPr lang="en-US" sz="2824" b="1" i="1" dirty="0">
                <a:solidFill>
                  <a:schemeClr val="tx1"/>
                </a:solidFill>
                <a:latin typeface="NikoshBAN" pitchFamily="2" charset="0"/>
                <a:cs typeface="NikoshBAN" pitchFamily="2" charset="0"/>
              </a:rPr>
              <a:t> </a:t>
            </a:r>
            <a:r>
              <a:rPr lang="en-US" sz="2824" b="1" i="1" dirty="0" err="1">
                <a:solidFill>
                  <a:schemeClr val="tx1"/>
                </a:solidFill>
                <a:latin typeface="NikoshBAN" pitchFamily="2" charset="0"/>
                <a:cs typeface="NikoshBAN" pitchFamily="2" charset="0"/>
              </a:rPr>
              <a:t>globosa</a:t>
            </a:r>
            <a:r>
              <a:rPr lang="en-US" sz="2824" b="1" i="1">
                <a:solidFill>
                  <a:schemeClr val="tx1"/>
                </a:solidFill>
                <a:latin typeface="NikoshBAN" pitchFamily="2" charset="0"/>
                <a:cs typeface="NikoshBAN" pitchFamily="2" charset="0"/>
              </a:rPr>
              <a:t> </a:t>
            </a:r>
            <a:endParaRPr lang="en-US" sz="2824" b="1" i="1" dirty="0">
              <a:solidFill>
                <a:schemeClr val="tx1"/>
              </a:solidFill>
              <a:latin typeface="NikoshBAN" pitchFamily="2" charset="0"/>
              <a:cs typeface="NikoshBAN" pitchFamily="2" charset="0"/>
            </a:endParaRPr>
          </a:p>
        </p:txBody>
      </p:sp>
      <p:sp>
        <p:nvSpPr>
          <p:cNvPr id="6" name="Rectangle 5"/>
          <p:cNvSpPr/>
          <p:nvPr/>
        </p:nvSpPr>
        <p:spPr>
          <a:xfrm>
            <a:off x="7284592" y="659829"/>
            <a:ext cx="4625987" cy="793376"/>
          </a:xfrm>
          <a:prstGeom prst="rect">
            <a:avLst/>
          </a:prstGeom>
          <a:ln/>
        </p:spPr>
        <p:style>
          <a:lnRef idx="2">
            <a:schemeClr val="dk1"/>
          </a:lnRef>
          <a:fillRef idx="1">
            <a:schemeClr val="lt1"/>
          </a:fillRef>
          <a:effectRef idx="0">
            <a:schemeClr val="dk1"/>
          </a:effectRef>
          <a:fontRef idx="minor">
            <a:schemeClr val="dk1"/>
          </a:fontRef>
        </p:style>
        <p:txBody>
          <a:bodyPr lIns="94511" tIns="47255" rIns="94511" bIns="47255" rtlCol="0" anchor="ctr"/>
          <a:lstStyle/>
          <a:p>
            <a:pPr algn="ctr"/>
            <a:r>
              <a:rPr lang="en-US" sz="3200" b="1" cap="all" dirty="0" err="1">
                <a:ln w="0">
                  <a:noFill/>
                </a:ln>
                <a:solidFill>
                  <a:prstClr val="black"/>
                </a:solidFill>
                <a:latin typeface="NikoshBAN" pitchFamily="2" charset="0"/>
                <a:cs typeface="NikoshBAN" pitchFamily="2" charset="0"/>
              </a:rPr>
              <a:t>জীবটিকে</a:t>
            </a:r>
            <a:r>
              <a:rPr lang="bn-BD" sz="3200" b="1" cap="all" dirty="0">
                <a:ln w="0">
                  <a:noFill/>
                </a:ln>
                <a:solidFill>
                  <a:prstClr val="black"/>
                </a:solidFill>
                <a:latin typeface="NikoshBAN" pitchFamily="2" charset="0"/>
                <a:cs typeface="NikoshBAN" pitchFamily="2" charset="0"/>
              </a:rPr>
              <a:t> তোমরা চেন?</a:t>
            </a:r>
            <a:endParaRPr lang="en-GB" sz="3200" dirty="0">
              <a:solidFill>
                <a:prstClr val="black"/>
              </a:solidFill>
            </a:endParaRPr>
          </a:p>
        </p:txBody>
      </p:sp>
      <p:pic>
        <p:nvPicPr>
          <p:cNvPr id="2" name="Picture 1"/>
          <p:cNvPicPr>
            <a:picLocks noChangeAspect="1"/>
          </p:cNvPicPr>
          <p:nvPr/>
        </p:nvPicPr>
        <p:blipFill>
          <a:blip r:embed="rId2">
            <a:clrChange>
              <a:clrFrom>
                <a:srgbClr val="EEEEEE"/>
              </a:clrFrom>
              <a:clrTo>
                <a:srgbClr val="EEEEEE">
                  <a:alpha val="0"/>
                </a:srgbClr>
              </a:clrTo>
            </a:clrChange>
            <a:extLst>
              <a:ext uri="{28A0092B-C50C-407E-A947-70E740481C1C}">
                <a14:useLocalDpi xmlns:a14="http://schemas.microsoft.com/office/drawing/2010/main" val="0"/>
              </a:ext>
            </a:extLst>
          </a:blip>
          <a:stretch>
            <a:fillRect/>
          </a:stretch>
        </p:blipFill>
        <p:spPr>
          <a:xfrm>
            <a:off x="7284592" y="4277654"/>
            <a:ext cx="4465983" cy="2580346"/>
          </a:xfrm>
          <a:prstGeom prst="rect">
            <a:avLst/>
          </a:prstGeom>
        </p:spPr>
      </p:pic>
    </p:spTree>
    <p:extLst>
      <p:ext uri="{BB962C8B-B14F-4D97-AF65-F5344CB8AC3E}">
        <p14:creationId xmlns:p14="http://schemas.microsoft.com/office/powerpoint/2010/main" val="851786403"/>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circle(in)">
                                      <p:cBhvr>
                                        <p:cTn id="2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4975" y="887120"/>
            <a:ext cx="5227714" cy="769441"/>
          </a:xfrm>
          <a:prstGeom prst="rect">
            <a:avLst/>
          </a:prstGeom>
        </p:spPr>
        <p:txBody>
          <a:bodyPr wrap="none">
            <a:spAutoFit/>
          </a:bodyPr>
          <a:lstStyle/>
          <a:p>
            <a:pPr algn="ctr"/>
            <a:r>
              <a:rPr lang="en-US" sz="4400" b="1" cap="all" dirty="0">
                <a:ln w="0">
                  <a:noFill/>
                </a:ln>
                <a:solidFill>
                  <a:prstClr val="black"/>
                </a:solidFill>
                <a:latin typeface="NikoshBAN" pitchFamily="2" charset="0"/>
                <a:cs typeface="NikoshBAN" pitchFamily="2" charset="0"/>
              </a:rPr>
              <a:t>ICBN </a:t>
            </a:r>
            <a:r>
              <a:rPr lang="bn-BD" sz="4400" b="1" cap="all" dirty="0">
                <a:ln w="0">
                  <a:noFill/>
                </a:ln>
                <a:solidFill>
                  <a:prstClr val="black"/>
                </a:solidFill>
                <a:latin typeface="NikoshBAN" pitchFamily="2" charset="0"/>
                <a:cs typeface="NikoshBAN" pitchFamily="2" charset="0"/>
              </a:rPr>
              <a:t>  ও</a:t>
            </a:r>
            <a:r>
              <a:rPr lang="en-US" sz="4400" b="1" cap="all" dirty="0">
                <a:ln w="0">
                  <a:noFill/>
                </a:ln>
                <a:solidFill>
                  <a:prstClr val="black"/>
                </a:solidFill>
                <a:latin typeface="NikoshBAN" pitchFamily="2" charset="0"/>
                <a:cs typeface="NikoshBAN" pitchFamily="2" charset="0"/>
              </a:rPr>
              <a:t> </a:t>
            </a:r>
            <a:r>
              <a:rPr lang="bn-BD" sz="4400" b="1" cap="all" dirty="0">
                <a:ln w="0">
                  <a:noFill/>
                </a:ln>
                <a:solidFill>
                  <a:prstClr val="black"/>
                </a:solidFill>
                <a:latin typeface="NikoshBAN" pitchFamily="2" charset="0"/>
                <a:cs typeface="NikoshBAN" pitchFamily="2" charset="0"/>
              </a:rPr>
              <a:t> </a:t>
            </a:r>
            <a:r>
              <a:rPr lang="en-US" sz="4400" b="1" cap="all" dirty="0">
                <a:ln w="0">
                  <a:noFill/>
                </a:ln>
                <a:solidFill>
                  <a:prstClr val="black"/>
                </a:solidFill>
                <a:latin typeface="NikoshBAN" pitchFamily="2" charset="0"/>
                <a:cs typeface="NikoshBAN" pitchFamily="2" charset="0"/>
              </a:rPr>
              <a:t>ICZN  </a:t>
            </a:r>
            <a:r>
              <a:rPr lang="bn-BD" sz="4400" b="1" cap="all" dirty="0">
                <a:ln w="0">
                  <a:noFill/>
                </a:ln>
                <a:solidFill>
                  <a:prstClr val="black"/>
                </a:solidFill>
                <a:latin typeface="NikoshBAN" pitchFamily="2" charset="0"/>
                <a:cs typeface="NikoshBAN" pitchFamily="2" charset="0"/>
              </a:rPr>
              <a:t>কী?</a:t>
            </a:r>
            <a:endParaRPr lang="en-GB" sz="4400" dirty="0">
              <a:solidFill>
                <a:prstClr val="black"/>
              </a:solidFill>
            </a:endParaRPr>
          </a:p>
        </p:txBody>
      </p:sp>
      <p:sp>
        <p:nvSpPr>
          <p:cNvPr id="5" name="Rectangle 4"/>
          <p:cNvSpPr/>
          <p:nvPr/>
        </p:nvSpPr>
        <p:spPr>
          <a:xfrm>
            <a:off x="275911" y="1875514"/>
            <a:ext cx="11089956" cy="58477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3200" dirty="0">
                <a:solidFill>
                  <a:prstClr val="black"/>
                </a:solidFill>
                <a:latin typeface="NikoshBAN" pitchFamily="2" charset="0"/>
                <a:cs typeface="NikoshBAN" pitchFamily="2" charset="0"/>
              </a:rPr>
              <a:t>ICBN-International Code of Botanical Nomenclature </a:t>
            </a:r>
            <a:endParaRPr lang="en-GB" sz="3200" dirty="0">
              <a:solidFill>
                <a:prstClr val="black"/>
              </a:solidFill>
              <a:latin typeface="NikoshBAN" pitchFamily="2" charset="0"/>
              <a:cs typeface="NikoshBAN" pitchFamily="2" charset="0"/>
            </a:endParaRPr>
          </a:p>
        </p:txBody>
      </p:sp>
      <p:sp>
        <p:nvSpPr>
          <p:cNvPr id="6" name="Rectangle 5"/>
          <p:cNvSpPr/>
          <p:nvPr/>
        </p:nvSpPr>
        <p:spPr>
          <a:xfrm>
            <a:off x="275910" y="2948634"/>
            <a:ext cx="11160428" cy="584775"/>
          </a:xfrm>
          <a:prstGeom prst="rect">
            <a:avLst/>
          </a:prstGeom>
        </p:spPr>
        <p:style>
          <a:lnRef idx="2">
            <a:schemeClr val="accent5"/>
          </a:lnRef>
          <a:fillRef idx="1">
            <a:schemeClr val="lt1"/>
          </a:fillRef>
          <a:effectRef idx="0">
            <a:schemeClr val="accent5"/>
          </a:effectRef>
          <a:fontRef idx="minor">
            <a:schemeClr val="dk1"/>
          </a:fontRef>
        </p:style>
        <p:txBody>
          <a:bodyPr wrap="none">
            <a:spAutoFit/>
          </a:bodyPr>
          <a:lstStyle/>
          <a:p>
            <a:pPr algn="ctr"/>
            <a:r>
              <a:rPr lang="en-US" sz="3200" dirty="0">
                <a:solidFill>
                  <a:prstClr val="black"/>
                </a:solidFill>
                <a:latin typeface="NikoshBAN" pitchFamily="2" charset="0"/>
                <a:cs typeface="NikoshBAN" pitchFamily="2" charset="0"/>
              </a:rPr>
              <a:t>ICZN-International Code of Zoological Nomenclature </a:t>
            </a:r>
            <a:endParaRPr lang="en-GB" sz="3200" dirty="0">
              <a:solidFill>
                <a:prstClr val="black"/>
              </a:solidFill>
              <a:latin typeface="NikoshBAN" pitchFamily="2" charset="0"/>
              <a:cs typeface="NikoshBAN" pitchFamily="2"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592" y="3715562"/>
            <a:ext cx="3448595" cy="2299063"/>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45137" y="3759010"/>
            <a:ext cx="2442753" cy="2046375"/>
          </a:xfrm>
          <a:prstGeom prst="rect">
            <a:avLst/>
          </a:prstGeom>
          <a:ln w="38100" cap="sq">
            <a:no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817912076"/>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par>
                                <p:cTn id="8" presetID="6" presetClass="entr" presetSubtype="16"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ircle(in)">
                                      <p:cBhvr>
                                        <p:cTn id="10" dur="2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heel(1)">
                                      <p:cBhvr>
                                        <p:cTn id="15" dur="20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down)">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0D54C-980D-9140-46FE-D65FFFB749C0}"/>
              </a:ext>
            </a:extLst>
          </p:cNvPr>
          <p:cNvSpPr>
            <a:spLocks noGrp="1"/>
          </p:cNvSpPr>
          <p:nvPr>
            <p:ph type="title"/>
          </p:nvPr>
        </p:nvSpPr>
        <p:spPr/>
        <p:txBody>
          <a:bodyPr/>
          <a:lstStyle/>
          <a:p>
            <a:r>
              <a:rPr lang="en-US" dirty="0">
                <a:highlight>
                  <a:srgbClr val="0000FF"/>
                </a:highlight>
                <a:latin typeface="NikoshBAN" panose="02000000000000000000"/>
              </a:rPr>
              <a:t>এ </a:t>
            </a:r>
            <a:r>
              <a:rPr lang="en-US" dirty="0" err="1">
                <a:highlight>
                  <a:srgbClr val="0000FF"/>
                </a:highlight>
                <a:latin typeface="NikoshBAN" panose="02000000000000000000"/>
              </a:rPr>
              <a:t>পাঠ</a:t>
            </a:r>
            <a:r>
              <a:rPr lang="en-US" dirty="0">
                <a:highlight>
                  <a:srgbClr val="0000FF"/>
                </a:highlight>
                <a:latin typeface="NikoshBAN" panose="02000000000000000000"/>
              </a:rPr>
              <a:t> </a:t>
            </a:r>
            <a:r>
              <a:rPr lang="en-US" dirty="0" err="1">
                <a:highlight>
                  <a:srgbClr val="0000FF"/>
                </a:highlight>
                <a:latin typeface="NikoshBAN" panose="02000000000000000000"/>
              </a:rPr>
              <a:t>শেষে</a:t>
            </a:r>
            <a:r>
              <a:rPr lang="en-US" dirty="0">
                <a:highlight>
                  <a:srgbClr val="0000FF"/>
                </a:highlight>
                <a:latin typeface="NikoshBAN" panose="02000000000000000000"/>
              </a:rPr>
              <a:t> </a:t>
            </a:r>
            <a:r>
              <a:rPr lang="en-US" dirty="0" err="1">
                <a:highlight>
                  <a:srgbClr val="0000FF"/>
                </a:highlight>
                <a:latin typeface="NikoshBAN" panose="02000000000000000000"/>
              </a:rPr>
              <a:t>শিক্ষার্থীরা</a:t>
            </a:r>
            <a:r>
              <a:rPr lang="en-US" dirty="0">
                <a:highlight>
                  <a:srgbClr val="0000FF"/>
                </a:highlight>
                <a:latin typeface="NikoshBAN" panose="02000000000000000000"/>
              </a:rPr>
              <a:t>…………</a:t>
            </a:r>
          </a:p>
        </p:txBody>
      </p:sp>
      <p:sp>
        <p:nvSpPr>
          <p:cNvPr id="3" name="Content Placeholder 2">
            <a:extLst>
              <a:ext uri="{FF2B5EF4-FFF2-40B4-BE49-F238E27FC236}">
                <a16:creationId xmlns:a16="http://schemas.microsoft.com/office/drawing/2014/main" id="{7BB1F73A-E070-78B6-C499-2B40FFC5BBF1}"/>
              </a:ext>
            </a:extLst>
          </p:cNvPr>
          <p:cNvSpPr>
            <a:spLocks noGrp="1"/>
          </p:cNvSpPr>
          <p:nvPr>
            <p:ph idx="1"/>
          </p:nvPr>
        </p:nvSpPr>
        <p:spPr/>
        <p:txBody>
          <a:bodyPr/>
          <a:lstStyle/>
          <a:p>
            <a:pPr>
              <a:buFont typeface="Wingdings" panose="05000000000000000000" pitchFamily="2" charset="2"/>
              <a:buChar char="v"/>
            </a:pPr>
            <a:r>
              <a:rPr lang="en-US" dirty="0" err="1">
                <a:latin typeface="NikoshBAN" panose="02000000000000000000"/>
              </a:rPr>
              <a:t>জীববৈচিত্র্য</a:t>
            </a:r>
            <a:r>
              <a:rPr lang="en-US" dirty="0">
                <a:latin typeface="NikoshBAN" panose="02000000000000000000"/>
              </a:rPr>
              <a:t> </a:t>
            </a:r>
            <a:r>
              <a:rPr lang="en-US" dirty="0" err="1">
                <a:latin typeface="NikoshBAN" panose="02000000000000000000"/>
              </a:rPr>
              <a:t>কী</a:t>
            </a:r>
            <a:r>
              <a:rPr lang="en-US" dirty="0">
                <a:latin typeface="NikoshBAN" panose="02000000000000000000"/>
              </a:rPr>
              <a:t> </a:t>
            </a:r>
            <a:r>
              <a:rPr lang="en-US" dirty="0" err="1">
                <a:latin typeface="NikoshBAN" panose="02000000000000000000"/>
              </a:rPr>
              <a:t>তা</a:t>
            </a:r>
            <a:r>
              <a:rPr lang="en-US" dirty="0">
                <a:latin typeface="NikoshBAN" panose="02000000000000000000"/>
              </a:rPr>
              <a:t> </a:t>
            </a:r>
            <a:r>
              <a:rPr lang="en-US" dirty="0" err="1">
                <a:latin typeface="NikoshBAN" panose="02000000000000000000"/>
              </a:rPr>
              <a:t>বলতে</a:t>
            </a:r>
            <a:r>
              <a:rPr lang="en-US" dirty="0">
                <a:latin typeface="NikoshBAN" panose="02000000000000000000"/>
              </a:rPr>
              <a:t> </a:t>
            </a:r>
            <a:r>
              <a:rPr lang="en-US" dirty="0" err="1">
                <a:latin typeface="NikoshBAN" panose="02000000000000000000"/>
              </a:rPr>
              <a:t>পারবে</a:t>
            </a:r>
            <a:r>
              <a:rPr lang="en-US" dirty="0">
                <a:latin typeface="NikoshBAN" panose="02000000000000000000"/>
              </a:rPr>
              <a:t>. </a:t>
            </a:r>
          </a:p>
          <a:p>
            <a:pPr>
              <a:buFont typeface="Wingdings" panose="05000000000000000000" pitchFamily="2" charset="2"/>
              <a:buChar char="v"/>
            </a:pPr>
            <a:r>
              <a:rPr lang="en-US" dirty="0" err="1">
                <a:latin typeface="NikoshBAN" panose="02000000000000000000"/>
              </a:rPr>
              <a:t>জীববৈচিত্র্যের</a:t>
            </a:r>
            <a:r>
              <a:rPr lang="en-US" dirty="0">
                <a:latin typeface="NikoshBAN" panose="02000000000000000000"/>
              </a:rPr>
              <a:t> </a:t>
            </a:r>
            <a:r>
              <a:rPr lang="en-US" dirty="0" err="1">
                <a:latin typeface="NikoshBAN" panose="02000000000000000000"/>
              </a:rPr>
              <a:t>শ্রেণীবিন্যাস</a:t>
            </a:r>
            <a:r>
              <a:rPr lang="en-US" dirty="0">
                <a:latin typeface="NikoshBAN" panose="02000000000000000000"/>
              </a:rPr>
              <a:t> </a:t>
            </a:r>
            <a:r>
              <a:rPr lang="en-US" dirty="0" err="1">
                <a:latin typeface="NikoshBAN" panose="02000000000000000000"/>
              </a:rPr>
              <a:t>ব্যাখ্যা</a:t>
            </a:r>
            <a:r>
              <a:rPr lang="en-US" dirty="0">
                <a:latin typeface="NikoshBAN" panose="02000000000000000000"/>
              </a:rPr>
              <a:t> </a:t>
            </a:r>
            <a:r>
              <a:rPr lang="en-US" dirty="0" err="1">
                <a:latin typeface="NikoshBAN" panose="02000000000000000000"/>
              </a:rPr>
              <a:t>করতে</a:t>
            </a:r>
            <a:r>
              <a:rPr lang="en-US" dirty="0">
                <a:latin typeface="NikoshBAN" panose="02000000000000000000"/>
              </a:rPr>
              <a:t> </a:t>
            </a:r>
            <a:r>
              <a:rPr lang="en-US" dirty="0" err="1">
                <a:latin typeface="NikoshBAN" panose="02000000000000000000"/>
              </a:rPr>
              <a:t>পারবে</a:t>
            </a:r>
            <a:endParaRPr lang="en-US" dirty="0">
              <a:latin typeface="NikoshBAN" panose="02000000000000000000"/>
            </a:endParaRPr>
          </a:p>
          <a:p>
            <a:pPr>
              <a:buFont typeface="Wingdings" panose="05000000000000000000" pitchFamily="2" charset="2"/>
              <a:buChar char="v"/>
            </a:pPr>
            <a:r>
              <a:rPr lang="en-US" dirty="0" err="1">
                <a:latin typeface="NikoshBAN" panose="02000000000000000000"/>
              </a:rPr>
              <a:t>সংরক্ষণের</a:t>
            </a:r>
            <a:r>
              <a:rPr lang="en-US" dirty="0">
                <a:latin typeface="NikoshBAN" panose="02000000000000000000"/>
              </a:rPr>
              <a:t> </a:t>
            </a:r>
            <a:r>
              <a:rPr lang="en-US" dirty="0" err="1">
                <a:latin typeface="NikoshBAN" panose="02000000000000000000"/>
              </a:rPr>
              <a:t>গুরুত্ব</a:t>
            </a:r>
            <a:r>
              <a:rPr lang="en-US" dirty="0">
                <a:latin typeface="NikoshBAN" panose="02000000000000000000"/>
              </a:rPr>
              <a:t> </a:t>
            </a:r>
            <a:r>
              <a:rPr lang="en-US" dirty="0" err="1">
                <a:latin typeface="NikoshBAN" panose="02000000000000000000"/>
              </a:rPr>
              <a:t>ব্যাখ্যা</a:t>
            </a:r>
            <a:r>
              <a:rPr lang="en-US" dirty="0">
                <a:latin typeface="NikoshBAN" panose="02000000000000000000"/>
              </a:rPr>
              <a:t> </a:t>
            </a:r>
            <a:r>
              <a:rPr lang="en-US" dirty="0" err="1">
                <a:latin typeface="NikoshBAN" panose="02000000000000000000"/>
              </a:rPr>
              <a:t>করতে</a:t>
            </a:r>
            <a:r>
              <a:rPr lang="en-US" dirty="0">
                <a:latin typeface="NikoshBAN" panose="02000000000000000000"/>
              </a:rPr>
              <a:t> </a:t>
            </a:r>
            <a:r>
              <a:rPr lang="en-US" dirty="0" err="1">
                <a:latin typeface="NikoshBAN" panose="02000000000000000000"/>
              </a:rPr>
              <a:t>পারবে</a:t>
            </a:r>
            <a:endParaRPr lang="en-US" dirty="0">
              <a:latin typeface="NikoshBAN" panose="02000000000000000000"/>
            </a:endParaRPr>
          </a:p>
          <a:p>
            <a:pPr>
              <a:buFont typeface="Wingdings" panose="05000000000000000000" pitchFamily="2" charset="2"/>
              <a:buChar char="v"/>
            </a:pPr>
            <a:r>
              <a:rPr lang="en-US" dirty="0" err="1">
                <a:latin typeface="NikoshBAN" panose="02000000000000000000"/>
              </a:rPr>
              <a:t>জীববৈচিত্র্য</a:t>
            </a:r>
            <a:r>
              <a:rPr lang="en-US" dirty="0">
                <a:latin typeface="NikoshBAN" panose="02000000000000000000"/>
              </a:rPr>
              <a:t> </a:t>
            </a:r>
            <a:r>
              <a:rPr lang="en-US" dirty="0" err="1">
                <a:latin typeface="NikoshBAN" panose="02000000000000000000"/>
              </a:rPr>
              <a:t>হ্রাসের</a:t>
            </a:r>
            <a:r>
              <a:rPr lang="en-US" dirty="0">
                <a:latin typeface="NikoshBAN" panose="02000000000000000000"/>
              </a:rPr>
              <a:t> </a:t>
            </a:r>
            <a:r>
              <a:rPr lang="en-US" dirty="0" err="1">
                <a:latin typeface="NikoshBAN" panose="02000000000000000000"/>
              </a:rPr>
              <a:t>কারণ</a:t>
            </a:r>
            <a:r>
              <a:rPr lang="en-US" dirty="0">
                <a:latin typeface="NikoshBAN" panose="02000000000000000000"/>
              </a:rPr>
              <a:t> </a:t>
            </a:r>
            <a:r>
              <a:rPr lang="en-US" dirty="0" err="1">
                <a:latin typeface="NikoshBAN" panose="02000000000000000000"/>
              </a:rPr>
              <a:t>সমূহ</a:t>
            </a:r>
            <a:r>
              <a:rPr lang="en-US" dirty="0">
                <a:latin typeface="NikoshBAN" panose="02000000000000000000"/>
              </a:rPr>
              <a:t> </a:t>
            </a:r>
            <a:r>
              <a:rPr lang="en-US" dirty="0" err="1">
                <a:latin typeface="NikoshBAN" panose="02000000000000000000"/>
              </a:rPr>
              <a:t>ব্যাখ্যা</a:t>
            </a:r>
            <a:r>
              <a:rPr lang="en-US" dirty="0">
                <a:latin typeface="NikoshBAN" panose="02000000000000000000"/>
              </a:rPr>
              <a:t> </a:t>
            </a:r>
            <a:r>
              <a:rPr lang="en-US" dirty="0" err="1">
                <a:latin typeface="NikoshBAN" panose="02000000000000000000"/>
              </a:rPr>
              <a:t>করতে</a:t>
            </a:r>
            <a:r>
              <a:rPr lang="en-US" dirty="0">
                <a:latin typeface="NikoshBAN" panose="02000000000000000000"/>
              </a:rPr>
              <a:t> </a:t>
            </a:r>
            <a:r>
              <a:rPr lang="en-US" dirty="0" err="1">
                <a:latin typeface="NikoshBAN" panose="02000000000000000000"/>
              </a:rPr>
              <a:t>পারবে</a:t>
            </a:r>
            <a:endParaRPr lang="en-US" dirty="0">
              <a:latin typeface="NikoshBAN" panose="02000000000000000000"/>
            </a:endParaRPr>
          </a:p>
          <a:p>
            <a:pPr>
              <a:buFont typeface="Wingdings" panose="05000000000000000000" pitchFamily="2" charset="2"/>
              <a:buChar char="v"/>
            </a:pPr>
            <a:r>
              <a:rPr lang="en-US" dirty="0" err="1">
                <a:latin typeface="NikoshBAN" panose="02000000000000000000"/>
              </a:rPr>
              <a:t>প্রাণী</a:t>
            </a:r>
            <a:r>
              <a:rPr lang="en-US" dirty="0">
                <a:latin typeface="NikoshBAN" panose="02000000000000000000"/>
              </a:rPr>
              <a:t> </a:t>
            </a:r>
            <a:r>
              <a:rPr lang="en-US" dirty="0" err="1">
                <a:latin typeface="NikoshBAN" panose="02000000000000000000"/>
              </a:rPr>
              <a:t>জগতের</a:t>
            </a:r>
            <a:r>
              <a:rPr lang="en-US" dirty="0">
                <a:latin typeface="NikoshBAN" panose="02000000000000000000"/>
              </a:rPr>
              <a:t> </a:t>
            </a:r>
            <a:r>
              <a:rPr lang="en-US" dirty="0" err="1">
                <a:latin typeface="NikoshBAN" panose="02000000000000000000"/>
              </a:rPr>
              <a:t>শ্রেণিবিন্যাসের</a:t>
            </a:r>
            <a:r>
              <a:rPr lang="en-US" dirty="0">
                <a:latin typeface="NikoshBAN" panose="02000000000000000000"/>
              </a:rPr>
              <a:t> </a:t>
            </a:r>
            <a:r>
              <a:rPr lang="en-US" dirty="0" err="1">
                <a:latin typeface="NikoshBAN" panose="02000000000000000000"/>
              </a:rPr>
              <a:t>ভিত্তি</a:t>
            </a:r>
            <a:r>
              <a:rPr lang="en-US" dirty="0">
                <a:latin typeface="NikoshBAN" panose="02000000000000000000"/>
              </a:rPr>
              <a:t> </a:t>
            </a:r>
            <a:r>
              <a:rPr lang="en-US" dirty="0" err="1">
                <a:latin typeface="NikoshBAN" panose="02000000000000000000"/>
              </a:rPr>
              <a:t>সমূহ</a:t>
            </a:r>
            <a:r>
              <a:rPr lang="en-US" dirty="0">
                <a:latin typeface="NikoshBAN" panose="02000000000000000000"/>
              </a:rPr>
              <a:t> </a:t>
            </a:r>
            <a:r>
              <a:rPr lang="en-US" dirty="0" err="1">
                <a:latin typeface="NikoshBAN" panose="02000000000000000000"/>
              </a:rPr>
              <a:t>ব্যাখ্যা</a:t>
            </a:r>
            <a:r>
              <a:rPr lang="en-US" dirty="0">
                <a:latin typeface="NikoshBAN" panose="02000000000000000000"/>
              </a:rPr>
              <a:t> </a:t>
            </a:r>
            <a:r>
              <a:rPr lang="en-US" dirty="0" err="1">
                <a:latin typeface="NikoshBAN" panose="02000000000000000000"/>
              </a:rPr>
              <a:t>করতে</a:t>
            </a:r>
            <a:r>
              <a:rPr lang="en-US" dirty="0">
                <a:latin typeface="NikoshBAN" panose="02000000000000000000"/>
              </a:rPr>
              <a:t> </a:t>
            </a:r>
            <a:r>
              <a:rPr lang="en-US" dirty="0" err="1">
                <a:latin typeface="NikoshBAN" panose="02000000000000000000"/>
              </a:rPr>
              <a:t>পারবে</a:t>
            </a:r>
            <a:r>
              <a:rPr lang="en-US" dirty="0">
                <a:latin typeface="NikoshBAN" panose="02000000000000000000"/>
              </a:rPr>
              <a:t>।</a:t>
            </a:r>
          </a:p>
          <a:p>
            <a:pPr>
              <a:buFont typeface="Wingdings" panose="05000000000000000000" pitchFamily="2" charset="2"/>
              <a:buChar char="v"/>
            </a:pPr>
            <a:endParaRPr lang="en-US" dirty="0"/>
          </a:p>
          <a:p>
            <a:pPr>
              <a:buFont typeface="Wingdings" panose="05000000000000000000" pitchFamily="2" charset="2"/>
              <a:buChar char="v"/>
            </a:pPr>
            <a:endParaRPr lang="en-US" dirty="0"/>
          </a:p>
        </p:txBody>
      </p:sp>
    </p:spTree>
    <p:extLst>
      <p:ext uri="{BB962C8B-B14F-4D97-AF65-F5344CB8AC3E}">
        <p14:creationId xmlns:p14="http://schemas.microsoft.com/office/powerpoint/2010/main" val="2774552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500"/>
                                        <p:tgtEl>
                                          <p:spTgt spid="3">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500"/>
                                        <p:tgtEl>
                                          <p:spTgt spid="3">
                                            <p:txEl>
                                              <p:pRg st="3" end="3"/>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5570" y="474832"/>
            <a:ext cx="6948794" cy="672353"/>
          </a:xfrm>
          <a:prstGeom prst="rect">
            <a:avLst/>
          </a:prstGeom>
          <a:ln/>
        </p:spPr>
        <p:style>
          <a:lnRef idx="2">
            <a:schemeClr val="dk1"/>
          </a:lnRef>
          <a:fillRef idx="1">
            <a:schemeClr val="lt1"/>
          </a:fillRef>
          <a:effectRef idx="0">
            <a:schemeClr val="dk1"/>
          </a:effectRef>
          <a:fontRef idx="minor">
            <a:schemeClr val="dk1"/>
          </a:fontRef>
        </p:style>
        <p:txBody>
          <a:bodyPr lIns="94511" tIns="47255" rIns="94511" bIns="47255" rtlCol="0" anchor="ctr"/>
          <a:lstStyle/>
          <a:p>
            <a:pPr algn="ctr"/>
            <a:r>
              <a:rPr lang="bn-BD" sz="3600" b="1" cap="all" dirty="0">
                <a:ln w="0">
                  <a:noFill/>
                </a:ln>
                <a:solidFill>
                  <a:srgbClr val="FFFF00"/>
                </a:solidFill>
                <a:highlight>
                  <a:srgbClr val="0000FF"/>
                </a:highlight>
                <a:latin typeface="NikoshBAN" pitchFamily="2" charset="0"/>
                <a:cs typeface="NikoshBAN" pitchFamily="2" charset="0"/>
              </a:rPr>
              <a:t>দ্বিপদ নামকরণের পদ্ধতি</a:t>
            </a:r>
            <a:r>
              <a:rPr lang="en-US" sz="3600" b="1" cap="all" dirty="0">
                <a:ln w="0">
                  <a:noFill/>
                </a:ln>
                <a:solidFill>
                  <a:srgbClr val="FFFF00"/>
                </a:solidFill>
                <a:latin typeface="NikoshBAN" pitchFamily="2" charset="0"/>
                <a:cs typeface="NikoshBAN" pitchFamily="2" charset="0"/>
              </a:rPr>
              <a:t>:</a:t>
            </a:r>
            <a:endParaRPr lang="en-GB" sz="3600" dirty="0">
              <a:solidFill>
                <a:srgbClr val="FFFF00"/>
              </a:solidFill>
              <a:latin typeface="NikoshBAN" panose="02000000000000000000" pitchFamily="2" charset="0"/>
              <a:cs typeface="NikoshBAN" panose="02000000000000000000" pitchFamily="2" charset="0"/>
            </a:endParaRPr>
          </a:p>
        </p:txBody>
      </p:sp>
      <p:sp>
        <p:nvSpPr>
          <p:cNvPr id="5" name="Rectangle 4"/>
          <p:cNvSpPr/>
          <p:nvPr/>
        </p:nvSpPr>
        <p:spPr>
          <a:xfrm>
            <a:off x="255570" y="1461980"/>
            <a:ext cx="9792670" cy="4273286"/>
          </a:xfrm>
          <a:prstGeom prst="rect">
            <a:avLst/>
          </a:prstGeom>
        </p:spPr>
        <p:txBody>
          <a:bodyPr wrap="square">
            <a:spAutoFit/>
          </a:bodyPr>
          <a:lstStyle/>
          <a:p>
            <a:pPr marL="514350" indent="-514350">
              <a:lnSpc>
                <a:spcPct val="150000"/>
              </a:lnSpc>
              <a:buFont typeface="+mj-lt"/>
              <a:buAutoNum type="arabicPeriod"/>
            </a:pPr>
            <a:r>
              <a:rPr lang="en-US" sz="2000" b="1" cap="all" dirty="0" err="1">
                <a:ln w="0"/>
                <a:solidFill>
                  <a:srgbClr val="FFFF00"/>
                </a:solidFill>
                <a:highlight>
                  <a:srgbClr val="000000"/>
                </a:highlight>
                <a:latin typeface="NikoshBAN" pitchFamily="2" charset="0"/>
                <a:cs typeface="NikoshBAN" pitchFamily="2" charset="0"/>
              </a:rPr>
              <a:t>নামকরণের</a:t>
            </a:r>
            <a:r>
              <a:rPr lang="en-US" sz="2000" b="1" cap="all" dirty="0">
                <a:ln w="0"/>
                <a:solidFill>
                  <a:srgbClr val="FFFF00"/>
                </a:solidFill>
                <a:highlight>
                  <a:srgbClr val="000000"/>
                </a:highlight>
                <a:latin typeface="NikoshBAN" pitchFamily="2" charset="0"/>
                <a:cs typeface="NikoshBAN" pitchFamily="2" charset="0"/>
              </a:rPr>
              <a:t> </a:t>
            </a:r>
            <a:r>
              <a:rPr lang="bn-BD" sz="2000" b="1" cap="all" dirty="0">
                <a:ln w="0"/>
                <a:solidFill>
                  <a:srgbClr val="FFFF00"/>
                </a:solidFill>
                <a:highlight>
                  <a:srgbClr val="000000"/>
                </a:highlight>
                <a:latin typeface="NikoshBAN" pitchFamily="2" charset="0"/>
                <a:cs typeface="NikoshBAN" pitchFamily="2" charset="0"/>
              </a:rPr>
              <a:t>ভাষা  হবে  ল্যাটিন</a:t>
            </a:r>
            <a:r>
              <a:rPr lang="en-US" sz="2000" b="1" cap="all" dirty="0">
                <a:ln w="0"/>
                <a:solidFill>
                  <a:srgbClr val="FFFF00"/>
                </a:solidFill>
                <a:highlight>
                  <a:srgbClr val="000000"/>
                </a:highlight>
                <a:latin typeface="NikoshBAN" pitchFamily="2" charset="0"/>
                <a:cs typeface="NikoshBAN" pitchFamily="2" charset="0"/>
              </a:rPr>
              <a:t>; </a:t>
            </a:r>
            <a:endParaRPr lang="bn-BD" sz="2000" b="1" cap="all" dirty="0">
              <a:ln w="0"/>
              <a:solidFill>
                <a:srgbClr val="FFFF00"/>
              </a:solidFill>
              <a:highlight>
                <a:srgbClr val="000000"/>
              </a:highlight>
              <a:latin typeface="NikoshBAN" pitchFamily="2" charset="0"/>
              <a:cs typeface="NikoshBAN" pitchFamily="2" charset="0"/>
            </a:endParaRPr>
          </a:p>
          <a:p>
            <a:pPr marL="514350" indent="-514350">
              <a:lnSpc>
                <a:spcPct val="150000"/>
              </a:lnSpc>
              <a:buFont typeface="+mj-lt"/>
              <a:buAutoNum type="arabicPeriod"/>
            </a:pPr>
            <a:r>
              <a:rPr lang="en-US" sz="2000" b="1" cap="all" dirty="0" err="1">
                <a:ln w="0"/>
                <a:solidFill>
                  <a:srgbClr val="FFFF00"/>
                </a:solidFill>
                <a:highlight>
                  <a:srgbClr val="000000"/>
                </a:highlight>
                <a:latin typeface="NikoshBAN" pitchFamily="2" charset="0"/>
                <a:cs typeface="NikoshBAN" pitchFamily="2" charset="0"/>
              </a:rPr>
              <a:t>বৈজ্ঞানিক</a:t>
            </a:r>
            <a:r>
              <a:rPr lang="en-US" sz="2000" b="1" cap="all" dirty="0">
                <a:ln w="0"/>
                <a:solidFill>
                  <a:srgbClr val="FFFF00"/>
                </a:solidFill>
                <a:highlight>
                  <a:srgbClr val="000000"/>
                </a:highlight>
                <a:latin typeface="NikoshBAN" pitchFamily="2" charset="0"/>
                <a:cs typeface="NikoshBAN" pitchFamily="2" charset="0"/>
              </a:rPr>
              <a:t> </a:t>
            </a:r>
            <a:r>
              <a:rPr lang="bn-BD" sz="2000" b="1" cap="all" dirty="0">
                <a:ln w="0"/>
                <a:solidFill>
                  <a:srgbClr val="FFFF00"/>
                </a:solidFill>
                <a:highlight>
                  <a:srgbClr val="000000"/>
                </a:highlight>
                <a:latin typeface="NikoshBAN" pitchFamily="2" charset="0"/>
                <a:cs typeface="NikoshBAN" pitchFamily="2" charset="0"/>
              </a:rPr>
              <a:t>নামের  দুইটি অংশ  থাকবে</a:t>
            </a:r>
            <a:r>
              <a:rPr lang="en-US" sz="2000" b="1" cap="all" dirty="0">
                <a:ln w="0"/>
                <a:solidFill>
                  <a:srgbClr val="FFFF00"/>
                </a:solidFill>
                <a:highlight>
                  <a:srgbClr val="000000"/>
                </a:highlight>
                <a:latin typeface="NikoshBAN" pitchFamily="2" charset="0"/>
                <a:cs typeface="NikoshBAN" pitchFamily="2" charset="0"/>
              </a:rPr>
              <a:t>;  </a:t>
            </a:r>
            <a:endParaRPr lang="bn-BD" sz="2000" b="1" cap="all" dirty="0">
              <a:ln w="0"/>
              <a:solidFill>
                <a:srgbClr val="FFFF00"/>
              </a:solidFill>
              <a:highlight>
                <a:srgbClr val="000000"/>
              </a:highlight>
              <a:latin typeface="NikoshBAN" pitchFamily="2" charset="0"/>
              <a:cs typeface="NikoshBAN" pitchFamily="2" charset="0"/>
            </a:endParaRPr>
          </a:p>
          <a:p>
            <a:pPr marL="514350" indent="-514350">
              <a:lnSpc>
                <a:spcPct val="150000"/>
              </a:lnSpc>
              <a:buFont typeface="+mj-lt"/>
              <a:buAutoNum type="arabicPeriod"/>
            </a:pPr>
            <a:r>
              <a:rPr lang="bn-BD" sz="2000" b="1" cap="all" dirty="0">
                <a:ln w="0"/>
                <a:solidFill>
                  <a:srgbClr val="FFFF00"/>
                </a:solidFill>
                <a:highlight>
                  <a:srgbClr val="000000"/>
                </a:highlight>
                <a:latin typeface="NikoshBAN" pitchFamily="2" charset="0"/>
                <a:cs typeface="NikoshBAN" pitchFamily="2" charset="0"/>
              </a:rPr>
              <a:t>প্রথম</a:t>
            </a:r>
            <a:r>
              <a:rPr lang="en-US" sz="2000" b="1" cap="all" dirty="0">
                <a:ln w="0"/>
                <a:solidFill>
                  <a:srgbClr val="FFFF00"/>
                </a:solidFill>
                <a:highlight>
                  <a:srgbClr val="000000"/>
                </a:highlight>
                <a:latin typeface="NikoshBAN" pitchFamily="2" charset="0"/>
                <a:cs typeface="NikoshBAN" pitchFamily="2" charset="0"/>
              </a:rPr>
              <a:t> </a:t>
            </a:r>
            <a:r>
              <a:rPr lang="en-US" sz="2000" b="1" cap="all" dirty="0" err="1">
                <a:ln w="0"/>
                <a:solidFill>
                  <a:srgbClr val="FFFF00"/>
                </a:solidFill>
                <a:highlight>
                  <a:srgbClr val="000000"/>
                </a:highlight>
                <a:latin typeface="NikoshBAN" pitchFamily="2" charset="0"/>
                <a:cs typeface="NikoshBAN" pitchFamily="2" charset="0"/>
              </a:rPr>
              <a:t>পদটি</a:t>
            </a:r>
            <a:r>
              <a:rPr lang="bn-BD" sz="2000" b="1" cap="all" dirty="0">
                <a:ln w="0"/>
                <a:solidFill>
                  <a:srgbClr val="FFFF00"/>
                </a:solidFill>
                <a:highlight>
                  <a:srgbClr val="000000"/>
                </a:highlight>
                <a:latin typeface="NikoshBAN" pitchFamily="2" charset="0"/>
                <a:cs typeface="NikoshBAN" pitchFamily="2" charset="0"/>
              </a:rPr>
              <a:t> হবে গণ</a:t>
            </a:r>
            <a:r>
              <a:rPr lang="en-US" sz="2000" b="1" cap="all" dirty="0">
                <a:ln w="0"/>
                <a:solidFill>
                  <a:srgbClr val="FFFF00"/>
                </a:solidFill>
                <a:highlight>
                  <a:srgbClr val="000000"/>
                </a:highlight>
                <a:latin typeface="NikoshBAN" pitchFamily="2" charset="0"/>
                <a:cs typeface="NikoshBAN" pitchFamily="2" charset="0"/>
              </a:rPr>
              <a:t> </a:t>
            </a:r>
            <a:r>
              <a:rPr lang="en-US" sz="2000" b="1" cap="all" dirty="0" err="1">
                <a:ln w="0"/>
                <a:solidFill>
                  <a:srgbClr val="FFFF00"/>
                </a:solidFill>
                <a:highlight>
                  <a:srgbClr val="000000"/>
                </a:highlight>
                <a:latin typeface="NikoshBAN" pitchFamily="2" charset="0"/>
                <a:cs typeface="NikoshBAN" pitchFamily="2" charset="0"/>
              </a:rPr>
              <a:t>নাম</a:t>
            </a:r>
            <a:r>
              <a:rPr lang="bn-BD" sz="2000" b="1" cap="all" dirty="0">
                <a:ln w="0"/>
                <a:solidFill>
                  <a:srgbClr val="FFFF00"/>
                </a:solidFill>
                <a:highlight>
                  <a:srgbClr val="000000"/>
                </a:highlight>
                <a:latin typeface="NikoshBAN" pitchFamily="2" charset="0"/>
                <a:cs typeface="NikoshBAN" pitchFamily="2" charset="0"/>
              </a:rPr>
              <a:t> ও দ্বিতীয়</a:t>
            </a:r>
            <a:r>
              <a:rPr lang="en-US" sz="2000" b="1" cap="all" dirty="0">
                <a:ln w="0"/>
                <a:solidFill>
                  <a:srgbClr val="FFFF00"/>
                </a:solidFill>
                <a:highlight>
                  <a:srgbClr val="000000"/>
                </a:highlight>
                <a:latin typeface="NikoshBAN" pitchFamily="2" charset="0"/>
                <a:cs typeface="NikoshBAN" pitchFamily="2" charset="0"/>
              </a:rPr>
              <a:t> </a:t>
            </a:r>
            <a:r>
              <a:rPr lang="en-US" sz="2000" b="1" cap="all" dirty="0" err="1">
                <a:ln w="0"/>
                <a:solidFill>
                  <a:srgbClr val="FFFF00"/>
                </a:solidFill>
                <a:highlight>
                  <a:srgbClr val="000000"/>
                </a:highlight>
                <a:latin typeface="NikoshBAN" pitchFamily="2" charset="0"/>
                <a:cs typeface="NikoshBAN" pitchFamily="2" charset="0"/>
              </a:rPr>
              <a:t>পদটি</a:t>
            </a:r>
            <a:r>
              <a:rPr lang="bn-BD" sz="2000" b="1" cap="all" dirty="0">
                <a:ln w="0"/>
                <a:solidFill>
                  <a:srgbClr val="FFFF00"/>
                </a:solidFill>
                <a:highlight>
                  <a:srgbClr val="000000"/>
                </a:highlight>
                <a:latin typeface="NikoshBAN" pitchFamily="2" charset="0"/>
                <a:cs typeface="NikoshBAN" pitchFamily="2" charset="0"/>
              </a:rPr>
              <a:t> হবে প্রজাতি</a:t>
            </a:r>
            <a:r>
              <a:rPr lang="en-US" sz="2000" b="1" cap="all" dirty="0">
                <a:ln w="0"/>
                <a:solidFill>
                  <a:srgbClr val="FFFF00"/>
                </a:solidFill>
                <a:highlight>
                  <a:srgbClr val="000000"/>
                </a:highlight>
                <a:latin typeface="NikoshBAN" pitchFamily="2" charset="0"/>
                <a:cs typeface="NikoshBAN" pitchFamily="2" charset="0"/>
              </a:rPr>
              <a:t>ক </a:t>
            </a:r>
            <a:r>
              <a:rPr lang="en-US" sz="2000" b="1" cap="all" dirty="0" err="1">
                <a:ln w="0"/>
                <a:solidFill>
                  <a:srgbClr val="FFFF00"/>
                </a:solidFill>
                <a:highlight>
                  <a:srgbClr val="000000"/>
                </a:highlight>
                <a:latin typeface="NikoshBAN" pitchFamily="2" charset="0"/>
                <a:cs typeface="NikoshBAN" pitchFamily="2" charset="0"/>
              </a:rPr>
              <a:t>নাম</a:t>
            </a:r>
            <a:r>
              <a:rPr lang="en-US" sz="2000" b="1" cap="all" dirty="0">
                <a:ln w="0"/>
                <a:solidFill>
                  <a:srgbClr val="FFFF00"/>
                </a:solidFill>
                <a:highlight>
                  <a:srgbClr val="000000"/>
                </a:highlight>
                <a:latin typeface="NikoshBAN" pitchFamily="2" charset="0"/>
                <a:cs typeface="NikoshBAN" pitchFamily="2" charset="0"/>
              </a:rPr>
              <a:t>; </a:t>
            </a:r>
            <a:endParaRPr lang="bn-BD" sz="2000" b="1" cap="all" dirty="0">
              <a:ln w="0"/>
              <a:solidFill>
                <a:srgbClr val="FFFF00"/>
              </a:solidFill>
              <a:highlight>
                <a:srgbClr val="000000"/>
              </a:highlight>
              <a:latin typeface="NikoshBAN" pitchFamily="2" charset="0"/>
              <a:cs typeface="NikoshBAN" pitchFamily="2" charset="0"/>
            </a:endParaRPr>
          </a:p>
          <a:p>
            <a:pPr marL="514350" indent="-514350">
              <a:lnSpc>
                <a:spcPct val="150000"/>
              </a:lnSpc>
              <a:buFont typeface="+mj-lt"/>
              <a:buAutoNum type="arabicPeriod"/>
            </a:pPr>
            <a:r>
              <a:rPr lang="bn-BD" sz="2000" b="1" cap="all" dirty="0">
                <a:ln w="0"/>
                <a:solidFill>
                  <a:srgbClr val="FFFF00"/>
                </a:solidFill>
                <a:highlight>
                  <a:srgbClr val="000000"/>
                </a:highlight>
                <a:latin typeface="NikoshBAN" pitchFamily="2" charset="0"/>
                <a:cs typeface="NikoshBAN" pitchFamily="2" charset="0"/>
              </a:rPr>
              <a:t>গণ নামের প্রথম  অক্ষর হবে  বড় হাতের </a:t>
            </a:r>
            <a:r>
              <a:rPr lang="en-US" sz="2000" b="1" cap="all" dirty="0">
                <a:ln w="0"/>
                <a:solidFill>
                  <a:srgbClr val="FFFF00"/>
                </a:solidFill>
                <a:highlight>
                  <a:srgbClr val="000000"/>
                </a:highlight>
                <a:latin typeface="NikoshBAN" pitchFamily="2" charset="0"/>
                <a:cs typeface="NikoshBAN" pitchFamily="2" charset="0"/>
              </a:rPr>
              <a:t>;</a:t>
            </a:r>
          </a:p>
          <a:p>
            <a:pPr marL="514350" indent="-514350">
              <a:lnSpc>
                <a:spcPct val="150000"/>
              </a:lnSpc>
              <a:buFont typeface="+mj-lt"/>
              <a:buAutoNum type="arabicPeriod"/>
            </a:pPr>
            <a:r>
              <a:rPr lang="bn-BD" sz="2000" b="1" cap="all" dirty="0">
                <a:ln w="0"/>
                <a:solidFill>
                  <a:srgbClr val="FFFF00"/>
                </a:solidFill>
                <a:highlight>
                  <a:srgbClr val="000000"/>
                </a:highlight>
                <a:latin typeface="NikoshBAN" pitchFamily="2" charset="0"/>
                <a:cs typeface="NikoshBAN" pitchFamily="2" charset="0"/>
              </a:rPr>
              <a:t>প্রজাতি নামের সকল অক্ষর হবে ছোট হাতের</a:t>
            </a:r>
            <a:r>
              <a:rPr lang="en-US" sz="2000" b="1" cap="all" dirty="0">
                <a:ln w="0"/>
                <a:solidFill>
                  <a:srgbClr val="FFFF00"/>
                </a:solidFill>
                <a:highlight>
                  <a:srgbClr val="000000"/>
                </a:highlight>
                <a:latin typeface="NikoshBAN" pitchFamily="2" charset="0"/>
                <a:cs typeface="NikoshBAN" pitchFamily="2" charset="0"/>
              </a:rPr>
              <a:t>; </a:t>
            </a:r>
            <a:r>
              <a:rPr lang="bn-BD" sz="2000" b="1" cap="all" dirty="0">
                <a:ln w="0"/>
                <a:solidFill>
                  <a:srgbClr val="FFFF00"/>
                </a:solidFill>
                <a:highlight>
                  <a:srgbClr val="000000"/>
                </a:highlight>
                <a:latin typeface="NikoshBAN" pitchFamily="2" charset="0"/>
                <a:cs typeface="NikoshBAN" pitchFamily="2" charset="0"/>
              </a:rPr>
              <a:t> </a:t>
            </a:r>
            <a:endParaRPr lang="en-US" sz="2000" b="1" cap="all" dirty="0">
              <a:ln w="0"/>
              <a:solidFill>
                <a:srgbClr val="FFFF00"/>
              </a:solidFill>
              <a:highlight>
                <a:srgbClr val="000000"/>
              </a:highlight>
              <a:latin typeface="NikoshBAN" pitchFamily="2" charset="0"/>
              <a:cs typeface="NikoshBAN" pitchFamily="2" charset="0"/>
            </a:endParaRPr>
          </a:p>
          <a:p>
            <a:pPr marL="514350" indent="-514350">
              <a:lnSpc>
                <a:spcPct val="150000"/>
              </a:lnSpc>
              <a:buFont typeface="+mj-lt"/>
              <a:buAutoNum type="arabicPeriod"/>
            </a:pPr>
            <a:r>
              <a:rPr lang="bn-BD" sz="2000" b="1" cap="all" dirty="0">
                <a:ln w="0"/>
                <a:solidFill>
                  <a:srgbClr val="FFFF00"/>
                </a:solidFill>
                <a:highlight>
                  <a:srgbClr val="000000"/>
                </a:highlight>
                <a:latin typeface="NikoshBAN" pitchFamily="2" charset="0"/>
                <a:cs typeface="NikoshBAN" pitchFamily="2" charset="0"/>
              </a:rPr>
              <a:t>বৈজ্ঞানিক নাম মুদ্রণের </a:t>
            </a:r>
            <a:r>
              <a:rPr lang="en-US" sz="2000" b="1" cap="all" dirty="0" err="1">
                <a:ln w="0"/>
                <a:solidFill>
                  <a:srgbClr val="FFFF00"/>
                </a:solidFill>
                <a:highlight>
                  <a:srgbClr val="000000"/>
                </a:highlight>
                <a:latin typeface="NikoshBAN" pitchFamily="2" charset="0"/>
                <a:cs typeface="NikoshBAN" pitchFamily="2" charset="0"/>
              </a:rPr>
              <a:t>হরফের</a:t>
            </a:r>
            <a:r>
              <a:rPr lang="en-US" sz="2000" b="1" cap="all" dirty="0">
                <a:ln w="0"/>
                <a:solidFill>
                  <a:srgbClr val="FFFF00"/>
                </a:solidFill>
                <a:highlight>
                  <a:srgbClr val="000000"/>
                </a:highlight>
                <a:latin typeface="NikoshBAN" pitchFamily="2" charset="0"/>
                <a:cs typeface="NikoshBAN" pitchFamily="2" charset="0"/>
              </a:rPr>
              <a:t> </a:t>
            </a:r>
            <a:r>
              <a:rPr lang="en-US" sz="2000" b="1" cap="all" dirty="0" err="1">
                <a:ln w="0"/>
                <a:solidFill>
                  <a:srgbClr val="FFFF00"/>
                </a:solidFill>
                <a:highlight>
                  <a:srgbClr val="000000"/>
                </a:highlight>
                <a:latin typeface="NikoshBAN" pitchFamily="2" charset="0"/>
                <a:cs typeface="NikoshBAN" pitchFamily="2" charset="0"/>
              </a:rPr>
              <a:t>হলে</a:t>
            </a:r>
            <a:r>
              <a:rPr lang="bn-BD" sz="2000" b="1" cap="all" dirty="0">
                <a:ln w="0"/>
                <a:solidFill>
                  <a:srgbClr val="FFFF00"/>
                </a:solidFill>
                <a:highlight>
                  <a:srgbClr val="000000"/>
                </a:highlight>
                <a:latin typeface="NikoshBAN" pitchFamily="2" charset="0"/>
                <a:cs typeface="NikoshBAN" pitchFamily="2" charset="0"/>
              </a:rPr>
              <a:t> ইটালিক হতে হবে</a:t>
            </a:r>
            <a:r>
              <a:rPr lang="en-US" sz="2000" b="1" cap="all" dirty="0">
                <a:ln w="0"/>
                <a:solidFill>
                  <a:srgbClr val="FFFF00"/>
                </a:solidFill>
                <a:highlight>
                  <a:srgbClr val="000000"/>
                </a:highlight>
                <a:latin typeface="NikoshBAN" pitchFamily="2" charset="0"/>
                <a:cs typeface="NikoshBAN" pitchFamily="2" charset="0"/>
              </a:rPr>
              <a:t>; </a:t>
            </a:r>
            <a:r>
              <a:rPr lang="bn-BD" sz="2000" b="1" cap="all" dirty="0">
                <a:ln w="0"/>
                <a:solidFill>
                  <a:srgbClr val="FFFF00"/>
                </a:solidFill>
                <a:highlight>
                  <a:srgbClr val="000000"/>
                </a:highlight>
                <a:latin typeface="NikoshBAN" pitchFamily="2" charset="0"/>
                <a:cs typeface="NikoshBAN" pitchFamily="2" charset="0"/>
              </a:rPr>
              <a:t> </a:t>
            </a:r>
          </a:p>
          <a:p>
            <a:pPr marL="514350" indent="-514350">
              <a:lnSpc>
                <a:spcPct val="150000"/>
              </a:lnSpc>
              <a:buFont typeface="+mj-lt"/>
              <a:buAutoNum type="arabicPeriod"/>
            </a:pPr>
            <a:r>
              <a:rPr lang="bn-BD" sz="2000" b="1" cap="all" dirty="0">
                <a:ln w="0"/>
                <a:solidFill>
                  <a:srgbClr val="FFFF00"/>
                </a:solidFill>
                <a:highlight>
                  <a:srgbClr val="000000"/>
                </a:highlight>
                <a:latin typeface="NikoshBAN" pitchFamily="2" charset="0"/>
                <a:cs typeface="NikoshBAN" pitchFamily="2" charset="0"/>
              </a:rPr>
              <a:t>হাতে লেখার সময় গণ ও প্রজাতির নিচে আলাদা আলাদা দাগ দিতে হবে</a:t>
            </a:r>
            <a:r>
              <a:rPr lang="en-US" sz="2000" b="1" cap="all" dirty="0">
                <a:ln w="0"/>
                <a:solidFill>
                  <a:srgbClr val="FFFF00"/>
                </a:solidFill>
                <a:highlight>
                  <a:srgbClr val="000000"/>
                </a:highlight>
                <a:latin typeface="NikoshBAN" pitchFamily="2" charset="0"/>
                <a:cs typeface="NikoshBAN" pitchFamily="2" charset="0"/>
              </a:rPr>
              <a:t>;</a:t>
            </a:r>
            <a:endParaRPr lang="bn-BD" sz="2000" b="1" cap="all" dirty="0">
              <a:ln w="0"/>
              <a:solidFill>
                <a:srgbClr val="FFFF00"/>
              </a:solidFill>
              <a:highlight>
                <a:srgbClr val="000000"/>
              </a:highlight>
              <a:latin typeface="NikoshBAN" pitchFamily="2" charset="0"/>
              <a:cs typeface="NikoshBAN" pitchFamily="2" charset="0"/>
            </a:endParaRPr>
          </a:p>
          <a:p>
            <a:pPr marL="514350" indent="-514350">
              <a:lnSpc>
                <a:spcPct val="150000"/>
              </a:lnSpc>
              <a:buFont typeface="+mj-lt"/>
              <a:buAutoNum type="arabicPeriod"/>
            </a:pPr>
            <a:r>
              <a:rPr lang="en-US" sz="2000" b="1" cap="all" dirty="0" err="1">
                <a:ln w="0"/>
                <a:solidFill>
                  <a:srgbClr val="FFFF00"/>
                </a:solidFill>
                <a:highlight>
                  <a:srgbClr val="000000"/>
                </a:highlight>
                <a:latin typeface="NikoshBAN" pitchFamily="2" charset="0"/>
                <a:cs typeface="NikoshBAN" pitchFamily="2" charset="0"/>
              </a:rPr>
              <a:t>বৈজ্ঞানিক</a:t>
            </a:r>
            <a:r>
              <a:rPr lang="en-US" sz="2000" b="1" cap="all" dirty="0">
                <a:ln w="0"/>
                <a:solidFill>
                  <a:srgbClr val="FFFF00"/>
                </a:solidFill>
                <a:highlight>
                  <a:srgbClr val="000000"/>
                </a:highlight>
                <a:latin typeface="NikoshBAN" pitchFamily="2" charset="0"/>
                <a:cs typeface="NikoshBAN" pitchFamily="2" charset="0"/>
              </a:rPr>
              <a:t> </a:t>
            </a:r>
            <a:r>
              <a:rPr lang="en-US" sz="2000" b="1" cap="all" dirty="0" err="1">
                <a:ln w="0"/>
                <a:solidFill>
                  <a:srgbClr val="FFFF00"/>
                </a:solidFill>
                <a:highlight>
                  <a:srgbClr val="000000"/>
                </a:highlight>
                <a:latin typeface="NikoshBAN" pitchFamily="2" charset="0"/>
                <a:cs typeface="NikoshBAN" pitchFamily="2" charset="0"/>
              </a:rPr>
              <a:t>নামের</a:t>
            </a:r>
            <a:r>
              <a:rPr lang="en-US" sz="2000" b="1" cap="all" dirty="0">
                <a:ln w="0"/>
                <a:solidFill>
                  <a:srgbClr val="FFFF00"/>
                </a:solidFill>
                <a:highlight>
                  <a:srgbClr val="000000"/>
                </a:highlight>
                <a:latin typeface="NikoshBAN" pitchFamily="2" charset="0"/>
                <a:cs typeface="NikoshBAN" pitchFamily="2" charset="0"/>
              </a:rPr>
              <a:t> </a:t>
            </a:r>
            <a:r>
              <a:rPr lang="en-US" sz="2000" b="1" cap="all" dirty="0" err="1">
                <a:ln w="0"/>
                <a:solidFill>
                  <a:srgbClr val="FFFF00"/>
                </a:solidFill>
                <a:highlight>
                  <a:srgbClr val="000000"/>
                </a:highlight>
                <a:latin typeface="NikoshBAN" pitchFamily="2" charset="0"/>
                <a:cs typeface="NikoshBAN" pitchFamily="2" charset="0"/>
              </a:rPr>
              <a:t>শেষে</a:t>
            </a:r>
            <a:r>
              <a:rPr lang="en-US" sz="2000" b="1" cap="all" dirty="0">
                <a:ln w="0"/>
                <a:solidFill>
                  <a:srgbClr val="FFFF00"/>
                </a:solidFill>
                <a:highlight>
                  <a:srgbClr val="000000"/>
                </a:highlight>
                <a:latin typeface="NikoshBAN" pitchFamily="2" charset="0"/>
                <a:cs typeface="NikoshBAN" pitchFamily="2" charset="0"/>
              </a:rPr>
              <a:t> </a:t>
            </a:r>
            <a:r>
              <a:rPr lang="en-US" sz="2000" b="1" cap="all" dirty="0" err="1">
                <a:ln w="0"/>
                <a:solidFill>
                  <a:srgbClr val="FFFF00"/>
                </a:solidFill>
                <a:highlight>
                  <a:srgbClr val="000000"/>
                </a:highlight>
                <a:latin typeface="NikoshBAN" pitchFamily="2" charset="0"/>
                <a:cs typeface="NikoshBAN" pitchFamily="2" charset="0"/>
              </a:rPr>
              <a:t>নামদানকারীর</a:t>
            </a:r>
            <a:r>
              <a:rPr lang="en-US" sz="2000" b="1" cap="all" dirty="0">
                <a:ln w="0"/>
                <a:solidFill>
                  <a:srgbClr val="FFFF00"/>
                </a:solidFill>
                <a:highlight>
                  <a:srgbClr val="000000"/>
                </a:highlight>
                <a:latin typeface="NikoshBAN" pitchFamily="2" charset="0"/>
                <a:cs typeface="NikoshBAN" pitchFamily="2" charset="0"/>
              </a:rPr>
              <a:t> </a:t>
            </a:r>
            <a:r>
              <a:rPr lang="en-US" sz="2000" b="1" cap="all" dirty="0" err="1">
                <a:ln w="0"/>
                <a:solidFill>
                  <a:srgbClr val="FFFF00"/>
                </a:solidFill>
                <a:highlight>
                  <a:srgbClr val="000000"/>
                </a:highlight>
                <a:latin typeface="NikoshBAN" pitchFamily="2" charset="0"/>
                <a:cs typeface="NikoshBAN" pitchFamily="2" charset="0"/>
              </a:rPr>
              <a:t>নাম</a:t>
            </a:r>
            <a:r>
              <a:rPr lang="en-US" sz="2000" b="1" cap="all" dirty="0">
                <a:ln w="0"/>
                <a:solidFill>
                  <a:srgbClr val="FFFF00"/>
                </a:solidFill>
                <a:highlight>
                  <a:srgbClr val="000000"/>
                </a:highlight>
                <a:latin typeface="NikoshBAN" pitchFamily="2" charset="0"/>
                <a:cs typeface="NikoshBAN" pitchFamily="2" charset="0"/>
              </a:rPr>
              <a:t> </a:t>
            </a:r>
            <a:r>
              <a:rPr lang="en-US" sz="2000" b="1" cap="all" dirty="0" err="1">
                <a:ln w="0"/>
                <a:solidFill>
                  <a:srgbClr val="FFFF00"/>
                </a:solidFill>
                <a:highlight>
                  <a:srgbClr val="000000"/>
                </a:highlight>
                <a:latin typeface="NikoshBAN" pitchFamily="2" charset="0"/>
                <a:cs typeface="NikoshBAN" pitchFamily="2" charset="0"/>
              </a:rPr>
              <a:t>সংক্ষেপে</a:t>
            </a:r>
            <a:r>
              <a:rPr lang="en-US" sz="2000" b="1" cap="all" dirty="0">
                <a:ln w="0"/>
                <a:solidFill>
                  <a:srgbClr val="FFFF00"/>
                </a:solidFill>
                <a:highlight>
                  <a:srgbClr val="000000"/>
                </a:highlight>
                <a:latin typeface="NikoshBAN" pitchFamily="2" charset="0"/>
                <a:cs typeface="NikoshBAN" pitchFamily="2" charset="0"/>
              </a:rPr>
              <a:t> </a:t>
            </a:r>
            <a:r>
              <a:rPr lang="en-US" sz="2000" b="1" cap="all" dirty="0" err="1">
                <a:ln w="0"/>
                <a:solidFill>
                  <a:srgbClr val="FFFF00"/>
                </a:solidFill>
                <a:highlight>
                  <a:srgbClr val="000000"/>
                </a:highlight>
                <a:latin typeface="NikoshBAN" pitchFamily="2" charset="0"/>
                <a:cs typeface="NikoshBAN" pitchFamily="2" charset="0"/>
              </a:rPr>
              <a:t>লিখতে</a:t>
            </a:r>
            <a:r>
              <a:rPr lang="en-US" sz="2000" b="1" cap="all" dirty="0">
                <a:ln w="0"/>
                <a:solidFill>
                  <a:srgbClr val="FFFF00"/>
                </a:solidFill>
                <a:highlight>
                  <a:srgbClr val="000000"/>
                </a:highlight>
                <a:latin typeface="NikoshBAN" pitchFamily="2" charset="0"/>
                <a:cs typeface="NikoshBAN" pitchFamily="2" charset="0"/>
              </a:rPr>
              <a:t> </a:t>
            </a:r>
            <a:r>
              <a:rPr lang="en-US" sz="2000" b="1" cap="all" dirty="0" err="1">
                <a:ln w="0"/>
                <a:solidFill>
                  <a:srgbClr val="FFFF00"/>
                </a:solidFill>
                <a:highlight>
                  <a:srgbClr val="000000"/>
                </a:highlight>
                <a:latin typeface="NikoshBAN" pitchFamily="2" charset="0"/>
                <a:cs typeface="NikoshBAN" pitchFamily="2" charset="0"/>
              </a:rPr>
              <a:t>হবে</a:t>
            </a:r>
            <a:r>
              <a:rPr lang="en-US" sz="2000" b="1" cap="all" dirty="0">
                <a:ln w="0"/>
                <a:solidFill>
                  <a:srgbClr val="FFFF00"/>
                </a:solidFill>
                <a:highlight>
                  <a:srgbClr val="000000"/>
                </a:highlight>
                <a:latin typeface="NikoshBAN" pitchFamily="2" charset="0"/>
                <a:cs typeface="NikoshBAN" pitchFamily="2" charset="0"/>
              </a:rPr>
              <a:t> ;</a:t>
            </a:r>
          </a:p>
          <a:p>
            <a:pPr marL="514350" indent="-514350">
              <a:lnSpc>
                <a:spcPct val="150000"/>
              </a:lnSpc>
              <a:buFont typeface="+mj-lt"/>
              <a:buAutoNum type="arabicPeriod"/>
            </a:pPr>
            <a:r>
              <a:rPr lang="en-US" sz="2000" b="1" cap="all" dirty="0" err="1">
                <a:ln w="0"/>
                <a:solidFill>
                  <a:srgbClr val="FFFF00"/>
                </a:solidFill>
                <a:highlight>
                  <a:srgbClr val="000000"/>
                </a:highlight>
                <a:latin typeface="NikoshBAN" pitchFamily="2" charset="0"/>
                <a:cs typeface="NikoshBAN" pitchFamily="2" charset="0"/>
              </a:rPr>
              <a:t>উদাহরণঃ</a:t>
            </a:r>
            <a:r>
              <a:rPr lang="en-US" sz="2000" b="1" cap="all" dirty="0">
                <a:ln w="0"/>
                <a:solidFill>
                  <a:srgbClr val="FFFF00"/>
                </a:solidFill>
                <a:highlight>
                  <a:srgbClr val="000000"/>
                </a:highlight>
                <a:latin typeface="NikoshBAN" pitchFamily="2" charset="0"/>
                <a:cs typeface="NikoshBAN" pitchFamily="2" charset="0"/>
              </a:rPr>
              <a:t> </a:t>
            </a:r>
            <a:r>
              <a:rPr lang="en-US" sz="2400" b="1" i="1" dirty="0">
                <a:ln w="0"/>
                <a:solidFill>
                  <a:srgbClr val="FFFF00"/>
                </a:solidFill>
                <a:highlight>
                  <a:srgbClr val="000000"/>
                </a:highlight>
                <a:latin typeface="Times New Roman" panose="02020603050405020304" pitchFamily="18" charset="0"/>
                <a:cs typeface="Times New Roman" panose="02020603050405020304" pitchFamily="18" charset="0"/>
              </a:rPr>
              <a:t>Oryza sativa</a:t>
            </a:r>
            <a:endParaRPr lang="en-GB" sz="2000" i="1" dirty="0">
              <a:solidFill>
                <a:srgbClr val="FFFF00"/>
              </a:solidFill>
              <a:highlight>
                <a:srgbClr val="000000"/>
              </a:highligh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9621418"/>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circle(in)">
                                      <p:cBhvr>
                                        <p:cTn id="7" dur="2000"/>
                                        <p:tgtEl>
                                          <p:spTgt spid="5">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circle(in)">
                                      <p:cBhvr>
                                        <p:cTn id="10" dur="2000"/>
                                        <p:tgtEl>
                                          <p:spTgt spid="5">
                                            <p:txEl>
                                              <p:pRg st="1" end="1"/>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circle(in)">
                                      <p:cBhvr>
                                        <p:cTn id="13" dur="2000"/>
                                        <p:tgtEl>
                                          <p:spTgt spid="5">
                                            <p:txEl>
                                              <p:pRg st="2" end="2"/>
                                            </p:txEl>
                                          </p:spTgt>
                                        </p:tgtEl>
                                      </p:cBhvr>
                                    </p:animEffect>
                                  </p:childTnLst>
                                </p:cTn>
                              </p:par>
                              <p:par>
                                <p:cTn id="14" presetID="6" presetClass="entr" presetSubtype="16" fill="hold" nodeType="withEffect">
                                  <p:stCondLst>
                                    <p:cond delay="0"/>
                                  </p:stCondLst>
                                  <p:childTnLst>
                                    <p:set>
                                      <p:cBhvr>
                                        <p:cTn id="15" dur="1" fill="hold">
                                          <p:stCondLst>
                                            <p:cond delay="0"/>
                                          </p:stCondLst>
                                        </p:cTn>
                                        <p:tgtEl>
                                          <p:spTgt spid="5">
                                            <p:txEl>
                                              <p:pRg st="3" end="3"/>
                                            </p:txEl>
                                          </p:spTgt>
                                        </p:tgtEl>
                                        <p:attrNameLst>
                                          <p:attrName>style.visibility</p:attrName>
                                        </p:attrNameLst>
                                      </p:cBhvr>
                                      <p:to>
                                        <p:strVal val="visible"/>
                                      </p:to>
                                    </p:set>
                                    <p:animEffect transition="in" filter="circle(in)">
                                      <p:cBhvr>
                                        <p:cTn id="16" dur="2000"/>
                                        <p:tgtEl>
                                          <p:spTgt spid="5">
                                            <p:txEl>
                                              <p:pRg st="3" end="3"/>
                                            </p:txEl>
                                          </p:spTgt>
                                        </p:tgtEl>
                                      </p:cBhvr>
                                    </p:animEffect>
                                  </p:childTnLst>
                                </p:cTn>
                              </p:par>
                              <p:par>
                                <p:cTn id="17" presetID="6" presetClass="entr" presetSubtype="16" fill="hold"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Effect transition="in" filter="circle(in)">
                                      <p:cBhvr>
                                        <p:cTn id="19" dur="2000"/>
                                        <p:tgtEl>
                                          <p:spTgt spid="5">
                                            <p:txEl>
                                              <p:pRg st="4" end="4"/>
                                            </p:txEl>
                                          </p:spTgt>
                                        </p:tgtEl>
                                      </p:cBhvr>
                                    </p:animEffect>
                                  </p:childTnLst>
                                </p:cTn>
                              </p:par>
                              <p:par>
                                <p:cTn id="20" presetID="6" presetClass="entr" presetSubtype="16" fill="hold" nodeType="withEffect">
                                  <p:stCondLst>
                                    <p:cond delay="0"/>
                                  </p:stCondLst>
                                  <p:childTnLst>
                                    <p:set>
                                      <p:cBhvr>
                                        <p:cTn id="21" dur="1" fill="hold">
                                          <p:stCondLst>
                                            <p:cond delay="0"/>
                                          </p:stCondLst>
                                        </p:cTn>
                                        <p:tgtEl>
                                          <p:spTgt spid="5">
                                            <p:txEl>
                                              <p:pRg st="5" end="5"/>
                                            </p:txEl>
                                          </p:spTgt>
                                        </p:tgtEl>
                                        <p:attrNameLst>
                                          <p:attrName>style.visibility</p:attrName>
                                        </p:attrNameLst>
                                      </p:cBhvr>
                                      <p:to>
                                        <p:strVal val="visible"/>
                                      </p:to>
                                    </p:set>
                                    <p:animEffect transition="in" filter="circle(in)">
                                      <p:cBhvr>
                                        <p:cTn id="22" dur="2000"/>
                                        <p:tgtEl>
                                          <p:spTgt spid="5">
                                            <p:txEl>
                                              <p:pRg st="5" end="5"/>
                                            </p:txEl>
                                          </p:spTgt>
                                        </p:tgtEl>
                                      </p:cBhvr>
                                    </p:animEffect>
                                  </p:childTnLst>
                                </p:cTn>
                              </p:par>
                              <p:par>
                                <p:cTn id="23" presetID="6" presetClass="entr" presetSubtype="16" fill="hold" nodeType="with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animEffect transition="in" filter="circle(in)">
                                      <p:cBhvr>
                                        <p:cTn id="25" dur="2000"/>
                                        <p:tgtEl>
                                          <p:spTgt spid="5">
                                            <p:txEl>
                                              <p:pRg st="6" end="6"/>
                                            </p:txEl>
                                          </p:spTgt>
                                        </p:tgtEl>
                                      </p:cBhvr>
                                    </p:animEffect>
                                  </p:childTnLst>
                                </p:cTn>
                              </p:par>
                              <p:par>
                                <p:cTn id="26" presetID="6" presetClass="entr" presetSubtype="16" fill="hold" nodeType="withEffect">
                                  <p:stCondLst>
                                    <p:cond delay="0"/>
                                  </p:stCondLst>
                                  <p:childTnLst>
                                    <p:set>
                                      <p:cBhvr>
                                        <p:cTn id="27" dur="1" fill="hold">
                                          <p:stCondLst>
                                            <p:cond delay="0"/>
                                          </p:stCondLst>
                                        </p:cTn>
                                        <p:tgtEl>
                                          <p:spTgt spid="5">
                                            <p:txEl>
                                              <p:pRg st="7" end="7"/>
                                            </p:txEl>
                                          </p:spTgt>
                                        </p:tgtEl>
                                        <p:attrNameLst>
                                          <p:attrName>style.visibility</p:attrName>
                                        </p:attrNameLst>
                                      </p:cBhvr>
                                      <p:to>
                                        <p:strVal val="visible"/>
                                      </p:to>
                                    </p:set>
                                    <p:animEffect transition="in" filter="circle(in)">
                                      <p:cBhvr>
                                        <p:cTn id="28" dur="2000"/>
                                        <p:tgtEl>
                                          <p:spTgt spid="5">
                                            <p:txEl>
                                              <p:pRg st="7" end="7"/>
                                            </p:txEl>
                                          </p:spTgt>
                                        </p:tgtEl>
                                      </p:cBhvr>
                                    </p:animEffect>
                                  </p:childTnLst>
                                </p:cTn>
                              </p:par>
                              <p:par>
                                <p:cTn id="29" presetID="6" presetClass="entr" presetSubtype="16" fill="hold" nodeType="withEffect">
                                  <p:stCondLst>
                                    <p:cond delay="0"/>
                                  </p:stCondLst>
                                  <p:childTnLst>
                                    <p:set>
                                      <p:cBhvr>
                                        <p:cTn id="30" dur="1" fill="hold">
                                          <p:stCondLst>
                                            <p:cond delay="0"/>
                                          </p:stCondLst>
                                        </p:cTn>
                                        <p:tgtEl>
                                          <p:spTgt spid="5">
                                            <p:txEl>
                                              <p:pRg st="8" end="8"/>
                                            </p:txEl>
                                          </p:spTgt>
                                        </p:tgtEl>
                                        <p:attrNameLst>
                                          <p:attrName>style.visibility</p:attrName>
                                        </p:attrNameLst>
                                      </p:cBhvr>
                                      <p:to>
                                        <p:strVal val="visible"/>
                                      </p:to>
                                    </p:set>
                                    <p:animEffect transition="in" filter="circle(in)">
                                      <p:cBhvr>
                                        <p:cTn id="31" dur="20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10367" y="623454"/>
            <a:ext cx="4765197" cy="772541"/>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4511" tIns="47255" rIns="94511" bIns="47255" rtlCol="0">
            <a:spAutoFit/>
          </a:bodyPr>
          <a:lstStyle/>
          <a:p>
            <a:r>
              <a:rPr lang="bn-BD" sz="4400" b="1" dirty="0">
                <a:solidFill>
                  <a:srgbClr val="FFFF00"/>
                </a:solidFill>
                <a:highlight>
                  <a:srgbClr val="0000FF"/>
                </a:highlight>
                <a:latin typeface="NikoshBAN" pitchFamily="2" charset="0"/>
                <a:cs typeface="NikoshBAN" pitchFamily="2" charset="0"/>
              </a:rPr>
              <a:t>জীবের দ্বিপদ নাম</a:t>
            </a:r>
            <a:endParaRPr lang="en-US" sz="4400" b="1" dirty="0">
              <a:solidFill>
                <a:srgbClr val="FFFF00"/>
              </a:solidFill>
              <a:highlight>
                <a:srgbClr val="0000FF"/>
              </a:highlight>
              <a:latin typeface="NikoshBAN" pitchFamily="2" charset="0"/>
              <a:cs typeface="NikoshBAN" pitchFamily="2"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4000" y="1702276"/>
            <a:ext cx="2857500" cy="2143125"/>
          </a:xfrm>
          <a:prstGeom prst="rect">
            <a:avLst/>
          </a:prstGeom>
        </p:spPr>
      </p:pic>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20378" r="20458" b="50000"/>
          <a:stretch/>
        </p:blipFill>
        <p:spPr>
          <a:xfrm>
            <a:off x="7100491" y="1338645"/>
            <a:ext cx="3122023" cy="2638425"/>
          </a:xfrm>
          <a:prstGeom prst="ellipse">
            <a:avLst/>
          </a:prstGeom>
        </p:spPr>
      </p:pic>
      <p:sp>
        <p:nvSpPr>
          <p:cNvPr id="8" name="TextBox 7"/>
          <p:cNvSpPr txBox="1"/>
          <p:nvPr/>
        </p:nvSpPr>
        <p:spPr>
          <a:xfrm>
            <a:off x="1743985" y="4335837"/>
            <a:ext cx="4343204" cy="526320"/>
          </a:xfrm>
          <a:prstGeom prst="rect">
            <a:avLst/>
          </a:prstGeom>
          <a:noFill/>
        </p:spPr>
        <p:txBody>
          <a:bodyPr wrap="square" lIns="94511" tIns="47255" rIns="94511" bIns="47255" rtlCol="0">
            <a:spAutoFit/>
          </a:bodyPr>
          <a:lstStyle/>
          <a:p>
            <a:pPr algn="ctr"/>
            <a:r>
              <a:rPr lang="en-US" sz="2800" b="1" i="1" dirty="0" err="1">
                <a:solidFill>
                  <a:srgbClr val="7030A0"/>
                </a:solidFill>
                <a:latin typeface="Times New Roman" panose="02020603050405020304" pitchFamily="18" charset="0"/>
                <a:cs typeface="Times New Roman" panose="02020603050405020304" pitchFamily="18" charset="0"/>
              </a:rPr>
              <a:t>Artocarpus</a:t>
            </a:r>
            <a:r>
              <a:rPr lang="bn-BD" sz="2800" b="1" dirty="0">
                <a:solidFill>
                  <a:srgbClr val="7030A0"/>
                </a:solidFill>
                <a:latin typeface="Times New Roman" panose="02020603050405020304" pitchFamily="18" charset="0"/>
                <a:cs typeface="NikoshBAN" pitchFamily="2" charset="0"/>
              </a:rPr>
              <a:t>  </a:t>
            </a:r>
            <a:r>
              <a:rPr lang="en-US" sz="2800" b="1" i="1" dirty="0" err="1">
                <a:solidFill>
                  <a:srgbClr val="7030A0"/>
                </a:solidFill>
                <a:latin typeface="Times New Roman" panose="02020603050405020304" pitchFamily="18" charset="0"/>
                <a:cs typeface="Times New Roman" panose="02020603050405020304" pitchFamily="18" charset="0"/>
              </a:rPr>
              <a:t>heterophyllus</a:t>
            </a:r>
            <a:endParaRPr lang="en-US" sz="2800" b="1" i="1" dirty="0">
              <a:solidFill>
                <a:srgbClr val="7030A0"/>
              </a:solidFill>
              <a:latin typeface="Times New Roman" panose="02020603050405020304" pitchFamily="18" charset="0"/>
              <a:cs typeface="Times New Roman" panose="02020603050405020304" pitchFamily="18" charset="0"/>
            </a:endParaRPr>
          </a:p>
        </p:txBody>
      </p:sp>
      <p:sp>
        <p:nvSpPr>
          <p:cNvPr id="10" name="TextBox 9"/>
          <p:cNvSpPr txBox="1"/>
          <p:nvPr/>
        </p:nvSpPr>
        <p:spPr>
          <a:xfrm>
            <a:off x="7350303" y="4644254"/>
            <a:ext cx="2965076" cy="587875"/>
          </a:xfrm>
          <a:prstGeom prst="rect">
            <a:avLst/>
          </a:prstGeom>
          <a:noFill/>
        </p:spPr>
        <p:txBody>
          <a:bodyPr wrap="square" lIns="94511" tIns="47255" rIns="94511" bIns="47255" rtlCol="0">
            <a:spAutoFit/>
          </a:bodyPr>
          <a:lstStyle/>
          <a:p>
            <a:pPr algn="ctr"/>
            <a:r>
              <a:rPr lang="en-US" sz="3200" b="1" i="1" dirty="0">
                <a:latin typeface="Times New Roman" panose="02020603050405020304" pitchFamily="18" charset="0"/>
                <a:cs typeface="Times New Roman" panose="02020603050405020304" pitchFamily="18" charset="0"/>
              </a:rPr>
              <a:t>Homo sapiens</a:t>
            </a:r>
          </a:p>
        </p:txBody>
      </p:sp>
    </p:spTree>
    <p:extLst>
      <p:ext uri="{BB962C8B-B14F-4D97-AF65-F5344CB8AC3E}">
        <p14:creationId xmlns:p14="http://schemas.microsoft.com/office/powerpoint/2010/main" val="3474063830"/>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ircle(in)">
                                      <p:cBhvr>
                                        <p:cTn id="10" dur="2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circle(in)">
                                      <p:cBhvr>
                                        <p:cTn id="15" dur="2000"/>
                                        <p:tgtEl>
                                          <p:spTgt spid="7"/>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circle(in)">
                                      <p:cBhvr>
                                        <p:cTn id="18" dur="20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8">
                                            <p:txEl>
                                              <p:pRg st="0" end="0"/>
                                            </p:txEl>
                                          </p:spTgt>
                                        </p:tgtEl>
                                        <p:attrNameLst>
                                          <p:attrName>style.visibility</p:attrName>
                                        </p:attrNameLst>
                                      </p:cBhvr>
                                      <p:to>
                                        <p:strVal val="visible"/>
                                      </p:to>
                                    </p:set>
                                    <p:animEffect transition="in" filter="fade">
                                      <p:cBhvr>
                                        <p:cTn id="23" dur="1000"/>
                                        <p:tgtEl>
                                          <p:spTgt spid="8">
                                            <p:txEl>
                                              <p:pRg st="0" end="0"/>
                                            </p:txEl>
                                          </p:spTgt>
                                        </p:tgtEl>
                                      </p:cBhvr>
                                    </p:animEffect>
                                    <p:anim calcmode="lin" valueType="num">
                                      <p:cBhvr>
                                        <p:cTn id="24"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25"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41442" y="211273"/>
            <a:ext cx="4793103" cy="442983"/>
          </a:xfrm>
          <a:prstGeom prst="rect">
            <a:avLst/>
          </a:prstGeom>
          <a:ln>
            <a:noFill/>
          </a:ln>
        </p:spPr>
        <p:style>
          <a:lnRef idx="2">
            <a:schemeClr val="dk1"/>
          </a:lnRef>
          <a:fillRef idx="1">
            <a:schemeClr val="lt1"/>
          </a:fillRef>
          <a:effectRef idx="0">
            <a:schemeClr val="dk1"/>
          </a:effectRef>
          <a:fontRef idx="minor">
            <a:schemeClr val="dk1"/>
          </a:fontRef>
        </p:style>
        <p:txBody>
          <a:bodyPr lIns="94511" tIns="47255" rIns="94511" bIns="47255" rtlCol="0" anchor="ctr"/>
          <a:lstStyle/>
          <a:p>
            <a:pPr algn="ctr"/>
            <a:r>
              <a:rPr lang="bn-BD" sz="3600" b="1" cap="all" dirty="0">
                <a:ln w="0">
                  <a:noFill/>
                </a:ln>
                <a:solidFill>
                  <a:srgbClr val="FFFF00"/>
                </a:solidFill>
                <a:highlight>
                  <a:srgbClr val="0000FF"/>
                </a:highlight>
                <a:latin typeface="NikoshBAN" pitchFamily="2" charset="0"/>
                <a:cs typeface="NikoshBAN" pitchFamily="2" charset="0"/>
              </a:rPr>
              <a:t>মানুষের শ্রেণিবিন্যাস</a:t>
            </a:r>
            <a:r>
              <a:rPr lang="en-US" sz="3600" b="1" cap="all" dirty="0">
                <a:ln w="0">
                  <a:noFill/>
                </a:ln>
                <a:solidFill>
                  <a:srgbClr val="FFFF00"/>
                </a:solidFill>
                <a:highlight>
                  <a:srgbClr val="0000FF"/>
                </a:highlight>
                <a:latin typeface="NikoshBAN" pitchFamily="2" charset="0"/>
                <a:cs typeface="NikoshBAN" pitchFamily="2" charset="0"/>
              </a:rPr>
              <a:t>:</a:t>
            </a:r>
            <a:endParaRPr lang="en-US" sz="3600" b="1" dirty="0">
              <a:solidFill>
                <a:srgbClr val="FFFF00"/>
              </a:solidFill>
              <a:highlight>
                <a:srgbClr val="0000FF"/>
              </a:highlight>
            </a:endParaRPr>
          </a:p>
        </p:txBody>
      </p:sp>
      <p:sp>
        <p:nvSpPr>
          <p:cNvPr id="5" name="Rectangle 4"/>
          <p:cNvSpPr/>
          <p:nvPr/>
        </p:nvSpPr>
        <p:spPr>
          <a:xfrm>
            <a:off x="1155129" y="1763901"/>
            <a:ext cx="5289214" cy="538389"/>
          </a:xfrm>
          <a:prstGeom prst="rect">
            <a:avLst/>
          </a:prstGeom>
          <a:ln/>
        </p:spPr>
        <p:style>
          <a:lnRef idx="2">
            <a:schemeClr val="dk1"/>
          </a:lnRef>
          <a:fillRef idx="1">
            <a:schemeClr val="lt1"/>
          </a:fillRef>
          <a:effectRef idx="0">
            <a:schemeClr val="dk1"/>
          </a:effectRef>
          <a:fontRef idx="minor">
            <a:schemeClr val="dk1"/>
          </a:fontRef>
        </p:style>
        <p:txBody>
          <a:bodyPr lIns="94511" tIns="47255" rIns="94511" bIns="47255" rtlCol="0" anchor="ctr"/>
          <a:lstStyle/>
          <a:p>
            <a:pPr algn="ctr"/>
            <a:r>
              <a:rPr lang="en-US" sz="3200" dirty="0" err="1">
                <a:solidFill>
                  <a:prstClr val="black"/>
                </a:solidFill>
                <a:latin typeface="NikoshBAN" pitchFamily="2" charset="0"/>
                <a:cs typeface="NikoshBAN" pitchFamily="2" charset="0"/>
              </a:rPr>
              <a:t>পর্ব</a:t>
            </a:r>
            <a:r>
              <a:rPr lang="en-US" sz="3200" dirty="0">
                <a:solidFill>
                  <a:prstClr val="black"/>
                </a:solidFill>
                <a:latin typeface="NikoshBAN" pitchFamily="2" charset="0"/>
                <a:cs typeface="NikoshBAN" pitchFamily="2" charset="0"/>
              </a:rPr>
              <a:t> (Phylum): </a:t>
            </a:r>
            <a:r>
              <a:rPr lang="en-US" sz="3200" dirty="0" err="1">
                <a:solidFill>
                  <a:prstClr val="black"/>
                </a:solidFill>
                <a:latin typeface="NikoshBAN" pitchFamily="2" charset="0"/>
                <a:cs typeface="NikoshBAN" pitchFamily="2" charset="0"/>
              </a:rPr>
              <a:t>Chordata</a:t>
            </a:r>
            <a:endParaRPr lang="en-GB" sz="3200" dirty="0">
              <a:solidFill>
                <a:prstClr val="black"/>
              </a:solidFill>
              <a:latin typeface="NikoshBAN" pitchFamily="2" charset="0"/>
              <a:cs typeface="NikoshBAN" pitchFamily="2" charset="0"/>
            </a:endParaRPr>
          </a:p>
        </p:txBody>
      </p:sp>
      <p:sp>
        <p:nvSpPr>
          <p:cNvPr id="6" name="Rectangle 5"/>
          <p:cNvSpPr/>
          <p:nvPr/>
        </p:nvSpPr>
        <p:spPr>
          <a:xfrm>
            <a:off x="679991" y="939884"/>
            <a:ext cx="5289214" cy="538389"/>
          </a:xfrm>
          <a:prstGeom prst="rect">
            <a:avLst/>
          </a:prstGeom>
          <a:ln/>
        </p:spPr>
        <p:style>
          <a:lnRef idx="2">
            <a:schemeClr val="dk1"/>
          </a:lnRef>
          <a:fillRef idx="1">
            <a:schemeClr val="lt1"/>
          </a:fillRef>
          <a:effectRef idx="0">
            <a:schemeClr val="dk1"/>
          </a:effectRef>
          <a:fontRef idx="minor">
            <a:schemeClr val="dk1"/>
          </a:fontRef>
        </p:style>
        <p:txBody>
          <a:bodyPr lIns="94511" tIns="47255" rIns="94511" bIns="47255" rtlCol="0" anchor="ctr"/>
          <a:lstStyle/>
          <a:p>
            <a:pPr algn="ctr"/>
            <a:r>
              <a:rPr lang="en-US" sz="3200" dirty="0" err="1">
                <a:solidFill>
                  <a:prstClr val="black"/>
                </a:solidFill>
                <a:latin typeface="NikoshBAN" pitchFamily="2" charset="0"/>
                <a:cs typeface="NikoshBAN" pitchFamily="2" charset="0"/>
              </a:rPr>
              <a:t>রাজ্য</a:t>
            </a:r>
            <a:r>
              <a:rPr lang="en-US" sz="3200" dirty="0">
                <a:solidFill>
                  <a:prstClr val="black"/>
                </a:solidFill>
                <a:latin typeface="NikoshBAN" pitchFamily="2" charset="0"/>
                <a:cs typeface="NikoshBAN" pitchFamily="2" charset="0"/>
              </a:rPr>
              <a:t> (Kingdom): Animalia</a:t>
            </a:r>
            <a:endParaRPr lang="en-GB" sz="3200" dirty="0">
              <a:solidFill>
                <a:prstClr val="black"/>
              </a:solidFill>
              <a:latin typeface="NikoshBAN" pitchFamily="2" charset="0"/>
              <a:cs typeface="NikoshBAN" pitchFamily="2" charset="0"/>
            </a:endParaRPr>
          </a:p>
        </p:txBody>
      </p:sp>
      <p:sp>
        <p:nvSpPr>
          <p:cNvPr id="7" name="Rectangle 6"/>
          <p:cNvSpPr/>
          <p:nvPr/>
        </p:nvSpPr>
        <p:spPr>
          <a:xfrm>
            <a:off x="2429698" y="3303436"/>
            <a:ext cx="5289214" cy="538389"/>
          </a:xfrm>
          <a:prstGeom prst="rect">
            <a:avLst/>
          </a:prstGeom>
          <a:ln/>
        </p:spPr>
        <p:style>
          <a:lnRef idx="2">
            <a:schemeClr val="dk1"/>
          </a:lnRef>
          <a:fillRef idx="1">
            <a:schemeClr val="lt1"/>
          </a:fillRef>
          <a:effectRef idx="0">
            <a:schemeClr val="dk1"/>
          </a:effectRef>
          <a:fontRef idx="minor">
            <a:schemeClr val="dk1"/>
          </a:fontRef>
        </p:style>
        <p:txBody>
          <a:bodyPr lIns="94511" tIns="47255" rIns="94511" bIns="47255" rtlCol="0" anchor="ctr"/>
          <a:lstStyle/>
          <a:p>
            <a:pPr algn="ctr"/>
            <a:r>
              <a:rPr lang="bn-BD" sz="3200" dirty="0">
                <a:solidFill>
                  <a:prstClr val="black"/>
                </a:solidFill>
                <a:latin typeface="NikoshBAN" pitchFamily="2" charset="0"/>
                <a:cs typeface="NikoshBAN" pitchFamily="2" charset="0"/>
              </a:rPr>
              <a:t>বর্গ </a:t>
            </a:r>
            <a:r>
              <a:rPr lang="en-US" sz="3200" dirty="0">
                <a:solidFill>
                  <a:prstClr val="black"/>
                </a:solidFill>
                <a:latin typeface="NikoshBAN" pitchFamily="2" charset="0"/>
                <a:cs typeface="NikoshBAN" pitchFamily="2" charset="0"/>
              </a:rPr>
              <a:t>(</a:t>
            </a:r>
            <a:r>
              <a:rPr lang="bn-BD" sz="3200" dirty="0">
                <a:solidFill>
                  <a:prstClr val="black"/>
                </a:solidFill>
                <a:latin typeface="NikoshBAN" pitchFamily="2" charset="0"/>
                <a:cs typeface="NikoshBAN" pitchFamily="2" charset="0"/>
              </a:rPr>
              <a:t>Order</a:t>
            </a:r>
            <a:r>
              <a:rPr lang="en-US" sz="3200" dirty="0">
                <a:solidFill>
                  <a:prstClr val="black"/>
                </a:solidFill>
                <a:latin typeface="NikoshBAN" pitchFamily="2" charset="0"/>
                <a:cs typeface="NikoshBAN" pitchFamily="2" charset="0"/>
              </a:rPr>
              <a:t>)</a:t>
            </a:r>
            <a:r>
              <a:rPr lang="bn-BD" sz="3200" dirty="0">
                <a:solidFill>
                  <a:prstClr val="black"/>
                </a:solidFill>
                <a:latin typeface="NikoshBAN" pitchFamily="2" charset="0"/>
                <a:cs typeface="NikoshBAN" pitchFamily="2" charset="0"/>
              </a:rPr>
              <a:t>: </a:t>
            </a:r>
            <a:r>
              <a:rPr lang="en-US" sz="3200" dirty="0">
                <a:solidFill>
                  <a:prstClr val="black"/>
                </a:solidFill>
                <a:latin typeface="NikoshBAN" pitchFamily="2" charset="0"/>
                <a:cs typeface="NikoshBAN" pitchFamily="2" charset="0"/>
              </a:rPr>
              <a:t>Primate</a:t>
            </a:r>
            <a:endParaRPr lang="en-GB" sz="3200" dirty="0">
              <a:solidFill>
                <a:prstClr val="black"/>
              </a:solidFill>
              <a:latin typeface="NikoshBAN" pitchFamily="2" charset="0"/>
              <a:cs typeface="NikoshBAN" pitchFamily="2" charset="0"/>
            </a:endParaRPr>
          </a:p>
        </p:txBody>
      </p:sp>
      <p:sp>
        <p:nvSpPr>
          <p:cNvPr id="8" name="Rectangle 7"/>
          <p:cNvSpPr/>
          <p:nvPr/>
        </p:nvSpPr>
        <p:spPr>
          <a:xfrm>
            <a:off x="1881892" y="2552544"/>
            <a:ext cx="5289214" cy="538389"/>
          </a:xfrm>
          <a:prstGeom prst="rect">
            <a:avLst/>
          </a:prstGeom>
          <a:ln/>
        </p:spPr>
        <p:style>
          <a:lnRef idx="2">
            <a:schemeClr val="dk1"/>
          </a:lnRef>
          <a:fillRef idx="1">
            <a:schemeClr val="lt1"/>
          </a:fillRef>
          <a:effectRef idx="0">
            <a:schemeClr val="dk1"/>
          </a:effectRef>
          <a:fontRef idx="minor">
            <a:schemeClr val="dk1"/>
          </a:fontRef>
        </p:style>
        <p:txBody>
          <a:bodyPr lIns="94511" tIns="47255" rIns="94511" bIns="47255" rtlCol="0" anchor="ctr"/>
          <a:lstStyle/>
          <a:p>
            <a:pPr algn="ctr"/>
            <a:r>
              <a:rPr lang="en-US" sz="3200" dirty="0" err="1">
                <a:solidFill>
                  <a:prstClr val="black"/>
                </a:solidFill>
                <a:latin typeface="NikoshBAN" pitchFamily="2" charset="0"/>
                <a:cs typeface="NikoshBAN" pitchFamily="2" charset="0"/>
              </a:rPr>
              <a:t>শ্রেণি</a:t>
            </a:r>
            <a:r>
              <a:rPr lang="en-US" sz="3200" dirty="0">
                <a:solidFill>
                  <a:prstClr val="black"/>
                </a:solidFill>
                <a:latin typeface="NikoshBAN" pitchFamily="2" charset="0"/>
                <a:cs typeface="NikoshBAN" pitchFamily="2" charset="0"/>
              </a:rPr>
              <a:t> (Class):  Mammalia</a:t>
            </a:r>
            <a:endParaRPr lang="en-GB" sz="3200" dirty="0">
              <a:solidFill>
                <a:prstClr val="black"/>
              </a:solidFill>
              <a:latin typeface="NikoshBAN" pitchFamily="2" charset="0"/>
              <a:cs typeface="NikoshBAN" pitchFamily="2" charset="0"/>
            </a:endParaRPr>
          </a:p>
        </p:txBody>
      </p:sp>
      <p:sp>
        <p:nvSpPr>
          <p:cNvPr id="9" name="Rectangle 8"/>
          <p:cNvSpPr/>
          <p:nvPr/>
        </p:nvSpPr>
        <p:spPr>
          <a:xfrm>
            <a:off x="3142843" y="4016242"/>
            <a:ext cx="5369000" cy="508316"/>
          </a:xfrm>
          <a:prstGeom prst="rect">
            <a:avLst/>
          </a:prstGeom>
          <a:ln/>
        </p:spPr>
        <p:style>
          <a:lnRef idx="2">
            <a:schemeClr val="dk1"/>
          </a:lnRef>
          <a:fillRef idx="1">
            <a:schemeClr val="lt1"/>
          </a:fillRef>
          <a:effectRef idx="0">
            <a:schemeClr val="dk1"/>
          </a:effectRef>
          <a:fontRef idx="minor">
            <a:schemeClr val="dk1"/>
          </a:fontRef>
        </p:style>
        <p:txBody>
          <a:bodyPr lIns="94511" tIns="47255" rIns="94511" bIns="47255" rtlCol="0" anchor="ctr"/>
          <a:lstStyle/>
          <a:p>
            <a:pPr algn="ctr"/>
            <a:r>
              <a:rPr lang="bn-BD" sz="3200" dirty="0">
                <a:solidFill>
                  <a:prstClr val="black"/>
                </a:solidFill>
                <a:latin typeface="NikoshBAN" pitchFamily="2" charset="0"/>
                <a:cs typeface="NikoshBAN" pitchFamily="2" charset="0"/>
              </a:rPr>
              <a:t>গোত্র </a:t>
            </a:r>
            <a:r>
              <a:rPr lang="en-US" sz="3200" dirty="0">
                <a:solidFill>
                  <a:prstClr val="black"/>
                </a:solidFill>
                <a:latin typeface="NikoshBAN" pitchFamily="2" charset="0"/>
                <a:cs typeface="NikoshBAN" pitchFamily="2" charset="0"/>
              </a:rPr>
              <a:t>(</a:t>
            </a:r>
            <a:r>
              <a:rPr lang="bn-BD" sz="3200" dirty="0">
                <a:solidFill>
                  <a:prstClr val="black"/>
                </a:solidFill>
                <a:latin typeface="NikoshBAN" pitchFamily="2" charset="0"/>
                <a:cs typeface="NikoshBAN" pitchFamily="2" charset="0"/>
              </a:rPr>
              <a:t>Family</a:t>
            </a:r>
            <a:r>
              <a:rPr lang="en-US" sz="3200" dirty="0">
                <a:solidFill>
                  <a:prstClr val="black"/>
                </a:solidFill>
                <a:latin typeface="NikoshBAN" pitchFamily="2" charset="0"/>
                <a:cs typeface="NikoshBAN" pitchFamily="2" charset="0"/>
              </a:rPr>
              <a:t>)</a:t>
            </a:r>
            <a:r>
              <a:rPr lang="bn-BD" sz="3200" dirty="0">
                <a:solidFill>
                  <a:prstClr val="black"/>
                </a:solidFill>
                <a:latin typeface="NikoshBAN" pitchFamily="2" charset="0"/>
                <a:cs typeface="NikoshBAN" pitchFamily="2" charset="0"/>
              </a:rPr>
              <a:t>: </a:t>
            </a:r>
            <a:r>
              <a:rPr lang="en-US" sz="3200" dirty="0" err="1">
                <a:solidFill>
                  <a:prstClr val="black"/>
                </a:solidFill>
                <a:latin typeface="NikoshBAN" pitchFamily="2" charset="0"/>
                <a:cs typeface="NikoshBAN" pitchFamily="2" charset="0"/>
              </a:rPr>
              <a:t>Hominidae</a:t>
            </a:r>
            <a:endParaRPr lang="en-GB" sz="3200" dirty="0">
              <a:solidFill>
                <a:prstClr val="black"/>
              </a:solidFill>
              <a:latin typeface="NikoshBAN" pitchFamily="2" charset="0"/>
              <a:cs typeface="NikoshBAN" pitchFamily="2" charset="0"/>
            </a:endParaRPr>
          </a:p>
        </p:txBody>
      </p:sp>
      <p:sp>
        <p:nvSpPr>
          <p:cNvPr id="10" name="Rectangle 9"/>
          <p:cNvSpPr/>
          <p:nvPr/>
        </p:nvSpPr>
        <p:spPr>
          <a:xfrm>
            <a:off x="3416315" y="4764054"/>
            <a:ext cx="5369000" cy="508316"/>
          </a:xfrm>
          <a:prstGeom prst="rect">
            <a:avLst/>
          </a:prstGeom>
          <a:ln/>
        </p:spPr>
        <p:style>
          <a:lnRef idx="2">
            <a:schemeClr val="dk1"/>
          </a:lnRef>
          <a:fillRef idx="1">
            <a:schemeClr val="lt1"/>
          </a:fillRef>
          <a:effectRef idx="0">
            <a:schemeClr val="dk1"/>
          </a:effectRef>
          <a:fontRef idx="minor">
            <a:schemeClr val="dk1"/>
          </a:fontRef>
        </p:style>
        <p:txBody>
          <a:bodyPr lIns="94511" tIns="47255" rIns="94511" bIns="47255" rtlCol="0" anchor="ctr"/>
          <a:lstStyle/>
          <a:p>
            <a:pPr algn="ctr"/>
            <a:r>
              <a:rPr lang="bn-BD" sz="3200" dirty="0">
                <a:solidFill>
                  <a:prstClr val="black"/>
                </a:solidFill>
                <a:latin typeface="NikoshBAN" pitchFamily="2" charset="0"/>
                <a:cs typeface="NikoshBAN" pitchFamily="2" charset="0"/>
              </a:rPr>
              <a:t>গণ (Genus</a:t>
            </a:r>
            <a:r>
              <a:rPr lang="en-US" sz="3200" dirty="0">
                <a:solidFill>
                  <a:prstClr val="black"/>
                </a:solidFill>
                <a:latin typeface="NikoshBAN" pitchFamily="2" charset="0"/>
                <a:cs typeface="NikoshBAN" pitchFamily="2" charset="0"/>
              </a:rPr>
              <a:t>)</a:t>
            </a:r>
            <a:r>
              <a:rPr lang="bn-BD" sz="3200" dirty="0">
                <a:solidFill>
                  <a:prstClr val="black"/>
                </a:solidFill>
                <a:latin typeface="NikoshBAN" pitchFamily="2" charset="0"/>
                <a:cs typeface="NikoshBAN" pitchFamily="2" charset="0"/>
              </a:rPr>
              <a:t>:</a:t>
            </a:r>
            <a:r>
              <a:rPr lang="en-US" sz="3200" dirty="0">
                <a:solidFill>
                  <a:prstClr val="black"/>
                </a:solidFill>
                <a:latin typeface="NikoshBAN" pitchFamily="2" charset="0"/>
                <a:cs typeface="NikoshBAN" pitchFamily="2" charset="0"/>
              </a:rPr>
              <a:t> </a:t>
            </a:r>
            <a:r>
              <a:rPr lang="en-US" sz="3200" i="1" dirty="0">
                <a:solidFill>
                  <a:prstClr val="black"/>
                </a:solidFill>
                <a:latin typeface="NikoshBAN" pitchFamily="2" charset="0"/>
                <a:cs typeface="NikoshBAN" pitchFamily="2" charset="0"/>
              </a:rPr>
              <a:t>Homo</a:t>
            </a:r>
            <a:r>
              <a:rPr lang="bn-BD" sz="3200" dirty="0">
                <a:solidFill>
                  <a:prstClr val="black"/>
                </a:solidFill>
                <a:latin typeface="NikoshBAN" pitchFamily="2" charset="0"/>
                <a:cs typeface="NikoshBAN" pitchFamily="2" charset="0"/>
              </a:rPr>
              <a:t> </a:t>
            </a:r>
            <a:endParaRPr lang="en-GB" sz="3200" dirty="0">
              <a:solidFill>
                <a:prstClr val="black"/>
              </a:solidFill>
              <a:latin typeface="NikoshBAN" pitchFamily="2" charset="0"/>
              <a:cs typeface="NikoshBAN" pitchFamily="2" charset="0"/>
            </a:endParaRPr>
          </a:p>
        </p:txBody>
      </p:sp>
      <p:sp>
        <p:nvSpPr>
          <p:cNvPr id="11" name="Rectangle 10"/>
          <p:cNvSpPr/>
          <p:nvPr/>
        </p:nvSpPr>
        <p:spPr>
          <a:xfrm>
            <a:off x="4344743" y="5429727"/>
            <a:ext cx="6081393" cy="508316"/>
          </a:xfrm>
          <a:prstGeom prst="rect">
            <a:avLst/>
          </a:prstGeom>
          <a:ln/>
        </p:spPr>
        <p:style>
          <a:lnRef idx="2">
            <a:schemeClr val="dk1"/>
          </a:lnRef>
          <a:fillRef idx="1">
            <a:schemeClr val="lt1"/>
          </a:fillRef>
          <a:effectRef idx="0">
            <a:schemeClr val="dk1"/>
          </a:effectRef>
          <a:fontRef idx="minor">
            <a:schemeClr val="dk1"/>
          </a:fontRef>
        </p:style>
        <p:txBody>
          <a:bodyPr lIns="94511" tIns="47255" rIns="94511" bIns="47255" rtlCol="0" anchor="ctr"/>
          <a:lstStyle/>
          <a:p>
            <a:pPr algn="ctr"/>
            <a:r>
              <a:rPr lang="bn-BD" sz="3200" dirty="0">
                <a:solidFill>
                  <a:prstClr val="black"/>
                </a:solidFill>
                <a:latin typeface="NikoshBAN" pitchFamily="2" charset="0"/>
                <a:cs typeface="NikoshBAN" pitchFamily="2" charset="0"/>
              </a:rPr>
              <a:t>প্রজাতি </a:t>
            </a:r>
            <a:r>
              <a:rPr lang="en-US" sz="3200" dirty="0">
                <a:solidFill>
                  <a:prstClr val="black"/>
                </a:solidFill>
                <a:latin typeface="NikoshBAN" pitchFamily="2" charset="0"/>
                <a:cs typeface="NikoshBAN" pitchFamily="2" charset="0"/>
              </a:rPr>
              <a:t>(</a:t>
            </a:r>
            <a:r>
              <a:rPr lang="bn-BD" sz="3200" dirty="0">
                <a:solidFill>
                  <a:prstClr val="black"/>
                </a:solidFill>
                <a:latin typeface="NikoshBAN" pitchFamily="2" charset="0"/>
                <a:cs typeface="NikoshBAN" pitchFamily="2" charset="0"/>
              </a:rPr>
              <a:t>Species</a:t>
            </a:r>
            <a:r>
              <a:rPr lang="en-US" sz="3200" dirty="0">
                <a:solidFill>
                  <a:prstClr val="black"/>
                </a:solidFill>
                <a:latin typeface="NikoshBAN" pitchFamily="2" charset="0"/>
                <a:cs typeface="NikoshBAN" pitchFamily="2" charset="0"/>
              </a:rPr>
              <a:t>)</a:t>
            </a:r>
            <a:r>
              <a:rPr lang="bn-BD" sz="3200" dirty="0">
                <a:solidFill>
                  <a:prstClr val="black"/>
                </a:solidFill>
                <a:latin typeface="NikoshBAN" pitchFamily="2" charset="0"/>
                <a:cs typeface="NikoshBAN" pitchFamily="2" charset="0"/>
              </a:rPr>
              <a:t>: </a:t>
            </a:r>
            <a:r>
              <a:rPr lang="en-US" sz="3200" i="1" dirty="0">
                <a:solidFill>
                  <a:prstClr val="black"/>
                </a:solidFill>
                <a:latin typeface="NikoshBAN" pitchFamily="2" charset="0"/>
                <a:cs typeface="NikoshBAN" pitchFamily="2" charset="0"/>
              </a:rPr>
              <a:t>Homo sapiens</a:t>
            </a:r>
            <a:endParaRPr lang="en-GB" sz="3200" i="1" dirty="0">
              <a:solidFill>
                <a:prstClr val="black"/>
              </a:solidFill>
              <a:latin typeface="NikoshBAN" pitchFamily="2" charset="0"/>
              <a:cs typeface="NikoshBAN" pitchFamily="2" charset="0"/>
            </a:endParaRP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40666" y="976008"/>
            <a:ext cx="2998804" cy="4131382"/>
          </a:xfrm>
          <a:prstGeom prst="rect">
            <a:avLst/>
          </a:prstGeom>
          <a:ln>
            <a:noFill/>
          </a:ln>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3591996602"/>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down)">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wipe(down)">
                                      <p:cBhvr>
                                        <p:cTn id="3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725854" y="1383798"/>
            <a:ext cx="2529963" cy="609600"/>
          </a:xfrm>
          <a:prstGeom prst="rect">
            <a:avLst/>
          </a:prstGeom>
          <a:noFill/>
          <a:ln w="9525" cap="flat" cmpd="sng" algn="ctr">
            <a:noFill/>
            <a:prstDash val="soli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6"/>
          </a:lnRef>
          <a:fillRef idx="2">
            <a:schemeClr val="accent6"/>
          </a:fillRef>
          <a:effectRef idx="1">
            <a:schemeClr val="accent6"/>
          </a:effectRef>
          <a:fontRef idx="minor">
            <a:schemeClr val="dk1"/>
          </a:fontRef>
        </p:style>
        <p:txBody>
          <a:bodyPr>
            <a:no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bn-BD" sz="4800" b="1" dirty="0">
                <a:solidFill>
                  <a:srgbClr val="7030A0"/>
                </a:solidFill>
                <a:latin typeface="NikoshBAN" pitchFamily="2" charset="0"/>
                <a:cs typeface="NikoshBAN" pitchFamily="2" charset="0"/>
              </a:rPr>
              <a:t>মূল্যায়ন</a:t>
            </a:r>
            <a:endParaRPr lang="en-US" sz="4800" b="1" dirty="0">
              <a:solidFill>
                <a:srgbClr val="7030A0"/>
              </a:solidFill>
              <a:latin typeface="NikoshBAN" pitchFamily="2" charset="0"/>
              <a:cs typeface="NikoshBAN" pitchFamily="2" charset="0"/>
            </a:endParaRPr>
          </a:p>
        </p:txBody>
      </p:sp>
      <p:sp>
        <p:nvSpPr>
          <p:cNvPr id="3" name="TextBox 2"/>
          <p:cNvSpPr txBox="1"/>
          <p:nvPr/>
        </p:nvSpPr>
        <p:spPr>
          <a:xfrm>
            <a:off x="725855" y="2297463"/>
            <a:ext cx="11152890" cy="2308324"/>
          </a:xfrm>
          <a:prstGeom prst="rect">
            <a:avLst/>
          </a:prstGeom>
          <a:noFill/>
        </p:spPr>
        <p:txBody>
          <a:bodyPr wrap="square" rtlCol="0">
            <a:spAutoFit/>
          </a:bodyPr>
          <a:lstStyle/>
          <a:p>
            <a:pPr marL="514350" indent="-514350">
              <a:buAutoNum type="arabicParenR"/>
            </a:pPr>
            <a:r>
              <a:rPr lang="bn-BD" sz="3600" b="1" dirty="0">
                <a:latin typeface="NikoshBAN" panose="02000000000000000000" pitchFamily="2" charset="0"/>
                <a:cs typeface="NikoshBAN" panose="02000000000000000000" pitchFamily="2" charset="0"/>
              </a:rPr>
              <a:t>শ্রেণিবিন্যাস কী?</a:t>
            </a:r>
          </a:p>
          <a:p>
            <a:pPr marL="514350" indent="-514350">
              <a:buAutoNum type="arabicParenR"/>
            </a:pPr>
            <a:r>
              <a:rPr lang="bn-BD" sz="3600" b="1" dirty="0">
                <a:latin typeface="NikoshBAN" panose="02000000000000000000" pitchFamily="2" charset="0"/>
                <a:cs typeface="NikoshBAN" panose="02000000000000000000" pitchFamily="2" charset="0"/>
              </a:rPr>
              <a:t>শ্রেণিবিন্যাসের ধাপ কয়টি?</a:t>
            </a:r>
            <a:r>
              <a:rPr lang="en-US" sz="3600" b="1" dirty="0">
                <a:latin typeface="NikoshBAN" panose="02000000000000000000" pitchFamily="2" charset="0"/>
                <a:cs typeface="NikoshBAN" panose="02000000000000000000" pitchFamily="2" charset="0"/>
              </a:rPr>
              <a:t> </a:t>
            </a:r>
            <a:endParaRPr lang="bn-BD" sz="3600" b="1" dirty="0">
              <a:latin typeface="NikoshBAN" panose="02000000000000000000" pitchFamily="2" charset="0"/>
              <a:cs typeface="NikoshBAN" panose="02000000000000000000" pitchFamily="2" charset="0"/>
            </a:endParaRPr>
          </a:p>
          <a:p>
            <a:pPr marL="514350" indent="-514350">
              <a:buAutoNum type="arabicParenR"/>
            </a:pPr>
            <a:r>
              <a:rPr lang="bn-BD" sz="3600" b="1" dirty="0">
                <a:latin typeface="NikoshBAN" panose="02000000000000000000" pitchFamily="2" charset="0"/>
                <a:cs typeface="NikoshBAN" panose="02000000000000000000" pitchFamily="2" charset="0"/>
              </a:rPr>
              <a:t>ট্যাক্সন কী? </a:t>
            </a:r>
            <a:endParaRPr lang="en-US" sz="3600" b="1" dirty="0">
              <a:latin typeface="NikoshBAN" panose="02000000000000000000" pitchFamily="2" charset="0"/>
              <a:cs typeface="NikoshBAN" panose="02000000000000000000" pitchFamily="2" charset="0"/>
            </a:endParaRPr>
          </a:p>
          <a:p>
            <a:pPr marL="514350" indent="-514350">
              <a:buAutoNum type="arabicParenR"/>
            </a:pPr>
            <a:r>
              <a:rPr lang="en-US" sz="3600" b="1" dirty="0" err="1">
                <a:latin typeface="NikoshBAN" panose="02000000000000000000" pitchFamily="2" charset="0"/>
                <a:cs typeface="NikoshBAN" panose="02000000000000000000" pitchFamily="2" charset="0"/>
              </a:rPr>
              <a:t>দ্বিপদ</a:t>
            </a:r>
            <a:r>
              <a:rPr lang="en-US" sz="3600" b="1" dirty="0">
                <a:latin typeface="NikoshBAN" panose="02000000000000000000" pitchFamily="2" charset="0"/>
                <a:cs typeface="NikoshBAN" panose="02000000000000000000" pitchFamily="2" charset="0"/>
              </a:rPr>
              <a:t> </a:t>
            </a:r>
            <a:r>
              <a:rPr lang="en-US" sz="3600" b="1" dirty="0" err="1">
                <a:latin typeface="NikoshBAN" panose="02000000000000000000" pitchFamily="2" charset="0"/>
                <a:cs typeface="NikoshBAN" panose="02000000000000000000" pitchFamily="2" charset="0"/>
              </a:rPr>
              <a:t>নামকরণ</a:t>
            </a:r>
            <a:r>
              <a:rPr lang="en-US" sz="3600" b="1" dirty="0">
                <a:latin typeface="NikoshBAN" panose="02000000000000000000" pitchFamily="2" charset="0"/>
                <a:cs typeface="NikoshBAN" panose="02000000000000000000" pitchFamily="2" charset="0"/>
              </a:rPr>
              <a:t> </a:t>
            </a:r>
            <a:r>
              <a:rPr lang="en-US" sz="3600" b="1" dirty="0" err="1">
                <a:latin typeface="NikoshBAN" panose="02000000000000000000" pitchFamily="2" charset="0"/>
                <a:cs typeface="NikoshBAN" panose="02000000000000000000" pitchFamily="2" charset="0"/>
              </a:rPr>
              <a:t>বলতে</a:t>
            </a:r>
            <a:r>
              <a:rPr lang="en-US" sz="3600" b="1" dirty="0">
                <a:latin typeface="NikoshBAN" panose="02000000000000000000" pitchFamily="2" charset="0"/>
                <a:cs typeface="NikoshBAN" panose="02000000000000000000" pitchFamily="2" charset="0"/>
              </a:rPr>
              <a:t> </a:t>
            </a:r>
            <a:r>
              <a:rPr lang="en-US" sz="3600" b="1" dirty="0" err="1">
                <a:latin typeface="NikoshBAN" panose="02000000000000000000" pitchFamily="2" charset="0"/>
                <a:cs typeface="NikoshBAN" panose="02000000000000000000" pitchFamily="2" charset="0"/>
              </a:rPr>
              <a:t>কী</a:t>
            </a:r>
            <a:r>
              <a:rPr lang="en-US" sz="3600" b="1" dirty="0">
                <a:latin typeface="NikoshBAN" panose="02000000000000000000" pitchFamily="2" charset="0"/>
                <a:cs typeface="NikoshBAN" panose="02000000000000000000" pitchFamily="2" charset="0"/>
              </a:rPr>
              <a:t> </a:t>
            </a:r>
            <a:r>
              <a:rPr lang="en-US" sz="3600" b="1" dirty="0" err="1">
                <a:latin typeface="NikoshBAN" panose="02000000000000000000" pitchFamily="2" charset="0"/>
                <a:cs typeface="NikoshBAN" panose="02000000000000000000" pitchFamily="2" charset="0"/>
              </a:rPr>
              <a:t>বোঝায়</a:t>
            </a:r>
            <a:r>
              <a:rPr lang="en-US" sz="3600" b="1" dirty="0">
                <a:latin typeface="NikoshBAN" panose="02000000000000000000" pitchFamily="2" charset="0"/>
                <a:cs typeface="NikoshBAN" panose="02000000000000000000" pitchFamily="2" charset="0"/>
              </a:rPr>
              <a:t>? </a:t>
            </a:r>
            <a:r>
              <a:rPr lang="bn-BD" sz="3600" b="1" dirty="0">
                <a:latin typeface="NikoshBAN" panose="02000000000000000000" pitchFamily="2" charset="0"/>
                <a:cs typeface="NikoshBAN" panose="02000000000000000000" pitchFamily="2" charset="0"/>
              </a:rPr>
              <a:t> </a:t>
            </a:r>
          </a:p>
        </p:txBody>
      </p:sp>
    </p:spTree>
    <p:extLst>
      <p:ext uri="{BB962C8B-B14F-4D97-AF65-F5344CB8AC3E}">
        <p14:creationId xmlns:p14="http://schemas.microsoft.com/office/powerpoint/2010/main" val="238718747"/>
      </p:ext>
    </p:extLst>
  </p:cSld>
  <p:clrMapOvr>
    <a:masterClrMapping/>
  </p:clrMapOvr>
  <p:transition spd="slow" advClick="0">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t="4612"/>
          <a:stretch/>
        </p:blipFill>
        <p:spPr>
          <a:xfrm>
            <a:off x="203579" y="347001"/>
            <a:ext cx="2920621" cy="1855633"/>
          </a:xfrm>
          <a:prstGeom prst="rect">
            <a:avLst/>
          </a:prstGeom>
        </p:spPr>
      </p:pic>
      <p:sp>
        <p:nvSpPr>
          <p:cNvPr id="4" name="Title 1"/>
          <p:cNvSpPr txBox="1">
            <a:spLocks/>
          </p:cNvSpPr>
          <p:nvPr/>
        </p:nvSpPr>
        <p:spPr>
          <a:xfrm>
            <a:off x="4333162" y="1128856"/>
            <a:ext cx="4090401" cy="609600"/>
          </a:xfrm>
          <a:prstGeom prst="rect">
            <a:avLst/>
          </a:prstGeom>
          <a:noFill/>
          <a:ln w="9525" cap="flat" cmpd="sng" algn="ctr">
            <a:noFill/>
            <a:prstDash val="soli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6"/>
          </a:lnRef>
          <a:fillRef idx="2">
            <a:schemeClr val="accent6"/>
          </a:fillRef>
          <a:effectRef idx="1">
            <a:schemeClr val="accent6"/>
          </a:effectRef>
          <a:fontRef idx="minor">
            <a:schemeClr val="dk1"/>
          </a:fontRef>
        </p:style>
        <p:txBody>
          <a:bodyPr>
            <a:no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6000" dirty="0" err="1">
                <a:solidFill>
                  <a:schemeClr val="tx1"/>
                </a:solidFill>
                <a:latin typeface="NikoshBAN" pitchFamily="2" charset="0"/>
                <a:cs typeface="NikoshBAN" pitchFamily="2" charset="0"/>
              </a:rPr>
              <a:t>বাড়ির</a:t>
            </a:r>
            <a:r>
              <a:rPr lang="en-US" sz="6000" dirty="0">
                <a:solidFill>
                  <a:schemeClr val="tx1"/>
                </a:solidFill>
                <a:latin typeface="NikoshBAN" pitchFamily="2" charset="0"/>
                <a:cs typeface="NikoshBAN" pitchFamily="2" charset="0"/>
              </a:rPr>
              <a:t> </a:t>
            </a:r>
            <a:r>
              <a:rPr lang="en-US" sz="6000" dirty="0" err="1">
                <a:solidFill>
                  <a:schemeClr val="tx1"/>
                </a:solidFill>
                <a:latin typeface="NikoshBAN" pitchFamily="2" charset="0"/>
                <a:cs typeface="NikoshBAN" pitchFamily="2" charset="0"/>
              </a:rPr>
              <a:t>কাজ</a:t>
            </a:r>
            <a:r>
              <a:rPr lang="en-US" sz="6000" dirty="0">
                <a:solidFill>
                  <a:schemeClr val="tx1"/>
                </a:solidFill>
                <a:latin typeface="NikoshBAN" pitchFamily="2" charset="0"/>
                <a:cs typeface="NikoshBAN" pitchFamily="2" charset="0"/>
              </a:rPr>
              <a:t>  </a:t>
            </a:r>
          </a:p>
        </p:txBody>
      </p:sp>
      <p:sp>
        <p:nvSpPr>
          <p:cNvPr id="5" name="TextBox 4"/>
          <p:cNvSpPr txBox="1"/>
          <p:nvPr/>
        </p:nvSpPr>
        <p:spPr>
          <a:xfrm>
            <a:off x="1663889" y="2891747"/>
            <a:ext cx="8843749" cy="769441"/>
          </a:xfrm>
          <a:prstGeom prst="rect">
            <a:avLst/>
          </a:prstGeom>
          <a:noFill/>
        </p:spPr>
        <p:txBody>
          <a:bodyPr wrap="square" rtlCol="0">
            <a:spAutoFit/>
          </a:bodyPr>
          <a:lstStyle/>
          <a:p>
            <a:pPr algn="ctr"/>
            <a:r>
              <a:rPr lang="bn-BD" sz="4400" b="1" dirty="0">
                <a:ln w="12700">
                  <a:solidFill>
                    <a:schemeClr val="tx1"/>
                  </a:solidFill>
                </a:ln>
                <a:latin typeface="NikoshBAN" pitchFamily="2" charset="0"/>
                <a:cs typeface="NikoshBAN" pitchFamily="2" charset="0"/>
              </a:rPr>
              <a:t>শ্রেণিবিন্যাসের প্রয়োজনীয়তা লিখ</a:t>
            </a:r>
            <a:r>
              <a:rPr lang="bn-BD" sz="4400" b="1" dirty="0">
                <a:ln w="12700">
                  <a:solidFill>
                    <a:schemeClr val="tx1"/>
                  </a:solidFill>
                </a:ln>
                <a:effectLst/>
                <a:latin typeface="NikoshBAN" pitchFamily="2" charset="0"/>
                <a:cs typeface="NikoshBAN" pitchFamily="2" charset="0"/>
              </a:rPr>
              <a:t>।   </a:t>
            </a:r>
            <a:endParaRPr lang="en-US" sz="4400" b="1" dirty="0">
              <a:ln w="12700">
                <a:solidFill>
                  <a:schemeClr val="tx1"/>
                </a:solidFill>
              </a:ln>
              <a:effectLst/>
              <a:latin typeface="NikoshBAN" pitchFamily="2" charset="0"/>
              <a:cs typeface="NikoshBAN" pitchFamily="2" charset="0"/>
            </a:endParaRPr>
          </a:p>
        </p:txBody>
      </p:sp>
    </p:spTree>
    <p:extLst>
      <p:ext uri="{BB962C8B-B14F-4D97-AF65-F5344CB8AC3E}">
        <p14:creationId xmlns:p14="http://schemas.microsoft.com/office/powerpoint/2010/main" val="2977761993"/>
      </p:ext>
    </p:extLst>
  </p:cSld>
  <p:clrMapOvr>
    <a:masterClrMapping/>
  </p:clrMapOvr>
  <p:transition spd="slow" advClick="0">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33400" y="914400"/>
            <a:ext cx="5486400" cy="5486400"/>
          </a:xfrm>
          <a:prstGeom prst="rect">
            <a:avLst/>
          </a:prstGeom>
        </p:spPr>
      </p:pic>
      <p:sp>
        <p:nvSpPr>
          <p:cNvPr id="3" name="Title 1"/>
          <p:cNvSpPr txBox="1">
            <a:spLocks/>
          </p:cNvSpPr>
          <p:nvPr/>
        </p:nvSpPr>
        <p:spPr>
          <a:xfrm>
            <a:off x="6019800" y="1448937"/>
            <a:ext cx="4080164" cy="609600"/>
          </a:xfrm>
          <a:prstGeom prst="rect">
            <a:avLst/>
          </a:prstGeom>
          <a:noFill/>
          <a:ln w="9525" cap="flat" cmpd="sng" algn="ctr">
            <a:noFill/>
            <a:prstDash val="soli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6"/>
          </a:lnRef>
          <a:fillRef idx="2">
            <a:schemeClr val="accent6"/>
          </a:fillRef>
          <a:effectRef idx="1">
            <a:schemeClr val="accent6"/>
          </a:effectRef>
          <a:fontRef idx="minor">
            <a:schemeClr val="dk1"/>
          </a:fontRef>
        </p:style>
        <p:txBody>
          <a:bodyPr>
            <a:no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bn-BD" sz="8800" b="1" cap="all" dirty="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NikoshBAN" pitchFamily="2" charset="0"/>
                <a:cs typeface="NikoshBAN" pitchFamily="2" charset="0"/>
              </a:rPr>
              <a:t>ধন্যবাদ </a:t>
            </a:r>
            <a:endParaRPr lang="en-US" sz="8800" b="1" cap="all" dirty="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NikoshBAN" pitchFamily="2" charset="0"/>
              <a:cs typeface="NikoshBAN" pitchFamily="2" charset="0"/>
            </a:endParaRPr>
          </a:p>
        </p:txBody>
      </p:sp>
    </p:spTree>
    <p:extLst>
      <p:ext uri="{BB962C8B-B14F-4D97-AF65-F5344CB8AC3E}">
        <p14:creationId xmlns:p14="http://schemas.microsoft.com/office/powerpoint/2010/main" val="37439498"/>
      </p:ext>
    </p:extLst>
  </p:cSld>
  <p:clrMapOvr>
    <a:masterClrMapping/>
  </p:clrMapOvr>
  <p:transition spd="slow" advClick="0">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966857"/>
          </a:xfrm>
          <a:prstGeom prst="rect">
            <a:avLst/>
          </a:prstGeom>
        </p:spPr>
      </p:pic>
    </p:spTree>
    <p:extLst>
      <p:ext uri="{BB962C8B-B14F-4D97-AF65-F5344CB8AC3E}">
        <p14:creationId xmlns:p14="http://schemas.microsoft.com/office/powerpoint/2010/main" val="4051857318"/>
      </p:ext>
    </p:extLst>
  </p:cSld>
  <p:clrMapOvr>
    <a:masterClrMapping/>
  </p:clrMapOvr>
  <p:transition spd="slow">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02718" cy="7118252"/>
          </a:xfrm>
          <a:prstGeom prst="rect">
            <a:avLst/>
          </a:prstGeom>
        </p:spPr>
      </p:pic>
    </p:spTree>
    <p:extLst>
      <p:ext uri="{BB962C8B-B14F-4D97-AF65-F5344CB8AC3E}">
        <p14:creationId xmlns:p14="http://schemas.microsoft.com/office/powerpoint/2010/main" val="2338042703"/>
      </p:ext>
    </p:extLst>
  </p:cSld>
  <p:clrMapOvr>
    <a:masterClrMapping/>
  </p:clrMapOvr>
  <p:transition spd="slow">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65939" y="185225"/>
            <a:ext cx="5298830" cy="646331"/>
          </a:xfrm>
          <a:prstGeom prst="rect">
            <a:avLst/>
          </a:prstGeom>
          <a:noFill/>
        </p:spPr>
        <p:txBody>
          <a:bodyPr wrap="square" rtlCol="0">
            <a:spAutoFit/>
          </a:bodyPr>
          <a:lstStyle/>
          <a:p>
            <a:pPr algn="ctr"/>
            <a:r>
              <a:rPr lang="en-US" sz="3600" b="1" dirty="0" err="1">
                <a:solidFill>
                  <a:srgbClr val="7030A0"/>
                </a:solidFill>
                <a:latin typeface="NikoshBAN" panose="02000000000000000000" pitchFamily="2" charset="0"/>
                <a:cs typeface="NikoshBAN" panose="02000000000000000000" pitchFamily="2" charset="0"/>
              </a:rPr>
              <a:t>বিগত</a:t>
            </a:r>
            <a:r>
              <a:rPr lang="en-US" sz="3600" b="1" dirty="0">
                <a:solidFill>
                  <a:srgbClr val="7030A0"/>
                </a:solidFill>
                <a:latin typeface="NikoshBAN" panose="02000000000000000000" pitchFamily="2" charset="0"/>
                <a:cs typeface="NikoshBAN" panose="02000000000000000000" pitchFamily="2" charset="0"/>
              </a:rPr>
              <a:t> </a:t>
            </a:r>
            <a:r>
              <a:rPr lang="en-US" sz="3600" b="1" dirty="0" err="1">
                <a:solidFill>
                  <a:srgbClr val="7030A0"/>
                </a:solidFill>
                <a:latin typeface="NikoshBAN" panose="02000000000000000000" pitchFamily="2" charset="0"/>
                <a:cs typeface="NikoshBAN" panose="02000000000000000000" pitchFamily="2" charset="0"/>
              </a:rPr>
              <a:t>সালের</a:t>
            </a:r>
            <a:r>
              <a:rPr lang="en-US" sz="3600" b="1" dirty="0">
                <a:solidFill>
                  <a:srgbClr val="7030A0"/>
                </a:solidFill>
                <a:latin typeface="NikoshBAN" panose="02000000000000000000" pitchFamily="2" charset="0"/>
                <a:cs typeface="NikoshBAN" panose="02000000000000000000" pitchFamily="2" charset="0"/>
              </a:rPr>
              <a:t> </a:t>
            </a:r>
            <a:r>
              <a:rPr lang="en-US" sz="3600" b="1" dirty="0" err="1">
                <a:solidFill>
                  <a:srgbClr val="7030A0"/>
                </a:solidFill>
                <a:latin typeface="NikoshBAN" panose="02000000000000000000" pitchFamily="2" charset="0"/>
                <a:cs typeface="NikoshBAN" panose="02000000000000000000" pitchFamily="2" charset="0"/>
              </a:rPr>
              <a:t>প্রশ্ন</a:t>
            </a:r>
            <a:r>
              <a:rPr lang="en-US" sz="3600" b="1" dirty="0">
                <a:solidFill>
                  <a:srgbClr val="7030A0"/>
                </a:solidFill>
                <a:latin typeface="NikoshBAN" panose="02000000000000000000" pitchFamily="2" charset="0"/>
                <a:cs typeface="NikoshBAN" panose="02000000000000000000" pitchFamily="2" charset="0"/>
              </a:rPr>
              <a:t> </a:t>
            </a:r>
          </a:p>
        </p:txBody>
      </p:sp>
      <p:sp>
        <p:nvSpPr>
          <p:cNvPr id="3" name="TextBox 2"/>
          <p:cNvSpPr txBox="1"/>
          <p:nvPr/>
        </p:nvSpPr>
        <p:spPr>
          <a:xfrm>
            <a:off x="829994" y="1073386"/>
            <a:ext cx="10705514" cy="3354765"/>
          </a:xfrm>
          <a:prstGeom prst="rect">
            <a:avLst/>
          </a:prstGeom>
          <a:noFill/>
        </p:spPr>
        <p:txBody>
          <a:bodyPr wrap="square" rtlCol="0">
            <a:spAutoFit/>
          </a:bodyPr>
          <a:lstStyle/>
          <a:p>
            <a:pPr marL="514350" indent="-514350">
              <a:buFont typeface="+mj-lt"/>
              <a:buAutoNum type="arabicPeriod"/>
            </a:pPr>
            <a:r>
              <a:rPr lang="en-US" sz="2000" dirty="0" err="1">
                <a:latin typeface="NikoshBAN" panose="02000000000000000000" pitchFamily="2" charset="0"/>
                <a:cs typeface="NikoshBAN" panose="02000000000000000000" pitchFamily="2" charset="0"/>
              </a:rPr>
              <a:t>অরীয়</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প্রতিসাম্যতা</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দেখা</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যায়</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কোন</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পর্বের</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জীবে</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জাহাঙ্গীরনগর</a:t>
            </a:r>
            <a:r>
              <a:rPr lang="en-US" sz="2000" dirty="0">
                <a:latin typeface="NikoshBAN" panose="02000000000000000000" pitchFamily="2" charset="0"/>
                <a:cs typeface="NikoshBAN" panose="02000000000000000000" pitchFamily="2" charset="0"/>
              </a:rPr>
              <a:t> ভার্সিটি-১৯) </a:t>
            </a:r>
          </a:p>
          <a:p>
            <a:pPr marL="514350" indent="-514350">
              <a:buFont typeface="+mj-lt"/>
              <a:buAutoNum type="arabicPeriod"/>
            </a:pPr>
            <a:r>
              <a:rPr lang="en-US" sz="2000" dirty="0" err="1">
                <a:latin typeface="NikoshBAN" panose="02000000000000000000" pitchFamily="2" charset="0"/>
                <a:cs typeface="NikoshBAN" panose="02000000000000000000" pitchFamily="2" charset="0"/>
              </a:rPr>
              <a:t>কোন</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বৈচিত্র্যর</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কারণে</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বিভিন্ন</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জাতের</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সৃষ্টি</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হয়</a:t>
            </a:r>
            <a:r>
              <a:rPr lang="en-US" sz="2000" dirty="0">
                <a:latin typeface="NikoshBAN" panose="02000000000000000000" pitchFamily="2" charset="0"/>
                <a:cs typeface="NikoshBAN" panose="02000000000000000000" pitchFamily="2" charset="0"/>
              </a:rPr>
              <a:t>?</a:t>
            </a:r>
          </a:p>
          <a:p>
            <a:pPr marL="514350" indent="-514350">
              <a:buFont typeface="+mj-lt"/>
              <a:buAutoNum type="arabicPeriod"/>
            </a:pPr>
            <a:r>
              <a:rPr lang="en-US" sz="2000" dirty="0" err="1">
                <a:latin typeface="NikoshBAN" panose="02000000000000000000" pitchFamily="2" charset="0"/>
                <a:cs typeface="NikoshBAN" panose="02000000000000000000" pitchFamily="2" charset="0"/>
              </a:rPr>
              <a:t>কোন</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পর্বের</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জীবে</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অপ্রকৃত</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সিলোম</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দেখা</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যায়</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ঢাকা</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ভার্সিটি</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ভর্তি</a:t>
            </a:r>
            <a:r>
              <a:rPr lang="en-US" sz="2000" dirty="0">
                <a:latin typeface="NikoshBAN" panose="02000000000000000000" pitchFamily="2" charset="0"/>
                <a:cs typeface="NikoshBAN" panose="02000000000000000000" pitchFamily="2" charset="0"/>
              </a:rPr>
              <a:t> পরীক্ষা-১৮)</a:t>
            </a:r>
          </a:p>
          <a:p>
            <a:pPr marL="514350" indent="-514350">
              <a:buFont typeface="+mj-lt"/>
              <a:buAutoNum type="arabicPeriod"/>
            </a:pPr>
            <a:r>
              <a:rPr lang="en-US" sz="2000" dirty="0" err="1">
                <a:latin typeface="NikoshBAN" panose="02000000000000000000" pitchFamily="2" charset="0"/>
                <a:cs typeface="NikoshBAN" panose="02000000000000000000" pitchFamily="2" charset="0"/>
              </a:rPr>
              <a:t>কোন</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পর্বের</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জীবে</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সিলোম</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থাকে</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না</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রাজশাহী</a:t>
            </a:r>
            <a:r>
              <a:rPr lang="en-US" sz="2000" dirty="0">
                <a:latin typeface="NikoshBAN" panose="02000000000000000000" pitchFamily="2" charset="0"/>
                <a:cs typeface="NikoshBAN" panose="02000000000000000000" pitchFamily="2" charset="0"/>
              </a:rPr>
              <a:t> ভার্সিটি-১৯) </a:t>
            </a:r>
          </a:p>
          <a:p>
            <a:pPr marL="514350" indent="-514350">
              <a:buFont typeface="+mj-lt"/>
              <a:buAutoNum type="arabicPeriod"/>
            </a:pPr>
            <a:r>
              <a:rPr lang="en-US" sz="2000" dirty="0" err="1">
                <a:latin typeface="NikoshBAN" panose="02000000000000000000" pitchFamily="2" charset="0"/>
                <a:cs typeface="NikoshBAN" panose="02000000000000000000" pitchFamily="2" charset="0"/>
              </a:rPr>
              <a:t>অ্যামিবা</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কোন</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ধরনের</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প্রতিসাম্যতা</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প্রদর্শন</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করে</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কবি</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নজরুল</a:t>
            </a:r>
            <a:r>
              <a:rPr lang="en-US" sz="2000" dirty="0">
                <a:latin typeface="NikoshBAN" panose="02000000000000000000" pitchFamily="2" charset="0"/>
                <a:cs typeface="NikoshBAN" panose="02000000000000000000" pitchFamily="2" charset="0"/>
              </a:rPr>
              <a:t> ভার্সিটি-১৭)</a:t>
            </a:r>
          </a:p>
          <a:p>
            <a:pPr marL="514350" indent="-514350">
              <a:buFont typeface="+mj-lt"/>
              <a:buAutoNum type="arabicPeriod"/>
            </a:pPr>
            <a:r>
              <a:rPr lang="en-US" sz="2000" dirty="0" err="1">
                <a:latin typeface="NikoshBAN" panose="02000000000000000000" pitchFamily="2" charset="0"/>
                <a:cs typeface="NikoshBAN" panose="02000000000000000000" pitchFamily="2" charset="0"/>
              </a:rPr>
              <a:t>কোন</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পর্বের</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জীবে</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দুটি</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ভ্রুনীয়</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স্তর</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দেখা</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যায়</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রাজশাহী</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ভার্সিটি</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ভর্তি</a:t>
            </a:r>
            <a:r>
              <a:rPr lang="en-US" sz="2000" dirty="0">
                <a:latin typeface="NikoshBAN" panose="02000000000000000000" pitchFamily="2" charset="0"/>
                <a:cs typeface="NikoshBAN" panose="02000000000000000000" pitchFamily="2" charset="0"/>
              </a:rPr>
              <a:t> পরীক্ষা-১৭)</a:t>
            </a:r>
          </a:p>
          <a:p>
            <a:pPr marL="514350" indent="-514350">
              <a:buFont typeface="+mj-lt"/>
              <a:buAutoNum type="arabicPeriod"/>
            </a:pP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যাদের</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পৌষ্টিক</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নালি</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থাকে</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না</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তাদের</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কি</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বলে</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জাহাঙ্গীরনগর</a:t>
            </a:r>
            <a:r>
              <a:rPr lang="en-US" sz="2000" dirty="0">
                <a:latin typeface="NikoshBAN" panose="02000000000000000000" pitchFamily="2" charset="0"/>
                <a:cs typeface="NikoshBAN" panose="02000000000000000000" pitchFamily="2" charset="0"/>
              </a:rPr>
              <a:t> ভার্সিটি-১৭)</a:t>
            </a:r>
          </a:p>
          <a:p>
            <a:pPr marL="514350" indent="-514350">
              <a:buFont typeface="+mj-lt"/>
              <a:buAutoNum type="arabicPeriod"/>
            </a:pPr>
            <a:r>
              <a:rPr lang="en-US" sz="2000" dirty="0" err="1">
                <a:latin typeface="NikoshBAN" panose="02000000000000000000" pitchFamily="2" charset="0"/>
                <a:cs typeface="NikoshBAN" panose="02000000000000000000" pitchFamily="2" charset="0"/>
              </a:rPr>
              <a:t>শামুক</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কোন</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ধরনের</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প্রতিসাম্যতা</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প্রদর্শন</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করে</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রাজশাহী</a:t>
            </a:r>
            <a:r>
              <a:rPr lang="en-US" sz="2000" dirty="0">
                <a:latin typeface="NikoshBAN" panose="02000000000000000000" pitchFamily="2" charset="0"/>
                <a:cs typeface="NikoshBAN" panose="02000000000000000000" pitchFamily="2" charset="0"/>
              </a:rPr>
              <a:t> ভার্সিটি-২০০৯) </a:t>
            </a:r>
          </a:p>
          <a:p>
            <a:pPr marL="514350" indent="-514350">
              <a:buFont typeface="+mj-lt"/>
              <a:buAutoNum type="arabicPeriod"/>
            </a:pPr>
            <a:r>
              <a:rPr lang="en-US" sz="2000" dirty="0" err="1">
                <a:latin typeface="NikoshBAN" panose="02000000000000000000" pitchFamily="2" charset="0"/>
                <a:cs typeface="NikoshBAN" panose="02000000000000000000" pitchFamily="2" charset="0"/>
              </a:rPr>
              <a:t>ভলভক্স</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কোন</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ধরনের</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প্রতিসাম্যতা</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প্রদর্শন</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করে</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চট্রগ্রাম</a:t>
            </a:r>
            <a:r>
              <a:rPr lang="en-US" sz="2000" dirty="0">
                <a:latin typeface="NikoshBAN" panose="02000000000000000000" pitchFamily="2" charset="0"/>
                <a:cs typeface="NikoshBAN" panose="02000000000000000000" pitchFamily="2" charset="0"/>
              </a:rPr>
              <a:t> ভার্সিটি-১৫) </a:t>
            </a:r>
          </a:p>
          <a:p>
            <a:pPr marL="514350" indent="-514350">
              <a:buFont typeface="+mj-lt"/>
              <a:buAutoNum type="arabicPeriod"/>
            </a:pPr>
            <a:r>
              <a:rPr lang="en-US" sz="2000" dirty="0" err="1">
                <a:latin typeface="NikoshBAN" panose="02000000000000000000" pitchFamily="2" charset="0"/>
                <a:cs typeface="NikoshBAN" panose="02000000000000000000" pitchFamily="2" charset="0"/>
              </a:rPr>
              <a:t>দ্বিপদ</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নামকরনের</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জনক</a:t>
            </a:r>
            <a:r>
              <a:rPr lang="en-US" sz="2000" dirty="0">
                <a:latin typeface="NikoshBAN" panose="02000000000000000000" pitchFamily="2" charset="0"/>
                <a:cs typeface="NikoshBAN" panose="02000000000000000000" pitchFamily="2" charset="0"/>
              </a:rPr>
              <a:t> </a:t>
            </a:r>
            <a:r>
              <a:rPr lang="en-US" sz="2000" dirty="0" err="1">
                <a:latin typeface="NikoshBAN" panose="02000000000000000000" pitchFamily="2" charset="0"/>
                <a:cs typeface="NikoshBAN" panose="02000000000000000000" pitchFamily="2" charset="0"/>
              </a:rPr>
              <a:t>কে</a:t>
            </a:r>
            <a:r>
              <a:rPr lang="en-US" sz="2000" dirty="0">
                <a:latin typeface="NikoshBAN" panose="02000000000000000000" pitchFamily="2" charset="0"/>
                <a:cs typeface="NikoshBAN" panose="02000000000000000000" pitchFamily="2" charset="0"/>
              </a:rPr>
              <a:t>? (ইসলামী-১৫, চট্রগ্রাম-১৪, রাজশাহী-২০০৪</a:t>
            </a:r>
            <a:r>
              <a:rPr lang="en-US" sz="3200" b="1" dirty="0">
                <a:latin typeface="NikoshBAN" panose="02000000000000000000" pitchFamily="2" charset="0"/>
                <a:cs typeface="NikoshBAN" panose="02000000000000000000" pitchFamily="2" charset="0"/>
              </a:rPr>
              <a:t>) </a:t>
            </a:r>
          </a:p>
        </p:txBody>
      </p:sp>
    </p:spTree>
    <p:extLst>
      <p:ext uri="{BB962C8B-B14F-4D97-AF65-F5344CB8AC3E}">
        <p14:creationId xmlns:p14="http://schemas.microsoft.com/office/powerpoint/2010/main" val="1574808631"/>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75DD41-2A80-9E55-CEAD-7468A8535B77}"/>
              </a:ext>
            </a:extLst>
          </p:cNvPr>
          <p:cNvSpPr>
            <a:spLocks noGrp="1"/>
          </p:cNvSpPr>
          <p:nvPr>
            <p:ph type="title"/>
          </p:nvPr>
        </p:nvSpPr>
        <p:spPr>
          <a:xfrm>
            <a:off x="763588" y="0"/>
            <a:ext cx="10515600" cy="6040582"/>
          </a:xfrm>
        </p:spPr>
        <p:txBody>
          <a:bodyPr>
            <a:normAutofit/>
          </a:bodyPr>
          <a:lstStyle/>
          <a:p>
            <a:r>
              <a:rPr lang="en-US" b="1" dirty="0">
                <a:latin typeface="Times New Roman" panose="02020603050405020304" pitchFamily="18" charset="0"/>
                <a:cs typeface="Times New Roman" panose="02020603050405020304" pitchFamily="18" charset="0"/>
              </a:rPr>
              <a:t>Animal Diversity(</a:t>
            </a:r>
            <a:r>
              <a:rPr lang="en-US" b="1" dirty="0" err="1">
                <a:latin typeface="Times New Roman" panose="02020603050405020304" pitchFamily="18" charset="0"/>
                <a:cs typeface="Times New Roman" panose="02020603050405020304" pitchFamily="18" charset="0"/>
              </a:rPr>
              <a:t>প্রাণিজগতের</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ভিন্নতা</a:t>
            </a:r>
            <a:r>
              <a:rPr lang="en-US" b="1" dirty="0">
                <a:latin typeface="Times New Roman" panose="02020603050405020304" pitchFamily="18" charset="0"/>
                <a:cs typeface="Times New Roman" panose="02020603050405020304" pitchFamily="18" charset="0"/>
              </a:rPr>
              <a:t>)</a:t>
            </a:r>
            <a:br>
              <a:rPr lang="en-US" b="1"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পৃথিবীর</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প্রাণীকূলের</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মধ্যে</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যে</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জিনগত</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প্রজাতিগত</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এবং</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বাস্তুতান্ত্রিক</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ভিন্নতা</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দেখা</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যায়</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তাদের</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প্রাণিবৈচিত্র</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বলা</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হয়</a:t>
            </a:r>
            <a:r>
              <a:rPr lang="en-US" sz="2400" dirty="0">
                <a:latin typeface="Times New Roman" panose="02020603050405020304" pitchFamily="18" charset="0"/>
                <a:cs typeface="Times New Roman" panose="02020603050405020304" pitchFamily="18" charset="0"/>
              </a:rPr>
              <a:t>। Animal Diversity </a:t>
            </a:r>
            <a:r>
              <a:rPr lang="en-US" sz="2400" dirty="0" err="1">
                <a:latin typeface="Times New Roman" panose="02020603050405020304" pitchFamily="18" charset="0"/>
                <a:cs typeface="Times New Roman" panose="02020603050405020304" pitchFamily="18" charset="0"/>
              </a:rPr>
              <a:t>শব্দটি</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Biodiversity’র</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অংশবিশেষ</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এটি</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কেবলমাত্র</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প্রাণীর</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জন্য</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প্রযোজ্য</a:t>
            </a:r>
            <a:r>
              <a:rPr lang="en-US" sz="2400" dirty="0">
                <a:latin typeface="Times New Roman" panose="02020603050405020304" pitchFamily="18" charset="0"/>
                <a:cs typeface="Times New Roman" panose="02020603050405020304" pitchFamily="18" charset="0"/>
              </a:rPr>
              <a:t>।</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Biological ও Diversity </a:t>
            </a:r>
            <a:r>
              <a:rPr lang="en-US" sz="2400" dirty="0" err="1">
                <a:latin typeface="Times New Roman" panose="02020603050405020304" pitchFamily="18" charset="0"/>
                <a:cs typeface="Times New Roman" panose="02020603050405020304" pitchFamily="18" charset="0"/>
              </a:rPr>
              <a:t>শব্দ</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দুটি</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একত্রিত</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করে</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যুক্তরাষ্ট্রের</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বিজ্ঞানী</a:t>
            </a:r>
            <a:r>
              <a:rPr lang="en-US" sz="2400" dirty="0">
                <a:latin typeface="Times New Roman" panose="02020603050405020304" pitchFamily="18" charset="0"/>
                <a:cs typeface="Times New Roman" panose="02020603050405020304" pitchFamily="18" charset="0"/>
              </a:rPr>
              <a:t> Walter G. Rosen (1986) </a:t>
            </a:r>
            <a:r>
              <a:rPr lang="en-US" sz="2400" dirty="0" err="1">
                <a:latin typeface="Times New Roman" panose="02020603050405020304" pitchFamily="18" charset="0"/>
                <a:cs typeface="Times New Roman" panose="02020603050405020304" pitchFamily="18" charset="0"/>
              </a:rPr>
              <a:t>প্রথম</a:t>
            </a:r>
            <a:r>
              <a:rPr lang="en-US" sz="2400" dirty="0">
                <a:latin typeface="Times New Roman" panose="02020603050405020304" pitchFamily="18" charset="0"/>
                <a:cs typeface="Times New Roman" panose="02020603050405020304" pitchFamily="18" charset="0"/>
              </a:rPr>
              <a:t> Biodiversity </a:t>
            </a:r>
            <a:r>
              <a:rPr lang="en-US" sz="2400" dirty="0" err="1">
                <a:latin typeface="Times New Roman" panose="02020603050405020304" pitchFamily="18" charset="0"/>
                <a:cs typeface="Times New Roman" panose="02020603050405020304" pitchFamily="18" charset="0"/>
              </a:rPr>
              <a:t>শব্দটি</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ব্যবহার</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করেন</a:t>
            </a:r>
            <a:r>
              <a:rPr lang="en-US" sz="2400" dirty="0">
                <a:latin typeface="Times New Roman" panose="02020603050405020304" pitchFamily="18" charset="0"/>
                <a:cs typeface="Times New Roman" panose="02020603050405020304" pitchFamily="18" charset="0"/>
              </a:rPr>
              <a:t>।     </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Convention of Biological Diversity(1992) </a:t>
            </a:r>
            <a:r>
              <a:rPr lang="en-US" sz="2400" dirty="0" err="1">
                <a:latin typeface="Times New Roman" panose="02020603050405020304" pitchFamily="18" charset="0"/>
                <a:cs typeface="Times New Roman" panose="02020603050405020304" pitchFamily="18" charset="0"/>
              </a:rPr>
              <a:t>অনুসারে</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একটি</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নির্দিষ্ট</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অঞ্চলের</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অন্তঃপ্রজাতিক</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আন্তঃপ্রজাতিক</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এবং</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বাস্তুতান্ত্রিক</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বৈচিত্র্যতাকে</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জীববৈচিত্র</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বলে</a:t>
            </a:r>
            <a:r>
              <a:rPr lang="en-US" sz="2400" dirty="0">
                <a:latin typeface="Times New Roman" panose="02020603050405020304" pitchFamily="18" charset="0"/>
                <a:cs typeface="Times New Roman" panose="02020603050405020304" pitchFamily="18" charset="0"/>
              </a:rPr>
              <a:t>।</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t>
            </a:r>
            <a:br>
              <a:rPr lang="en-US" sz="2400" dirty="0">
                <a:latin typeface="Times New Roman" panose="02020603050405020304" pitchFamily="18" charset="0"/>
                <a:cs typeface="Times New Roman" panose="02020603050405020304" pitchFamily="18" charset="0"/>
              </a:rPr>
            </a:br>
            <a:r>
              <a:rPr lang="en-US" sz="2400" dirty="0" err="1">
                <a:latin typeface="Times New Roman" panose="02020603050405020304" pitchFamily="18" charset="0"/>
                <a:cs typeface="Times New Roman" panose="02020603050405020304" pitchFamily="18" charset="0"/>
              </a:rPr>
              <a:t>জীববৈচিত্র</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তিন</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ধরনের</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যথাঃ</a:t>
            </a:r>
            <a:br>
              <a:rPr lang="en-US" sz="2400" dirty="0">
                <a:latin typeface="Times New Roman" panose="02020603050405020304" pitchFamily="18" charset="0"/>
                <a:cs typeface="Times New Roman" panose="02020603050405020304" pitchFamily="18" charset="0"/>
              </a:rPr>
            </a:b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জিনগত</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ভিন্নতা</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প্রজাতিগত</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ভিন্নতা</a:t>
            </a:r>
            <a:r>
              <a:rPr lang="en-US" sz="2400" dirty="0">
                <a:latin typeface="Times New Roman" panose="02020603050405020304" pitchFamily="18" charset="0"/>
                <a:cs typeface="Times New Roman" panose="02020603050405020304" pitchFamily="18" charset="0"/>
              </a:rPr>
              <a:t> ও </a:t>
            </a:r>
            <a:r>
              <a:rPr lang="en-US" sz="2400" dirty="0" err="1">
                <a:latin typeface="Times New Roman" panose="02020603050405020304" pitchFamily="18" charset="0"/>
                <a:cs typeface="Times New Roman" panose="02020603050405020304" pitchFamily="18" charset="0"/>
              </a:rPr>
              <a:t>বাস্তুতান্ত্রিক</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ভিন্নতা</a:t>
            </a:r>
            <a:r>
              <a:rPr lang="en-US" sz="2400"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6157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14612-94F6-316F-6D3D-399E7C7C239B}"/>
              </a:ext>
            </a:extLst>
          </p:cNvPr>
          <p:cNvSpPr>
            <a:spLocks noGrp="1"/>
          </p:cNvSpPr>
          <p:nvPr>
            <p:ph type="title"/>
          </p:nvPr>
        </p:nvSpPr>
        <p:spPr/>
        <p:txBody>
          <a:bodyPr>
            <a:normAutofit fontScale="90000"/>
          </a:bodyPr>
          <a:lstStyle/>
          <a:p>
            <a:br>
              <a:rPr lang="en-US" dirty="0">
                <a:latin typeface="NikoshBAN"/>
              </a:rPr>
            </a:br>
            <a:r>
              <a:rPr lang="en-US" sz="3200" dirty="0" err="1">
                <a:highlight>
                  <a:srgbClr val="0000FF"/>
                </a:highlight>
                <a:latin typeface="NikoshBAN"/>
              </a:rPr>
              <a:t>জিনগত</a:t>
            </a:r>
            <a:r>
              <a:rPr lang="en-US" sz="3200" dirty="0">
                <a:highlight>
                  <a:srgbClr val="0000FF"/>
                </a:highlight>
                <a:latin typeface="NikoshBAN"/>
              </a:rPr>
              <a:t> </a:t>
            </a:r>
            <a:r>
              <a:rPr lang="en-US" sz="3200" dirty="0" err="1">
                <a:highlight>
                  <a:srgbClr val="0000FF"/>
                </a:highlight>
                <a:latin typeface="NikoshBAN"/>
              </a:rPr>
              <a:t>ভিন্নতাঃ</a:t>
            </a:r>
            <a:r>
              <a:rPr lang="en-US" sz="3200" dirty="0">
                <a:highlight>
                  <a:srgbClr val="0000FF"/>
                </a:highlight>
                <a:latin typeface="NikoshBAN"/>
              </a:rPr>
              <a:t> </a:t>
            </a:r>
            <a:r>
              <a:rPr lang="en-US" sz="2200" dirty="0" err="1">
                <a:latin typeface="NikoshBAN"/>
              </a:rPr>
              <a:t>একটি</a:t>
            </a:r>
            <a:r>
              <a:rPr lang="en-US" sz="2200" dirty="0">
                <a:latin typeface="NikoshBAN"/>
              </a:rPr>
              <a:t> </a:t>
            </a:r>
            <a:r>
              <a:rPr lang="en-US" sz="2200" dirty="0" err="1">
                <a:latin typeface="NikoshBAN"/>
              </a:rPr>
              <a:t>নির্দিষ্ট</a:t>
            </a:r>
            <a:r>
              <a:rPr lang="en-US" sz="2200" dirty="0">
                <a:latin typeface="NikoshBAN"/>
              </a:rPr>
              <a:t> </a:t>
            </a:r>
            <a:r>
              <a:rPr lang="en-US" sz="2200" dirty="0" err="1">
                <a:latin typeface="NikoshBAN"/>
              </a:rPr>
              <a:t>প্রজাতির</a:t>
            </a:r>
            <a:r>
              <a:rPr lang="en-US" sz="2200" dirty="0">
                <a:latin typeface="NikoshBAN"/>
              </a:rPr>
              <a:t> </a:t>
            </a:r>
            <a:r>
              <a:rPr lang="en-US" sz="2200" dirty="0" err="1">
                <a:latin typeface="NikoshBAN"/>
              </a:rPr>
              <a:t>সদস্যদের</a:t>
            </a:r>
            <a:r>
              <a:rPr lang="en-US" sz="2200" dirty="0">
                <a:latin typeface="NikoshBAN"/>
              </a:rPr>
              <a:t> </a:t>
            </a:r>
            <a:r>
              <a:rPr lang="en-US" sz="2200" dirty="0" err="1">
                <a:latin typeface="NikoshBAN"/>
              </a:rPr>
              <a:t>মধ্যে</a:t>
            </a:r>
            <a:r>
              <a:rPr lang="en-US" sz="2200" dirty="0">
                <a:latin typeface="NikoshBAN"/>
              </a:rPr>
              <a:t> </a:t>
            </a:r>
            <a:r>
              <a:rPr lang="en-US" sz="2200" dirty="0" err="1">
                <a:latin typeface="NikoshBAN"/>
              </a:rPr>
              <a:t>জিনগত</a:t>
            </a:r>
            <a:r>
              <a:rPr lang="en-US" sz="2200" dirty="0">
                <a:latin typeface="NikoshBAN"/>
              </a:rPr>
              <a:t> </a:t>
            </a:r>
            <a:r>
              <a:rPr lang="en-US" sz="2200" dirty="0" err="1">
                <a:latin typeface="NikoshBAN"/>
              </a:rPr>
              <a:t>ভিন্নতার</a:t>
            </a:r>
            <a:r>
              <a:rPr lang="en-US" sz="2200" dirty="0">
                <a:latin typeface="NikoshBAN"/>
              </a:rPr>
              <a:t> </a:t>
            </a:r>
            <a:r>
              <a:rPr lang="en-US" sz="2200" dirty="0" err="1">
                <a:latin typeface="NikoshBAN"/>
              </a:rPr>
              <a:t>কারণে</a:t>
            </a:r>
            <a:r>
              <a:rPr lang="en-US" sz="2200" dirty="0">
                <a:latin typeface="NikoshBAN"/>
              </a:rPr>
              <a:t> </a:t>
            </a:r>
            <a:r>
              <a:rPr lang="en-US" sz="2200" dirty="0" err="1">
                <a:latin typeface="NikoshBAN"/>
              </a:rPr>
              <a:t>যে</a:t>
            </a:r>
            <a:r>
              <a:rPr lang="en-US" sz="2200" dirty="0">
                <a:latin typeface="NikoshBAN"/>
              </a:rPr>
              <a:t> </a:t>
            </a:r>
            <a:r>
              <a:rPr lang="en-US" sz="2200" dirty="0" err="1">
                <a:latin typeface="NikoshBAN"/>
              </a:rPr>
              <a:t>বৈচিত্র্য</a:t>
            </a:r>
            <a:r>
              <a:rPr lang="en-US" sz="2200" dirty="0">
                <a:latin typeface="NikoshBAN"/>
              </a:rPr>
              <a:t> </a:t>
            </a:r>
            <a:r>
              <a:rPr lang="en-US" sz="2200" dirty="0" err="1">
                <a:latin typeface="NikoshBAN"/>
              </a:rPr>
              <a:t>সৃষ্টি</a:t>
            </a:r>
            <a:r>
              <a:rPr lang="en-US" sz="2200" dirty="0">
                <a:latin typeface="NikoshBAN"/>
              </a:rPr>
              <a:t> </a:t>
            </a:r>
            <a:r>
              <a:rPr lang="en-US" sz="2200" dirty="0" err="1">
                <a:latin typeface="NikoshBAN"/>
              </a:rPr>
              <a:t>হয়</a:t>
            </a:r>
            <a:r>
              <a:rPr lang="en-US" sz="2200" dirty="0">
                <a:latin typeface="NikoshBAN"/>
              </a:rPr>
              <a:t> </a:t>
            </a:r>
            <a:r>
              <a:rPr lang="en-US" sz="2200" dirty="0" err="1">
                <a:latin typeface="NikoshBAN"/>
              </a:rPr>
              <a:t>তাকে</a:t>
            </a:r>
            <a:r>
              <a:rPr lang="en-US" sz="2200" dirty="0">
                <a:latin typeface="NikoshBAN"/>
              </a:rPr>
              <a:t>, </a:t>
            </a:r>
            <a:r>
              <a:rPr lang="en-US" sz="2200" dirty="0" err="1">
                <a:latin typeface="NikoshBAN"/>
              </a:rPr>
              <a:t>জিনগত</a:t>
            </a:r>
            <a:r>
              <a:rPr lang="en-US" sz="2200" dirty="0">
                <a:latin typeface="NikoshBAN"/>
              </a:rPr>
              <a:t> </a:t>
            </a:r>
            <a:r>
              <a:rPr lang="en-US" sz="2200" dirty="0" err="1">
                <a:latin typeface="NikoshBAN"/>
              </a:rPr>
              <a:t>ভিন্নতা</a:t>
            </a:r>
            <a:r>
              <a:rPr lang="en-US" sz="2200" dirty="0">
                <a:latin typeface="NikoshBAN"/>
              </a:rPr>
              <a:t> </a:t>
            </a:r>
            <a:r>
              <a:rPr lang="en-US" sz="2200" dirty="0" err="1">
                <a:latin typeface="NikoshBAN"/>
              </a:rPr>
              <a:t>বলে</a:t>
            </a:r>
            <a:r>
              <a:rPr lang="en-US" sz="2200" dirty="0">
                <a:latin typeface="NikoshBAN"/>
              </a:rPr>
              <a:t>। </a:t>
            </a:r>
            <a:r>
              <a:rPr lang="en-US" sz="2200" dirty="0" err="1">
                <a:latin typeface="NikoshBAN"/>
              </a:rPr>
              <a:t>একে</a:t>
            </a:r>
            <a:r>
              <a:rPr lang="en-US" sz="2200" dirty="0">
                <a:latin typeface="NikoshBAN"/>
              </a:rPr>
              <a:t> </a:t>
            </a:r>
            <a:r>
              <a:rPr lang="en-US" sz="2200" dirty="0" err="1">
                <a:latin typeface="NikoshBAN"/>
              </a:rPr>
              <a:t>অন্তঃপ্রজাতিক</a:t>
            </a:r>
            <a:r>
              <a:rPr lang="en-US" sz="2200" dirty="0">
                <a:latin typeface="NikoshBAN"/>
              </a:rPr>
              <a:t> </a:t>
            </a:r>
            <a:r>
              <a:rPr lang="en-US" sz="2200" dirty="0" err="1">
                <a:latin typeface="NikoshBAN"/>
              </a:rPr>
              <a:t>ভিন্নতাও</a:t>
            </a:r>
            <a:r>
              <a:rPr lang="en-US" sz="2200" dirty="0">
                <a:latin typeface="NikoshBAN"/>
              </a:rPr>
              <a:t> </a:t>
            </a:r>
            <a:r>
              <a:rPr lang="en-US" sz="2200" dirty="0" err="1">
                <a:latin typeface="NikoshBAN"/>
              </a:rPr>
              <a:t>বলা</a:t>
            </a:r>
            <a:r>
              <a:rPr lang="en-US" sz="2200" dirty="0">
                <a:latin typeface="NikoshBAN"/>
              </a:rPr>
              <a:t> </a:t>
            </a:r>
            <a:r>
              <a:rPr lang="en-US" sz="2200" dirty="0" err="1">
                <a:latin typeface="NikoshBAN"/>
              </a:rPr>
              <a:t>হয়</a:t>
            </a:r>
            <a:r>
              <a:rPr lang="en-US" sz="3200" dirty="0">
                <a:latin typeface="NikoshBAN"/>
              </a:rPr>
              <a:t>। </a:t>
            </a:r>
          </a:p>
        </p:txBody>
      </p:sp>
      <p:sp>
        <p:nvSpPr>
          <p:cNvPr id="3" name="Content Placeholder 2">
            <a:extLst>
              <a:ext uri="{FF2B5EF4-FFF2-40B4-BE49-F238E27FC236}">
                <a16:creationId xmlns:a16="http://schemas.microsoft.com/office/drawing/2014/main" id="{1F2E60DC-B9A8-B723-6DB1-72FC0D6A7D1D}"/>
              </a:ext>
            </a:extLst>
          </p:cNvPr>
          <p:cNvSpPr>
            <a:spLocks noGrp="1"/>
          </p:cNvSpPr>
          <p:nvPr>
            <p:ph sz="half" idx="1"/>
          </p:nvPr>
        </p:nvSpPr>
        <p:spPr>
          <a:xfrm>
            <a:off x="838200" y="1825625"/>
            <a:ext cx="5181600" cy="4351338"/>
          </a:xfrm>
        </p:spPr>
        <p:txBody>
          <a:bodyPr/>
          <a:lstStyle/>
          <a:p>
            <a:endParaRPr lang="en-US" dirty="0"/>
          </a:p>
          <a:p>
            <a:endParaRPr lang="en-US" dirty="0"/>
          </a:p>
          <a:p>
            <a:endParaRPr lang="en-US" dirty="0"/>
          </a:p>
          <a:p>
            <a:endParaRPr lang="en-US" dirty="0"/>
          </a:p>
          <a:p>
            <a:endParaRPr lang="en-US" dirty="0"/>
          </a:p>
          <a:p>
            <a:endParaRPr lang="en-US" dirty="0"/>
          </a:p>
          <a:p>
            <a:endParaRPr lang="en-US" dirty="0"/>
          </a:p>
          <a:p>
            <a:r>
              <a:rPr lang="en-US" dirty="0" err="1"/>
              <a:t>রেশম</a:t>
            </a:r>
            <a:r>
              <a:rPr lang="en-US" dirty="0"/>
              <a:t> </a:t>
            </a:r>
            <a:r>
              <a:rPr lang="en-US" dirty="0" err="1"/>
              <a:t>মথ</a:t>
            </a:r>
            <a:r>
              <a:rPr lang="en-US" dirty="0"/>
              <a:t>(</a:t>
            </a:r>
            <a:r>
              <a:rPr lang="en-US" i="1" dirty="0"/>
              <a:t>Bombyx mori</a:t>
            </a:r>
            <a:r>
              <a:rPr lang="en-US" dirty="0"/>
              <a:t>) </a:t>
            </a:r>
          </a:p>
        </p:txBody>
      </p:sp>
      <p:sp>
        <p:nvSpPr>
          <p:cNvPr id="4" name="Content Placeholder 3">
            <a:extLst>
              <a:ext uri="{FF2B5EF4-FFF2-40B4-BE49-F238E27FC236}">
                <a16:creationId xmlns:a16="http://schemas.microsoft.com/office/drawing/2014/main" id="{53AA3C5B-3909-0AC5-0935-C02912A00C07}"/>
              </a:ext>
            </a:extLst>
          </p:cNvPr>
          <p:cNvSpPr>
            <a:spLocks noGrp="1"/>
          </p:cNvSpPr>
          <p:nvPr>
            <p:ph sz="half" idx="2"/>
          </p:nvPr>
        </p:nvSpPr>
        <p:spPr/>
        <p:txBody>
          <a:bodyPr/>
          <a:lstStyle/>
          <a:p>
            <a:endParaRPr lang="en-US" dirty="0"/>
          </a:p>
          <a:p>
            <a:endParaRPr lang="en-US" dirty="0"/>
          </a:p>
          <a:p>
            <a:endParaRPr lang="en-US" dirty="0"/>
          </a:p>
          <a:p>
            <a:endParaRPr lang="en-US" dirty="0"/>
          </a:p>
          <a:p>
            <a:endParaRPr lang="en-US" dirty="0"/>
          </a:p>
          <a:p>
            <a:endParaRPr lang="en-US" dirty="0"/>
          </a:p>
          <a:p>
            <a:endParaRPr lang="en-US" dirty="0"/>
          </a:p>
          <a:p>
            <a:r>
              <a:rPr lang="en-US" dirty="0" err="1"/>
              <a:t>মুগা</a:t>
            </a:r>
            <a:r>
              <a:rPr lang="en-US" dirty="0"/>
              <a:t> </a:t>
            </a:r>
            <a:r>
              <a:rPr lang="en-US" dirty="0" err="1"/>
              <a:t>মথ</a:t>
            </a:r>
            <a:r>
              <a:rPr lang="en-US" dirty="0"/>
              <a:t>(</a:t>
            </a:r>
            <a:r>
              <a:rPr lang="en-US" i="1" dirty="0" err="1"/>
              <a:t>Antheraria</a:t>
            </a:r>
            <a:r>
              <a:rPr lang="en-US" i="1" dirty="0"/>
              <a:t> </a:t>
            </a:r>
            <a:r>
              <a:rPr lang="en-US" i="1" dirty="0" err="1"/>
              <a:t>assamensi</a:t>
            </a:r>
            <a:r>
              <a:rPr lang="en-US" dirty="0"/>
              <a:t>)</a:t>
            </a:r>
          </a:p>
        </p:txBody>
      </p:sp>
      <p:pic>
        <p:nvPicPr>
          <p:cNvPr id="6" name="Picture 5">
            <a:extLst>
              <a:ext uri="{FF2B5EF4-FFF2-40B4-BE49-F238E27FC236}">
                <a16:creationId xmlns:a16="http://schemas.microsoft.com/office/drawing/2014/main" id="{B79A7590-2378-F662-8C70-20720186D7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9266" y="2895599"/>
            <a:ext cx="3397823" cy="2406361"/>
          </a:xfrm>
          <a:prstGeom prst="rect">
            <a:avLst/>
          </a:prstGeom>
        </p:spPr>
      </p:pic>
      <p:pic>
        <p:nvPicPr>
          <p:cNvPr id="8" name="Picture 7">
            <a:extLst>
              <a:ext uri="{FF2B5EF4-FFF2-40B4-BE49-F238E27FC236}">
                <a16:creationId xmlns:a16="http://schemas.microsoft.com/office/drawing/2014/main" id="{A1CADEE0-75EB-7281-E01C-3ED903539A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41127" y="3033692"/>
            <a:ext cx="3219450" cy="2077913"/>
          </a:xfrm>
          <a:prstGeom prst="rect">
            <a:avLst/>
          </a:prstGeom>
        </p:spPr>
      </p:pic>
    </p:spTree>
    <p:extLst>
      <p:ext uri="{BB962C8B-B14F-4D97-AF65-F5344CB8AC3E}">
        <p14:creationId xmlns:p14="http://schemas.microsoft.com/office/powerpoint/2010/main" val="3021255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animEffect transition="in" filter="fade">
                                      <p:cBhvr>
                                        <p:cTn id="17" dur="500"/>
                                        <p:tgtEl>
                                          <p:spTgt spid="3">
                                            <p:txEl>
                                              <p:pRg st="7" end="7"/>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7" end="7"/>
                                            </p:txEl>
                                          </p:spTgt>
                                        </p:tgtEl>
                                        <p:attrNameLst>
                                          <p:attrName>style.visibility</p:attrName>
                                        </p:attrNameLst>
                                      </p:cBhvr>
                                      <p:to>
                                        <p:strVal val="visible"/>
                                      </p:to>
                                    </p:set>
                                    <p:animEffect transition="in" filter="fade">
                                      <p:cBhvr>
                                        <p:cTn id="22" dur="500"/>
                                        <p:tgtEl>
                                          <p:spTgt spid="4">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40F1D-4F11-4BE0-C3E5-46D50522605E}"/>
              </a:ext>
            </a:extLst>
          </p:cNvPr>
          <p:cNvSpPr>
            <a:spLocks noGrp="1"/>
          </p:cNvSpPr>
          <p:nvPr>
            <p:ph type="title"/>
          </p:nvPr>
        </p:nvSpPr>
        <p:spPr/>
        <p:txBody>
          <a:bodyPr>
            <a:normAutofit fontScale="90000"/>
          </a:bodyPr>
          <a:lstStyle/>
          <a:p>
            <a:br>
              <a:rPr lang="en-US" dirty="0">
                <a:latin typeface="NikoshBAN"/>
              </a:rPr>
            </a:br>
            <a:r>
              <a:rPr lang="en-US" sz="3200" dirty="0" err="1">
                <a:highlight>
                  <a:srgbClr val="0000FF"/>
                </a:highlight>
                <a:latin typeface="NikoshBAN"/>
              </a:rPr>
              <a:t>প্রজাতিগত</a:t>
            </a:r>
            <a:r>
              <a:rPr lang="en-US" sz="3200" dirty="0">
                <a:highlight>
                  <a:srgbClr val="0000FF"/>
                </a:highlight>
                <a:latin typeface="NikoshBAN"/>
              </a:rPr>
              <a:t> </a:t>
            </a:r>
            <a:r>
              <a:rPr lang="en-US" sz="3200" dirty="0" err="1">
                <a:highlight>
                  <a:srgbClr val="0000FF"/>
                </a:highlight>
                <a:latin typeface="NikoshBAN"/>
              </a:rPr>
              <a:t>ভিন্নতাঃ</a:t>
            </a:r>
            <a:r>
              <a:rPr lang="en-US" sz="3200" dirty="0">
                <a:highlight>
                  <a:srgbClr val="0000FF"/>
                </a:highlight>
                <a:latin typeface="NikoshBAN"/>
              </a:rPr>
              <a:t> </a:t>
            </a:r>
            <a:r>
              <a:rPr lang="en-US" sz="2200" dirty="0" err="1">
                <a:latin typeface="NikoshBAN"/>
              </a:rPr>
              <a:t>একটি</a:t>
            </a:r>
            <a:r>
              <a:rPr lang="en-US" sz="2200" dirty="0">
                <a:latin typeface="NikoshBAN"/>
              </a:rPr>
              <a:t> </a:t>
            </a:r>
            <a:r>
              <a:rPr lang="en-US" sz="2200" dirty="0" err="1">
                <a:latin typeface="NikoshBAN"/>
              </a:rPr>
              <a:t>নির্দিষ্ট</a:t>
            </a:r>
            <a:r>
              <a:rPr lang="en-US" sz="2200" dirty="0">
                <a:latin typeface="NikoshBAN"/>
              </a:rPr>
              <a:t> </a:t>
            </a:r>
            <a:r>
              <a:rPr lang="en-US" sz="2200" dirty="0" err="1">
                <a:latin typeface="NikoshBAN"/>
              </a:rPr>
              <a:t>অঞ্চলে</a:t>
            </a:r>
            <a:r>
              <a:rPr lang="en-US" sz="2200" dirty="0">
                <a:latin typeface="NikoshBAN"/>
              </a:rPr>
              <a:t> </a:t>
            </a:r>
            <a:r>
              <a:rPr lang="en-US" sz="2200" dirty="0" err="1">
                <a:latin typeface="NikoshBAN"/>
              </a:rPr>
              <a:t>বসবাসরত</a:t>
            </a:r>
            <a:r>
              <a:rPr lang="en-US" sz="2200" dirty="0">
                <a:latin typeface="NikoshBAN"/>
              </a:rPr>
              <a:t> </a:t>
            </a:r>
            <a:r>
              <a:rPr lang="en-US" sz="2200" dirty="0" err="1">
                <a:latin typeface="NikoshBAN"/>
              </a:rPr>
              <a:t>বিভিন্ন</a:t>
            </a:r>
            <a:r>
              <a:rPr lang="en-US" sz="2200" dirty="0">
                <a:latin typeface="NikoshBAN"/>
              </a:rPr>
              <a:t> </a:t>
            </a:r>
            <a:r>
              <a:rPr lang="en-US" sz="2200" dirty="0" err="1">
                <a:latin typeface="NikoshBAN"/>
              </a:rPr>
              <a:t>প্রজাতির</a:t>
            </a:r>
            <a:r>
              <a:rPr lang="en-US" sz="2200" dirty="0">
                <a:latin typeface="NikoshBAN"/>
              </a:rPr>
              <a:t> </a:t>
            </a:r>
            <a:r>
              <a:rPr lang="en-US" sz="2200" dirty="0" err="1">
                <a:latin typeface="NikoshBAN"/>
              </a:rPr>
              <a:t>মধ্যকার</a:t>
            </a:r>
            <a:r>
              <a:rPr lang="en-US" sz="2200" dirty="0">
                <a:latin typeface="NikoshBAN"/>
              </a:rPr>
              <a:t> </a:t>
            </a:r>
            <a:r>
              <a:rPr lang="en-US" sz="2200" dirty="0" err="1">
                <a:latin typeface="NikoshBAN"/>
              </a:rPr>
              <a:t>বৈচিত্র্যতাকে</a:t>
            </a:r>
            <a:r>
              <a:rPr lang="en-US" sz="2200" dirty="0">
                <a:latin typeface="NikoshBAN"/>
              </a:rPr>
              <a:t> </a:t>
            </a:r>
            <a:r>
              <a:rPr lang="en-US" sz="2200" dirty="0" err="1">
                <a:latin typeface="NikoshBAN"/>
              </a:rPr>
              <a:t>প্রজাতিগত</a:t>
            </a:r>
            <a:r>
              <a:rPr lang="en-US" sz="2200" dirty="0">
                <a:latin typeface="NikoshBAN"/>
              </a:rPr>
              <a:t> </a:t>
            </a:r>
            <a:r>
              <a:rPr lang="en-US" sz="2200" dirty="0" err="1">
                <a:latin typeface="NikoshBAN"/>
              </a:rPr>
              <a:t>ভিন্নতা</a:t>
            </a:r>
            <a:r>
              <a:rPr lang="en-US" sz="2200" dirty="0">
                <a:latin typeface="NikoshBAN"/>
              </a:rPr>
              <a:t> </a:t>
            </a:r>
            <a:r>
              <a:rPr lang="en-US" sz="2200" dirty="0" err="1">
                <a:latin typeface="NikoshBAN"/>
              </a:rPr>
              <a:t>বলে</a:t>
            </a:r>
            <a:r>
              <a:rPr lang="en-US" sz="2200" dirty="0">
                <a:latin typeface="NikoshBAN"/>
              </a:rPr>
              <a:t>। </a:t>
            </a:r>
            <a:r>
              <a:rPr lang="en-US" sz="2200" dirty="0" err="1">
                <a:latin typeface="NikoshBAN"/>
              </a:rPr>
              <a:t>একে</a:t>
            </a:r>
            <a:r>
              <a:rPr lang="en-US" sz="2200" dirty="0">
                <a:latin typeface="NikoshBAN"/>
              </a:rPr>
              <a:t> </a:t>
            </a:r>
            <a:r>
              <a:rPr lang="en-US" sz="2200" dirty="0" err="1">
                <a:latin typeface="NikoshBAN"/>
              </a:rPr>
              <a:t>আন্তঃপ্রজাতিক</a:t>
            </a:r>
            <a:r>
              <a:rPr lang="en-US" sz="2200" dirty="0">
                <a:latin typeface="NikoshBAN"/>
              </a:rPr>
              <a:t> </a:t>
            </a:r>
            <a:r>
              <a:rPr lang="en-US" sz="2200" dirty="0" err="1">
                <a:latin typeface="NikoshBAN"/>
              </a:rPr>
              <a:t>ভিন্নতাও</a:t>
            </a:r>
            <a:r>
              <a:rPr lang="en-US" sz="2200" dirty="0">
                <a:latin typeface="NikoshBAN"/>
              </a:rPr>
              <a:t> </a:t>
            </a:r>
            <a:r>
              <a:rPr lang="en-US" sz="2200" dirty="0" err="1">
                <a:latin typeface="NikoshBAN"/>
              </a:rPr>
              <a:t>বলা</a:t>
            </a:r>
            <a:r>
              <a:rPr lang="en-US" sz="2200" dirty="0">
                <a:latin typeface="NikoshBAN"/>
              </a:rPr>
              <a:t> </a:t>
            </a:r>
            <a:r>
              <a:rPr lang="en-US" sz="2200" dirty="0" err="1">
                <a:latin typeface="NikoshBAN"/>
              </a:rPr>
              <a:t>হয়</a:t>
            </a:r>
            <a:r>
              <a:rPr lang="en-US" sz="2200" dirty="0">
                <a:latin typeface="NikoshBAN"/>
              </a:rPr>
              <a:t>। </a:t>
            </a:r>
            <a:endParaRPr lang="en-US" sz="2200" dirty="0"/>
          </a:p>
        </p:txBody>
      </p:sp>
      <p:sp>
        <p:nvSpPr>
          <p:cNvPr id="4" name="Content Placeholder 3">
            <a:extLst>
              <a:ext uri="{FF2B5EF4-FFF2-40B4-BE49-F238E27FC236}">
                <a16:creationId xmlns:a16="http://schemas.microsoft.com/office/drawing/2014/main" id="{7D34C892-9CC4-2DC9-DEF6-832CC79D2458}"/>
              </a:ext>
            </a:extLst>
          </p:cNvPr>
          <p:cNvSpPr>
            <a:spLocks noGrp="1"/>
          </p:cNvSpPr>
          <p:nvPr>
            <p:ph sz="half" idx="2"/>
          </p:nvPr>
        </p:nvSpPr>
        <p:spPr/>
        <p:txBody>
          <a:bodyPr/>
          <a:lstStyle/>
          <a:p>
            <a:endParaRPr lang="en-US" dirty="0"/>
          </a:p>
          <a:p>
            <a:endParaRPr lang="en-US" dirty="0"/>
          </a:p>
          <a:p>
            <a:endParaRPr lang="en-US" dirty="0"/>
          </a:p>
          <a:p>
            <a:endParaRPr lang="en-US" dirty="0"/>
          </a:p>
          <a:p>
            <a:endParaRPr lang="en-US" dirty="0"/>
          </a:p>
          <a:p>
            <a:endParaRPr lang="en-US" dirty="0"/>
          </a:p>
          <a:p>
            <a:r>
              <a:rPr lang="en-US" dirty="0"/>
              <a:t>          </a:t>
            </a:r>
            <a:r>
              <a:rPr lang="en-US" i="1" dirty="0" err="1"/>
              <a:t>Pathera</a:t>
            </a:r>
            <a:r>
              <a:rPr lang="en-US" i="1" dirty="0"/>
              <a:t> </a:t>
            </a:r>
            <a:r>
              <a:rPr lang="en-US" i="1" dirty="0" err="1"/>
              <a:t>tigris</a:t>
            </a:r>
            <a:r>
              <a:rPr lang="en-US" dirty="0"/>
              <a:t>(</a:t>
            </a:r>
            <a:r>
              <a:rPr lang="en-US" dirty="0" err="1"/>
              <a:t>বাঘ</a:t>
            </a:r>
            <a:r>
              <a:rPr lang="en-US" dirty="0"/>
              <a:t>)</a:t>
            </a:r>
          </a:p>
        </p:txBody>
      </p:sp>
      <p:sp>
        <p:nvSpPr>
          <p:cNvPr id="6" name="Content Placeholder 5">
            <a:extLst>
              <a:ext uri="{FF2B5EF4-FFF2-40B4-BE49-F238E27FC236}">
                <a16:creationId xmlns:a16="http://schemas.microsoft.com/office/drawing/2014/main" id="{7EA1873D-1405-2D49-3250-F30C1BC54679}"/>
              </a:ext>
            </a:extLst>
          </p:cNvPr>
          <p:cNvSpPr>
            <a:spLocks noGrp="1"/>
          </p:cNvSpPr>
          <p:nvPr>
            <p:ph sz="quarter" idx="4"/>
          </p:nvPr>
        </p:nvSpPr>
        <p:spPr/>
        <p:txBody>
          <a:bodyPr/>
          <a:lstStyle/>
          <a:p>
            <a:endParaRPr lang="en-US" dirty="0"/>
          </a:p>
          <a:p>
            <a:endParaRPr lang="en-US" dirty="0"/>
          </a:p>
          <a:p>
            <a:endParaRPr lang="en-US" dirty="0"/>
          </a:p>
          <a:p>
            <a:endParaRPr lang="en-US" dirty="0"/>
          </a:p>
          <a:p>
            <a:endParaRPr lang="en-US" dirty="0"/>
          </a:p>
          <a:p>
            <a:endParaRPr lang="en-US" dirty="0"/>
          </a:p>
          <a:p>
            <a:r>
              <a:rPr lang="en-US" dirty="0"/>
              <a:t>           </a:t>
            </a:r>
            <a:r>
              <a:rPr lang="en-US" i="1" dirty="0"/>
              <a:t>Panthera </a:t>
            </a:r>
            <a:r>
              <a:rPr lang="en-US" i="1" dirty="0" err="1"/>
              <a:t>leo</a:t>
            </a:r>
            <a:r>
              <a:rPr lang="en-US" dirty="0"/>
              <a:t>(</a:t>
            </a:r>
            <a:r>
              <a:rPr lang="en-US" dirty="0" err="1"/>
              <a:t>সিংহ</a:t>
            </a:r>
            <a:r>
              <a:rPr lang="en-US" dirty="0"/>
              <a:t>)</a:t>
            </a:r>
          </a:p>
          <a:p>
            <a:endParaRPr lang="en-US" dirty="0"/>
          </a:p>
          <a:p>
            <a:endParaRPr lang="en-US" dirty="0"/>
          </a:p>
          <a:p>
            <a:endParaRPr lang="en-US" dirty="0"/>
          </a:p>
          <a:p>
            <a:endParaRPr lang="en-US" dirty="0"/>
          </a:p>
          <a:p>
            <a:endParaRPr lang="en-US" dirty="0"/>
          </a:p>
          <a:p>
            <a:endParaRPr lang="en-US" dirty="0"/>
          </a:p>
          <a:p>
            <a:endParaRPr lang="en-US" dirty="0"/>
          </a:p>
        </p:txBody>
      </p:sp>
      <p:pic>
        <p:nvPicPr>
          <p:cNvPr id="8" name="Picture 7">
            <a:extLst>
              <a:ext uri="{FF2B5EF4-FFF2-40B4-BE49-F238E27FC236}">
                <a16:creationId xmlns:a16="http://schemas.microsoft.com/office/drawing/2014/main" id="{2BF2143A-EFA5-637C-1876-70482A2486A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73317" y="3205667"/>
            <a:ext cx="2240324" cy="2240324"/>
          </a:xfrm>
          <a:prstGeom prst="rect">
            <a:avLst/>
          </a:prstGeom>
        </p:spPr>
      </p:pic>
      <p:pic>
        <p:nvPicPr>
          <p:cNvPr id="10" name="Picture 9">
            <a:extLst>
              <a:ext uri="{FF2B5EF4-FFF2-40B4-BE49-F238E27FC236}">
                <a16:creationId xmlns:a16="http://schemas.microsoft.com/office/drawing/2014/main" id="{C84B5A9D-4EA7-27E9-BB0C-DCDCD2A6F30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08904" y="3096129"/>
            <a:ext cx="3109779" cy="2349862"/>
          </a:xfrm>
          <a:prstGeom prst="rect">
            <a:avLst/>
          </a:prstGeom>
        </p:spPr>
      </p:pic>
    </p:spTree>
    <p:extLst>
      <p:ext uri="{BB962C8B-B14F-4D97-AF65-F5344CB8AC3E}">
        <p14:creationId xmlns:p14="http://schemas.microsoft.com/office/powerpoint/2010/main" val="3819424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animEffect transition="in" filter="fade">
                                      <p:cBhvr>
                                        <p:cTn id="17" dur="500"/>
                                        <p:tgtEl>
                                          <p:spTgt spid="4">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6" end="6"/>
                                            </p:txEl>
                                          </p:spTgt>
                                        </p:tgtEl>
                                        <p:attrNameLst>
                                          <p:attrName>style.visibility</p:attrName>
                                        </p:attrNameLst>
                                      </p:cBhvr>
                                      <p:to>
                                        <p:strVal val="visible"/>
                                      </p:to>
                                    </p:set>
                                    <p:animEffect transition="in" filter="fade">
                                      <p:cBhvr>
                                        <p:cTn id="22" dur="500"/>
                                        <p:tgtEl>
                                          <p:spTgt spid="6">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6"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31FFA-F0D9-7CFB-C579-2DF6B8F6D2CD}"/>
              </a:ext>
            </a:extLst>
          </p:cNvPr>
          <p:cNvSpPr>
            <a:spLocks noGrp="1"/>
          </p:cNvSpPr>
          <p:nvPr>
            <p:ph type="title"/>
          </p:nvPr>
        </p:nvSpPr>
        <p:spPr>
          <a:xfrm>
            <a:off x="838200" y="82560"/>
            <a:ext cx="10515600" cy="1136642"/>
          </a:xfrm>
        </p:spPr>
        <p:txBody>
          <a:bodyPr>
            <a:normAutofit fontScale="90000"/>
          </a:bodyPr>
          <a:lstStyle/>
          <a:p>
            <a:pPr>
              <a:lnSpc>
                <a:spcPct val="100000"/>
              </a:lnSpc>
            </a:pPr>
            <a:br>
              <a:rPr lang="en-US" dirty="0">
                <a:latin typeface="NikoshBAN"/>
              </a:rPr>
            </a:br>
            <a:r>
              <a:rPr lang="en-US" sz="3200" dirty="0" err="1">
                <a:highlight>
                  <a:srgbClr val="0000FF"/>
                </a:highlight>
                <a:latin typeface="NikoshBAN"/>
              </a:rPr>
              <a:t>বাস্তুতান্ত্রিক</a:t>
            </a:r>
            <a:r>
              <a:rPr lang="en-US" sz="3200" dirty="0">
                <a:highlight>
                  <a:srgbClr val="0000FF"/>
                </a:highlight>
                <a:latin typeface="NikoshBAN"/>
              </a:rPr>
              <a:t> </a:t>
            </a:r>
            <a:r>
              <a:rPr lang="en-US" sz="3600" dirty="0" err="1">
                <a:highlight>
                  <a:srgbClr val="0000FF"/>
                </a:highlight>
                <a:latin typeface="NikoshBAN"/>
              </a:rPr>
              <a:t>ভিন্নতাঃ</a:t>
            </a:r>
            <a:r>
              <a:rPr lang="en-US" sz="2200" dirty="0" err="1">
                <a:latin typeface="NikoshBAN"/>
              </a:rPr>
              <a:t>পৃথিবীর</a:t>
            </a:r>
            <a:r>
              <a:rPr lang="en-US" sz="2200" dirty="0">
                <a:latin typeface="NikoshBAN"/>
              </a:rPr>
              <a:t> </a:t>
            </a:r>
            <a:r>
              <a:rPr lang="en-US" sz="2200" dirty="0" err="1">
                <a:latin typeface="NikoshBAN"/>
              </a:rPr>
              <a:t>বিভিন্ন</a:t>
            </a:r>
            <a:r>
              <a:rPr lang="en-US" sz="2200" dirty="0">
                <a:latin typeface="NikoshBAN"/>
              </a:rPr>
              <a:t> </a:t>
            </a:r>
            <a:r>
              <a:rPr lang="en-US" sz="2200" dirty="0" err="1">
                <a:latin typeface="NikoshBAN"/>
              </a:rPr>
              <a:t>অঞ্চলে</a:t>
            </a:r>
            <a:r>
              <a:rPr lang="en-US" sz="2200" dirty="0">
                <a:latin typeface="NikoshBAN"/>
              </a:rPr>
              <a:t> </a:t>
            </a:r>
            <a:r>
              <a:rPr lang="en-US" sz="2200" dirty="0" err="1">
                <a:latin typeface="NikoshBAN"/>
              </a:rPr>
              <a:t>ভিন্ন</a:t>
            </a:r>
            <a:r>
              <a:rPr lang="en-US" sz="2200" dirty="0">
                <a:latin typeface="NikoshBAN"/>
              </a:rPr>
              <a:t> </a:t>
            </a:r>
            <a:r>
              <a:rPr lang="en-US" sz="2200" dirty="0" err="1">
                <a:latin typeface="NikoshBAN"/>
              </a:rPr>
              <a:t>ভিন্ন</a:t>
            </a:r>
            <a:r>
              <a:rPr lang="en-US" sz="2200" dirty="0">
                <a:latin typeface="NikoshBAN"/>
              </a:rPr>
              <a:t> </a:t>
            </a:r>
            <a:r>
              <a:rPr lang="en-US" sz="2200" dirty="0" err="1">
                <a:latin typeface="NikoshBAN"/>
              </a:rPr>
              <a:t>ধরনের</a:t>
            </a:r>
            <a:r>
              <a:rPr lang="en-US" sz="2200" dirty="0">
                <a:latin typeface="NikoshBAN"/>
              </a:rPr>
              <a:t> </a:t>
            </a:r>
            <a:r>
              <a:rPr lang="en-US" sz="2200" dirty="0" err="1">
                <a:latin typeface="NikoshBAN"/>
              </a:rPr>
              <a:t>জলবায়ুর</a:t>
            </a:r>
            <a:r>
              <a:rPr lang="en-US" sz="2200" dirty="0">
                <a:latin typeface="NikoshBAN"/>
              </a:rPr>
              <a:t> </a:t>
            </a:r>
            <a:r>
              <a:rPr lang="en-US" sz="2200" dirty="0" err="1">
                <a:latin typeface="NikoshBAN"/>
              </a:rPr>
              <a:t>সাথে</a:t>
            </a:r>
            <a:r>
              <a:rPr lang="en-US" sz="2200" dirty="0">
                <a:latin typeface="NikoshBAN"/>
              </a:rPr>
              <a:t> </a:t>
            </a:r>
            <a:r>
              <a:rPr lang="en-US" sz="2200" dirty="0" err="1">
                <a:latin typeface="NikoshBAN"/>
              </a:rPr>
              <a:t>জীব</a:t>
            </a:r>
            <a:r>
              <a:rPr lang="en-US" sz="2200" dirty="0">
                <a:latin typeface="NikoshBAN"/>
              </a:rPr>
              <a:t> </a:t>
            </a:r>
            <a:r>
              <a:rPr lang="en-US" sz="2200" dirty="0" err="1">
                <a:latin typeface="NikoshBAN"/>
              </a:rPr>
              <a:t>জগতের</a:t>
            </a:r>
            <a:r>
              <a:rPr lang="en-US" sz="2200" dirty="0">
                <a:latin typeface="NikoshBAN"/>
              </a:rPr>
              <a:t> </a:t>
            </a:r>
            <a:r>
              <a:rPr lang="en-US" sz="2200" dirty="0" err="1">
                <a:latin typeface="NikoshBAN"/>
              </a:rPr>
              <a:t>মিথস্কিয়ায়</a:t>
            </a:r>
            <a:r>
              <a:rPr lang="en-US" sz="2200" dirty="0">
                <a:latin typeface="NikoshBAN"/>
              </a:rPr>
              <a:t> </a:t>
            </a:r>
            <a:r>
              <a:rPr lang="en-US" sz="2200" dirty="0" err="1">
                <a:latin typeface="NikoshBAN"/>
              </a:rPr>
              <a:t>ভিন্ন</a:t>
            </a:r>
            <a:r>
              <a:rPr lang="en-US" sz="2200" dirty="0">
                <a:latin typeface="NikoshBAN"/>
              </a:rPr>
              <a:t> </a:t>
            </a:r>
            <a:r>
              <a:rPr lang="en-US" sz="2200" dirty="0" err="1">
                <a:latin typeface="NikoshBAN"/>
              </a:rPr>
              <a:t>ভিন্ন</a:t>
            </a:r>
            <a:r>
              <a:rPr lang="en-US" sz="2200" dirty="0">
                <a:latin typeface="NikoshBAN"/>
              </a:rPr>
              <a:t> </a:t>
            </a:r>
            <a:r>
              <a:rPr lang="en-US" sz="2200" dirty="0" err="1">
                <a:latin typeface="NikoshBAN"/>
              </a:rPr>
              <a:t>পরিবেশীয়</a:t>
            </a:r>
            <a:r>
              <a:rPr lang="en-US" sz="2200" dirty="0">
                <a:latin typeface="NikoshBAN"/>
              </a:rPr>
              <a:t> </a:t>
            </a:r>
            <a:r>
              <a:rPr lang="en-US" sz="2200" dirty="0" err="1">
                <a:latin typeface="NikoshBAN"/>
              </a:rPr>
              <a:t>একক</a:t>
            </a:r>
            <a:r>
              <a:rPr lang="en-US" sz="2200" dirty="0">
                <a:latin typeface="NikoshBAN"/>
              </a:rPr>
              <a:t> </a:t>
            </a:r>
            <a:r>
              <a:rPr lang="en-US" sz="2200" dirty="0" err="1">
                <a:latin typeface="NikoshBAN"/>
              </a:rPr>
              <a:t>সৃষ্টি</a:t>
            </a:r>
            <a:r>
              <a:rPr lang="en-US" sz="2200" dirty="0">
                <a:latin typeface="NikoshBAN"/>
              </a:rPr>
              <a:t> </a:t>
            </a:r>
            <a:r>
              <a:rPr lang="en-US" sz="2200" dirty="0" err="1">
                <a:latin typeface="NikoshBAN"/>
              </a:rPr>
              <a:t>হয়</a:t>
            </a:r>
            <a:r>
              <a:rPr lang="en-US" sz="2200" dirty="0">
                <a:latin typeface="NikoshBAN"/>
              </a:rPr>
              <a:t>। </a:t>
            </a:r>
            <a:r>
              <a:rPr lang="en-US" sz="2200" dirty="0" err="1">
                <a:latin typeface="NikoshBAN"/>
              </a:rPr>
              <a:t>এরুপ</a:t>
            </a:r>
            <a:r>
              <a:rPr lang="en-US" sz="2200" dirty="0">
                <a:latin typeface="NikoshBAN"/>
              </a:rPr>
              <a:t> </a:t>
            </a:r>
            <a:r>
              <a:rPr lang="en-US" sz="2200" dirty="0" err="1">
                <a:latin typeface="NikoshBAN"/>
              </a:rPr>
              <a:t>একককে</a:t>
            </a:r>
            <a:r>
              <a:rPr lang="en-US" sz="2200" dirty="0">
                <a:latin typeface="NikoshBAN"/>
              </a:rPr>
              <a:t> </a:t>
            </a:r>
            <a:r>
              <a:rPr lang="en-US" sz="2200" dirty="0" err="1">
                <a:latin typeface="NikoshBAN"/>
              </a:rPr>
              <a:t>বায়োম</a:t>
            </a:r>
            <a:r>
              <a:rPr lang="en-US" sz="2200" dirty="0">
                <a:latin typeface="NikoshBAN"/>
              </a:rPr>
              <a:t> </a:t>
            </a:r>
            <a:r>
              <a:rPr lang="en-US" sz="2200" dirty="0" err="1">
                <a:latin typeface="NikoshBAN"/>
              </a:rPr>
              <a:t>বলে</a:t>
            </a:r>
            <a:r>
              <a:rPr lang="en-US" sz="2200" dirty="0">
                <a:latin typeface="NikoshBAN"/>
              </a:rPr>
              <a:t>। </a:t>
            </a:r>
            <a:r>
              <a:rPr lang="en-US" sz="2200" dirty="0" err="1">
                <a:latin typeface="NikoshBAN"/>
              </a:rPr>
              <a:t>প্রতিটি</a:t>
            </a:r>
            <a:r>
              <a:rPr lang="en-US" sz="2200" dirty="0">
                <a:latin typeface="NikoshBAN"/>
              </a:rPr>
              <a:t> </a:t>
            </a:r>
            <a:r>
              <a:rPr lang="en-US" sz="2200" dirty="0" err="1">
                <a:latin typeface="NikoshBAN"/>
              </a:rPr>
              <a:t>বায়োমে</a:t>
            </a:r>
            <a:r>
              <a:rPr lang="en-US" sz="2200" dirty="0">
                <a:latin typeface="NikoshBAN"/>
              </a:rPr>
              <a:t> </a:t>
            </a:r>
            <a:r>
              <a:rPr lang="en-US" sz="2200" dirty="0" err="1">
                <a:latin typeface="NikoshBAN"/>
              </a:rPr>
              <a:t>বৈচিত্র্যময়</a:t>
            </a:r>
            <a:r>
              <a:rPr lang="en-US" sz="2200" dirty="0">
                <a:latin typeface="NikoshBAN"/>
              </a:rPr>
              <a:t> </a:t>
            </a:r>
            <a:r>
              <a:rPr lang="en-US" sz="2200" dirty="0" err="1">
                <a:latin typeface="NikoshBAN"/>
              </a:rPr>
              <a:t>প্রাণী</a:t>
            </a:r>
            <a:r>
              <a:rPr lang="en-US" sz="2200" dirty="0">
                <a:latin typeface="NikoshBAN"/>
              </a:rPr>
              <a:t> </a:t>
            </a:r>
            <a:r>
              <a:rPr lang="en-US" sz="2200" dirty="0" err="1">
                <a:latin typeface="NikoshBAN"/>
              </a:rPr>
              <a:t>রয়েছে।যেমনঃ</a:t>
            </a:r>
            <a:r>
              <a:rPr lang="en-US" sz="2200" dirty="0">
                <a:latin typeface="NikoshBAN"/>
              </a:rPr>
              <a:t> </a:t>
            </a:r>
            <a:r>
              <a:rPr lang="en-US" sz="2200" dirty="0" err="1">
                <a:latin typeface="NikoshBAN"/>
              </a:rPr>
              <a:t>তুন্দ্রা</a:t>
            </a:r>
            <a:r>
              <a:rPr lang="en-US" sz="2200" dirty="0">
                <a:latin typeface="NikoshBAN"/>
              </a:rPr>
              <a:t> </a:t>
            </a:r>
            <a:r>
              <a:rPr lang="en-US" sz="2200" dirty="0" err="1">
                <a:latin typeface="NikoshBAN"/>
              </a:rPr>
              <a:t>অঞ্চলে</a:t>
            </a:r>
            <a:r>
              <a:rPr lang="en-US" sz="2200" dirty="0">
                <a:latin typeface="NikoshBAN"/>
              </a:rPr>
              <a:t> </a:t>
            </a:r>
            <a:r>
              <a:rPr lang="en-US" sz="2200" dirty="0" err="1">
                <a:latin typeface="NikoshBAN"/>
              </a:rPr>
              <a:t>হরিণ</a:t>
            </a:r>
            <a:r>
              <a:rPr lang="en-US" sz="2200" dirty="0">
                <a:latin typeface="NikoshBAN"/>
              </a:rPr>
              <a:t>, </a:t>
            </a:r>
            <a:r>
              <a:rPr lang="en-US" sz="2200" dirty="0" err="1">
                <a:latin typeface="NikoshBAN"/>
              </a:rPr>
              <a:t>মরু</a:t>
            </a:r>
            <a:r>
              <a:rPr lang="en-US" sz="2200" dirty="0">
                <a:latin typeface="NikoshBAN"/>
              </a:rPr>
              <a:t> </a:t>
            </a:r>
            <a:r>
              <a:rPr lang="en-US" sz="2200" dirty="0" err="1">
                <a:latin typeface="NikoshBAN"/>
              </a:rPr>
              <a:t>অঞ্চলে</a:t>
            </a:r>
            <a:r>
              <a:rPr lang="en-US" sz="2200" dirty="0">
                <a:latin typeface="NikoshBAN"/>
              </a:rPr>
              <a:t> </a:t>
            </a:r>
            <a:r>
              <a:rPr lang="en-US" sz="2200" dirty="0" err="1">
                <a:latin typeface="NikoshBAN"/>
              </a:rPr>
              <a:t>উট</a:t>
            </a:r>
            <a:r>
              <a:rPr lang="en-US" sz="2200" dirty="0">
                <a:latin typeface="NikoshBAN"/>
              </a:rPr>
              <a:t> </a:t>
            </a:r>
            <a:r>
              <a:rPr lang="en-US" sz="2200" dirty="0" err="1">
                <a:latin typeface="NikoshBAN"/>
              </a:rPr>
              <a:t>ইত্যাদি</a:t>
            </a:r>
            <a:r>
              <a:rPr lang="en-US" sz="2200" dirty="0">
                <a:latin typeface="NikoshBAN"/>
              </a:rPr>
              <a:t>। </a:t>
            </a:r>
            <a:r>
              <a:rPr lang="en-US" sz="2200" dirty="0" err="1">
                <a:latin typeface="NikoshBAN"/>
              </a:rPr>
              <a:t>বিভিন্ন</a:t>
            </a:r>
            <a:r>
              <a:rPr lang="en-US" sz="2200" dirty="0">
                <a:latin typeface="NikoshBAN"/>
              </a:rPr>
              <a:t> </a:t>
            </a:r>
            <a:r>
              <a:rPr lang="en-US" sz="2200" dirty="0" err="1">
                <a:latin typeface="NikoshBAN"/>
              </a:rPr>
              <a:t>বায়োমে</a:t>
            </a:r>
            <a:r>
              <a:rPr lang="en-US" sz="2200" dirty="0">
                <a:latin typeface="NikoshBAN"/>
              </a:rPr>
              <a:t> </a:t>
            </a:r>
            <a:r>
              <a:rPr lang="en-US" sz="2200" dirty="0" err="1">
                <a:latin typeface="NikoshBAN"/>
              </a:rPr>
              <a:t>বসবাসকারী</a:t>
            </a:r>
            <a:r>
              <a:rPr lang="en-US" sz="2200" dirty="0">
                <a:latin typeface="NikoshBAN"/>
              </a:rPr>
              <a:t> </a:t>
            </a:r>
            <a:r>
              <a:rPr lang="en-US" sz="2200" dirty="0" err="1">
                <a:latin typeface="NikoshBAN"/>
              </a:rPr>
              <a:t>জীবের</a:t>
            </a:r>
            <a:r>
              <a:rPr lang="en-US" sz="2200" dirty="0">
                <a:latin typeface="NikoshBAN"/>
              </a:rPr>
              <a:t> </a:t>
            </a:r>
            <a:r>
              <a:rPr lang="en-US" sz="2200" dirty="0" err="1">
                <a:latin typeface="NikoshBAN"/>
              </a:rPr>
              <a:t>এরুপ</a:t>
            </a:r>
            <a:r>
              <a:rPr lang="en-US" sz="2200" dirty="0">
                <a:latin typeface="NikoshBAN"/>
              </a:rPr>
              <a:t> </a:t>
            </a:r>
            <a:r>
              <a:rPr lang="en-US" sz="2200" dirty="0" err="1">
                <a:latin typeface="NikoshBAN"/>
              </a:rPr>
              <a:t>বৈচিত্র্যকে</a:t>
            </a:r>
            <a:r>
              <a:rPr lang="en-US" sz="2200" dirty="0">
                <a:latin typeface="NikoshBAN"/>
              </a:rPr>
              <a:t> </a:t>
            </a:r>
            <a:r>
              <a:rPr lang="en-US" sz="2200" dirty="0" err="1">
                <a:latin typeface="NikoshBAN"/>
              </a:rPr>
              <a:t>বাস্তুতান্ত্রিক</a:t>
            </a:r>
            <a:r>
              <a:rPr lang="en-US" sz="2200" dirty="0">
                <a:latin typeface="NikoshBAN"/>
              </a:rPr>
              <a:t> </a:t>
            </a:r>
            <a:r>
              <a:rPr lang="en-US" sz="2200" dirty="0" err="1">
                <a:latin typeface="NikoshBAN"/>
              </a:rPr>
              <a:t>ভিন্নতা</a:t>
            </a:r>
            <a:r>
              <a:rPr lang="en-US" sz="2200" dirty="0">
                <a:latin typeface="NikoshBAN"/>
              </a:rPr>
              <a:t> </a:t>
            </a:r>
            <a:r>
              <a:rPr lang="en-US" sz="2200" dirty="0" err="1">
                <a:latin typeface="NikoshBAN"/>
              </a:rPr>
              <a:t>বলে</a:t>
            </a:r>
            <a:r>
              <a:rPr lang="en-US" sz="2200" dirty="0">
                <a:latin typeface="NikoshBAN"/>
              </a:rPr>
              <a:t>। </a:t>
            </a:r>
            <a:endParaRPr lang="en-US" sz="2200" dirty="0"/>
          </a:p>
        </p:txBody>
      </p:sp>
      <p:sp>
        <p:nvSpPr>
          <p:cNvPr id="3" name="Content Placeholder 2">
            <a:extLst>
              <a:ext uri="{FF2B5EF4-FFF2-40B4-BE49-F238E27FC236}">
                <a16:creationId xmlns:a16="http://schemas.microsoft.com/office/drawing/2014/main" id="{2A1D500C-7C6C-CDD6-8717-A717D3B1C3C2}"/>
              </a:ext>
            </a:extLst>
          </p:cNvPr>
          <p:cNvSpPr>
            <a:spLocks noGrp="1"/>
          </p:cNvSpPr>
          <p:nvPr>
            <p:ph sz="half" idx="1"/>
          </p:nvPr>
        </p:nvSpPr>
        <p:spPr/>
        <p:txBody>
          <a:bodyPr/>
          <a:lstStyle/>
          <a:p>
            <a:pPr marL="0" indent="0">
              <a:buNone/>
            </a:pPr>
            <a:endParaRPr lang="en-US" dirty="0"/>
          </a:p>
          <a:p>
            <a:endParaRPr lang="en-US" dirty="0"/>
          </a:p>
          <a:p>
            <a:endParaRPr lang="en-US" dirty="0"/>
          </a:p>
          <a:p>
            <a:endParaRPr lang="en-US" dirty="0"/>
          </a:p>
          <a:p>
            <a:endParaRPr lang="en-US" dirty="0"/>
          </a:p>
          <a:p>
            <a:endParaRPr lang="en-US" dirty="0"/>
          </a:p>
          <a:p>
            <a:r>
              <a:rPr lang="en-US" dirty="0"/>
              <a:t>         Axis axis(</a:t>
            </a:r>
            <a:r>
              <a:rPr lang="en-US" dirty="0" err="1"/>
              <a:t>হরিণ</a:t>
            </a:r>
            <a:r>
              <a:rPr lang="en-US" dirty="0"/>
              <a:t>)</a:t>
            </a:r>
          </a:p>
        </p:txBody>
      </p:sp>
      <p:sp>
        <p:nvSpPr>
          <p:cNvPr id="4" name="Content Placeholder 3">
            <a:extLst>
              <a:ext uri="{FF2B5EF4-FFF2-40B4-BE49-F238E27FC236}">
                <a16:creationId xmlns:a16="http://schemas.microsoft.com/office/drawing/2014/main" id="{B406C86F-8207-92D3-09F8-7305AE58D4CA}"/>
              </a:ext>
            </a:extLst>
          </p:cNvPr>
          <p:cNvSpPr>
            <a:spLocks noGrp="1"/>
          </p:cNvSpPr>
          <p:nvPr>
            <p:ph sz="half" idx="2"/>
          </p:nvPr>
        </p:nvSpPr>
        <p:spPr/>
        <p:txBody>
          <a:bodyPr/>
          <a:lstStyle/>
          <a:p>
            <a:endParaRPr lang="en-US" dirty="0"/>
          </a:p>
          <a:p>
            <a:endParaRPr lang="en-US" dirty="0"/>
          </a:p>
          <a:p>
            <a:endParaRPr lang="en-US" dirty="0"/>
          </a:p>
          <a:p>
            <a:endParaRPr lang="en-US" dirty="0"/>
          </a:p>
          <a:p>
            <a:endParaRPr lang="en-US" dirty="0"/>
          </a:p>
          <a:p>
            <a:endParaRPr lang="en-US" dirty="0"/>
          </a:p>
          <a:p>
            <a:pPr marL="0" indent="0">
              <a:buNone/>
            </a:pPr>
            <a:r>
              <a:rPr lang="en-US" dirty="0"/>
              <a:t>    Camelus dromedarius(</a:t>
            </a:r>
            <a:r>
              <a:rPr lang="en-US" dirty="0" err="1"/>
              <a:t>উট</a:t>
            </a:r>
            <a:r>
              <a:rPr lang="en-US" dirty="0"/>
              <a:t>)</a:t>
            </a:r>
          </a:p>
        </p:txBody>
      </p:sp>
      <p:pic>
        <p:nvPicPr>
          <p:cNvPr id="6" name="Picture 5">
            <a:extLst>
              <a:ext uri="{FF2B5EF4-FFF2-40B4-BE49-F238E27FC236}">
                <a16:creationId xmlns:a16="http://schemas.microsoft.com/office/drawing/2014/main" id="{D15F657E-7A6C-8C26-745E-BAD120C13F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9355" y="2241420"/>
            <a:ext cx="2551402" cy="2584083"/>
          </a:xfrm>
          <a:prstGeom prst="rect">
            <a:avLst/>
          </a:prstGeom>
        </p:spPr>
      </p:pic>
      <p:pic>
        <p:nvPicPr>
          <p:cNvPr id="8" name="Picture 7">
            <a:extLst>
              <a:ext uri="{FF2B5EF4-FFF2-40B4-BE49-F238E27FC236}">
                <a16:creationId xmlns:a16="http://schemas.microsoft.com/office/drawing/2014/main" id="{84654A0B-9D07-ECE4-939D-7384D5AF8C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01524" y="2203188"/>
            <a:ext cx="2551402" cy="2678930"/>
          </a:xfrm>
          <a:prstGeom prst="rect">
            <a:avLst/>
          </a:prstGeom>
        </p:spPr>
      </p:pic>
    </p:spTree>
    <p:extLst>
      <p:ext uri="{BB962C8B-B14F-4D97-AF65-F5344CB8AC3E}">
        <p14:creationId xmlns:p14="http://schemas.microsoft.com/office/powerpoint/2010/main" val="3546252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500"/>
                                        <p:tgtEl>
                                          <p:spTgt spid="3">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6" end="6"/>
                                            </p:txEl>
                                          </p:spTgt>
                                        </p:tgtEl>
                                        <p:attrNameLst>
                                          <p:attrName>style.visibility</p:attrName>
                                        </p:attrNameLst>
                                      </p:cBhvr>
                                      <p:to>
                                        <p:strVal val="visible"/>
                                      </p:to>
                                    </p:set>
                                    <p:animEffect transition="in" filter="fade">
                                      <p:cBhvr>
                                        <p:cTn id="22" dur="500"/>
                                        <p:tgtEl>
                                          <p:spTgt spid="4">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C237F-88F5-1713-3AA2-EC7D4E1690C7}"/>
              </a:ext>
            </a:extLst>
          </p:cNvPr>
          <p:cNvSpPr>
            <a:spLocks noGrp="1"/>
          </p:cNvSpPr>
          <p:nvPr>
            <p:ph type="title"/>
          </p:nvPr>
        </p:nvSpPr>
        <p:spPr>
          <a:xfrm>
            <a:off x="0" y="0"/>
            <a:ext cx="10515600" cy="671955"/>
          </a:xfrm>
        </p:spPr>
        <p:txBody>
          <a:bodyPr>
            <a:normAutofit/>
          </a:bodyPr>
          <a:lstStyle/>
          <a:p>
            <a:r>
              <a:rPr lang="en-US" sz="3600" dirty="0" err="1">
                <a:highlight>
                  <a:srgbClr val="0000FF"/>
                </a:highlight>
                <a:latin typeface="NikoshBAN"/>
              </a:rPr>
              <a:t>জীববৈচিত্র্যের</a:t>
            </a:r>
            <a:r>
              <a:rPr lang="en-US" sz="3600" dirty="0">
                <a:highlight>
                  <a:srgbClr val="0000FF"/>
                </a:highlight>
                <a:latin typeface="NikoshBAN"/>
              </a:rPr>
              <a:t> </a:t>
            </a:r>
            <a:r>
              <a:rPr lang="en-US" sz="3600" dirty="0" err="1">
                <a:highlight>
                  <a:srgbClr val="0000FF"/>
                </a:highlight>
                <a:latin typeface="NikoshBAN"/>
              </a:rPr>
              <a:t>সংরক্ষণের</a:t>
            </a:r>
            <a:r>
              <a:rPr lang="en-US" sz="3600" dirty="0">
                <a:highlight>
                  <a:srgbClr val="0000FF"/>
                </a:highlight>
                <a:latin typeface="NikoshBAN"/>
              </a:rPr>
              <a:t> </a:t>
            </a:r>
            <a:r>
              <a:rPr lang="en-US" sz="3600" dirty="0" err="1">
                <a:highlight>
                  <a:srgbClr val="0000FF"/>
                </a:highlight>
                <a:latin typeface="NikoshBAN"/>
              </a:rPr>
              <a:t>গুরুত্ব</a:t>
            </a:r>
            <a:r>
              <a:rPr lang="en-US" sz="3600" dirty="0">
                <a:highlight>
                  <a:srgbClr val="0000FF"/>
                </a:highlight>
                <a:latin typeface="NikoshBAN"/>
              </a:rPr>
              <a:t> </a:t>
            </a:r>
            <a:r>
              <a:rPr lang="en-US" sz="3600" dirty="0" err="1">
                <a:highlight>
                  <a:srgbClr val="0000FF"/>
                </a:highlight>
                <a:latin typeface="NikoshBAN"/>
              </a:rPr>
              <a:t>সমূহঃ</a:t>
            </a:r>
            <a:endParaRPr lang="en-US" sz="3600" dirty="0">
              <a:highlight>
                <a:srgbClr val="0000FF"/>
              </a:highlight>
              <a:latin typeface="NikoshBAN"/>
            </a:endParaRPr>
          </a:p>
        </p:txBody>
      </p:sp>
      <p:graphicFrame>
        <p:nvGraphicFramePr>
          <p:cNvPr id="5" name="Diagram 4">
            <a:extLst>
              <a:ext uri="{FF2B5EF4-FFF2-40B4-BE49-F238E27FC236}">
                <a16:creationId xmlns:a16="http://schemas.microsoft.com/office/drawing/2014/main" id="{83F11D20-105F-4729-F8AF-104F49396536}"/>
              </a:ext>
            </a:extLst>
          </p:cNvPr>
          <p:cNvGraphicFramePr/>
          <p:nvPr>
            <p:extLst>
              <p:ext uri="{D42A27DB-BD31-4B8C-83A1-F6EECF244321}">
                <p14:modId xmlns:p14="http://schemas.microsoft.com/office/powerpoint/2010/main" val="290403521"/>
              </p:ext>
            </p:extLst>
          </p:nvPr>
        </p:nvGraphicFramePr>
        <p:xfrm>
          <a:off x="98204" y="671955"/>
          <a:ext cx="10515600" cy="59308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59549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39E6D-CE3A-C181-79F3-E8E3569E5801}"/>
              </a:ext>
            </a:extLst>
          </p:cNvPr>
          <p:cNvSpPr>
            <a:spLocks noGrp="1"/>
          </p:cNvSpPr>
          <p:nvPr>
            <p:ph type="title"/>
          </p:nvPr>
        </p:nvSpPr>
        <p:spPr>
          <a:xfrm>
            <a:off x="161999" y="416424"/>
            <a:ext cx="10515600" cy="640056"/>
          </a:xfrm>
        </p:spPr>
        <p:txBody>
          <a:bodyPr>
            <a:normAutofit fontScale="90000"/>
          </a:bodyPr>
          <a:lstStyle/>
          <a:p>
            <a:r>
              <a:rPr lang="en-US" sz="3600" dirty="0" err="1">
                <a:highlight>
                  <a:srgbClr val="0000FF"/>
                </a:highlight>
                <a:latin typeface="NikoshBAN" panose="02000000000000000000"/>
              </a:rPr>
              <a:t>জীববৈচিত্র্য</a:t>
            </a:r>
            <a:r>
              <a:rPr lang="en-US" sz="3600" dirty="0">
                <a:highlight>
                  <a:srgbClr val="0000FF"/>
                </a:highlight>
                <a:latin typeface="NikoshBAN" panose="02000000000000000000"/>
              </a:rPr>
              <a:t> </a:t>
            </a:r>
            <a:r>
              <a:rPr lang="en-US" sz="3600" dirty="0" err="1">
                <a:highlight>
                  <a:srgbClr val="0000FF"/>
                </a:highlight>
                <a:latin typeface="NikoshBAN" panose="02000000000000000000"/>
              </a:rPr>
              <a:t>হ্রাসের</a:t>
            </a:r>
            <a:r>
              <a:rPr lang="en-US" sz="3600" dirty="0">
                <a:highlight>
                  <a:srgbClr val="0000FF"/>
                </a:highlight>
                <a:latin typeface="NikoshBAN" panose="02000000000000000000"/>
              </a:rPr>
              <a:t> </a:t>
            </a:r>
            <a:r>
              <a:rPr lang="en-US" sz="3600" dirty="0" err="1">
                <a:highlight>
                  <a:srgbClr val="0000FF"/>
                </a:highlight>
                <a:latin typeface="NikoshBAN" panose="02000000000000000000"/>
              </a:rPr>
              <a:t>কারণঃ</a:t>
            </a:r>
            <a:br>
              <a:rPr lang="en-US" sz="3600" dirty="0">
                <a:latin typeface="NikoshBAN" panose="02000000000000000000"/>
              </a:rPr>
            </a:br>
            <a:r>
              <a:rPr lang="en-US" sz="3600" dirty="0">
                <a:latin typeface="NikoshBAN" panose="02000000000000000000"/>
              </a:rPr>
              <a:t> </a:t>
            </a:r>
            <a:r>
              <a:rPr lang="en-US" sz="2700" dirty="0">
                <a:latin typeface="NikoshBAN" panose="02000000000000000000"/>
              </a:rPr>
              <a:t>IUCN(2008) </a:t>
            </a:r>
            <a:r>
              <a:rPr lang="en-US" sz="2700" dirty="0" err="1">
                <a:latin typeface="NikoshBAN" panose="02000000000000000000"/>
              </a:rPr>
              <a:t>অনুসারে</a:t>
            </a:r>
            <a:r>
              <a:rPr lang="en-US" sz="2700" dirty="0">
                <a:latin typeface="NikoshBAN" panose="02000000000000000000"/>
              </a:rPr>
              <a:t>- </a:t>
            </a:r>
            <a:r>
              <a:rPr lang="en-US" sz="2700" dirty="0" err="1">
                <a:latin typeface="NikoshBAN" panose="02000000000000000000"/>
              </a:rPr>
              <a:t>জীববৈচিত্র্য</a:t>
            </a:r>
            <a:r>
              <a:rPr lang="en-US" sz="2700" dirty="0">
                <a:latin typeface="NikoshBAN" panose="02000000000000000000"/>
              </a:rPr>
              <a:t> </a:t>
            </a:r>
            <a:r>
              <a:rPr lang="en-US" sz="2700" dirty="0" err="1">
                <a:latin typeface="NikoshBAN" panose="02000000000000000000"/>
              </a:rPr>
              <a:t>হ্রাসের</a:t>
            </a:r>
            <a:r>
              <a:rPr lang="en-US" sz="2700" dirty="0">
                <a:latin typeface="NikoshBAN" panose="02000000000000000000"/>
              </a:rPr>
              <a:t> </a:t>
            </a:r>
            <a:r>
              <a:rPr lang="en-US" sz="2700" dirty="0" err="1">
                <a:latin typeface="NikoshBAN" panose="02000000000000000000"/>
              </a:rPr>
              <a:t>কারণ</a:t>
            </a:r>
            <a:r>
              <a:rPr lang="en-US" sz="2700" dirty="0">
                <a:latin typeface="NikoshBAN" panose="02000000000000000000"/>
              </a:rPr>
              <a:t> </a:t>
            </a:r>
            <a:r>
              <a:rPr lang="en-US" sz="2700" dirty="0" err="1">
                <a:latin typeface="NikoshBAN" panose="02000000000000000000"/>
              </a:rPr>
              <a:t>সমূহ</a:t>
            </a:r>
            <a:r>
              <a:rPr lang="en-US" sz="2700" dirty="0">
                <a:latin typeface="NikoshBAN" panose="02000000000000000000"/>
              </a:rPr>
              <a:t> </a:t>
            </a:r>
            <a:r>
              <a:rPr lang="en-US" sz="2700" dirty="0" err="1">
                <a:latin typeface="NikoshBAN" panose="02000000000000000000"/>
              </a:rPr>
              <a:t>নিম্নরুপ</a:t>
            </a:r>
            <a:r>
              <a:rPr lang="en-US" sz="2700" dirty="0">
                <a:latin typeface="NikoshBAN" panose="02000000000000000000"/>
              </a:rPr>
              <a:t>--</a:t>
            </a:r>
          </a:p>
        </p:txBody>
      </p:sp>
      <p:graphicFrame>
        <p:nvGraphicFramePr>
          <p:cNvPr id="4" name="Diagram 3">
            <a:extLst>
              <a:ext uri="{FF2B5EF4-FFF2-40B4-BE49-F238E27FC236}">
                <a16:creationId xmlns:a16="http://schemas.microsoft.com/office/drawing/2014/main" id="{3C032DBB-1326-055A-D880-70054EA1C185}"/>
              </a:ext>
            </a:extLst>
          </p:cNvPr>
          <p:cNvGraphicFramePr/>
          <p:nvPr>
            <p:extLst>
              <p:ext uri="{D42A27DB-BD31-4B8C-83A1-F6EECF244321}">
                <p14:modId xmlns:p14="http://schemas.microsoft.com/office/powerpoint/2010/main" val="2537941952"/>
              </p:ext>
            </p:extLst>
          </p:nvPr>
        </p:nvGraphicFramePr>
        <p:xfrm>
          <a:off x="257692" y="1056480"/>
          <a:ext cx="10515600" cy="51104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62417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template - 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emplate - 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_template - 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3_template - 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1939</TotalTime>
  <Words>1634</Words>
  <Application>Microsoft Office PowerPoint</Application>
  <PresentationFormat>Widescreen</PresentationFormat>
  <Paragraphs>190</Paragraphs>
  <Slides>38</Slides>
  <Notes>0</Notes>
  <HiddenSlides>0</HiddenSlides>
  <MMClips>0</MMClips>
  <ScaleCrop>false</ScaleCrop>
  <HeadingPairs>
    <vt:vector size="6" baseType="variant">
      <vt:variant>
        <vt:lpstr>Fonts Used</vt:lpstr>
      </vt:variant>
      <vt:variant>
        <vt:i4>7</vt:i4>
      </vt:variant>
      <vt:variant>
        <vt:lpstr>Theme</vt:lpstr>
      </vt:variant>
      <vt:variant>
        <vt:i4>8</vt:i4>
      </vt:variant>
      <vt:variant>
        <vt:lpstr>Slide Titles</vt:lpstr>
      </vt:variant>
      <vt:variant>
        <vt:i4>38</vt:i4>
      </vt:variant>
    </vt:vector>
  </HeadingPairs>
  <TitlesOfParts>
    <vt:vector size="53" baseType="lpstr">
      <vt:lpstr>Aptos</vt:lpstr>
      <vt:lpstr>Arial</vt:lpstr>
      <vt:lpstr>Calibri</vt:lpstr>
      <vt:lpstr>Calibri Light</vt:lpstr>
      <vt:lpstr>NikoshBAN</vt:lpstr>
      <vt:lpstr>Times New Roman</vt:lpstr>
      <vt:lpstr>Wingdings</vt:lpstr>
      <vt:lpstr>Office Theme</vt:lpstr>
      <vt:lpstr>2_Office Theme</vt:lpstr>
      <vt:lpstr>1_template - New</vt:lpstr>
      <vt:lpstr>3_Office Theme</vt:lpstr>
      <vt:lpstr>4_Office Theme</vt:lpstr>
      <vt:lpstr>template - New</vt:lpstr>
      <vt:lpstr>2_template - New</vt:lpstr>
      <vt:lpstr>3_template - New</vt:lpstr>
      <vt:lpstr>PowerPoint Presentation</vt:lpstr>
      <vt:lpstr>PowerPoint Presentation</vt:lpstr>
      <vt:lpstr>এ পাঠ শেষে শিক্ষার্থীরা…………</vt:lpstr>
      <vt:lpstr>Animal Diversity(প্রাণিজগতের ভিন্নতা)   পৃথিবীর প্রাণীকূলের মধ্যে যে জিনগত, প্রজাতিগত এবং বাস্তুতান্ত্রিক ভিন্নতা দেখা যায় তাদের প্রাণিবৈচিত্র বলা হয়। Animal Diversity শব্দটি Biodiversity’র অংশবিশেষ। এটি কেবলমাত্র প্রাণীর জন্য প্রযোজ্য। Biological ও Diversity শব্দ দুটি একত্রিত করে যুক্তরাষ্ট্রের বিজ্ঞানী Walter G. Rosen (1986) প্রথম Biodiversity শব্দটি ব্যবহার করেন।      Convention of Biological Diversity(1992) অনুসারে- একটি নির্দিষ্ট অঞ্চলের অন্তঃপ্রজাতিক, আন্তঃপ্রজাতিক এবং বাস্তুতান্ত্রিক বৈচিত্র্যতাকে জীববৈচিত্র বলে।   জীববৈচিত্র তিন ধরনের। যথাঃ   জিনগত ভিন্নতা, প্রজাতিগত ভিন্নতা ও বাস্তুতান্ত্রিক ভিন্নতা। </vt:lpstr>
      <vt:lpstr> জিনগত ভিন্নতাঃ একটি নির্দিষ্ট প্রজাতির সদস্যদের মধ্যে জিনগত ভিন্নতার কারণে যে বৈচিত্র্য সৃষ্টি হয় তাকে, জিনগত ভিন্নতা বলে। একে অন্তঃপ্রজাতিক ভিন্নতাও বলা হয়। </vt:lpstr>
      <vt:lpstr> প্রজাতিগত ভিন্নতাঃ একটি নির্দিষ্ট অঞ্চলে বসবাসরত বিভিন্ন প্রজাতির মধ্যকার বৈচিত্র্যতাকে প্রজাতিগত ভিন্নতা বলে। একে আন্তঃপ্রজাতিক ভিন্নতাও বলা হয়। </vt:lpstr>
      <vt:lpstr> বাস্তুতান্ত্রিক ভিন্নতাঃপৃথিবীর বিভিন্ন অঞ্চলে ভিন্ন ভিন্ন ধরনের জলবায়ুর সাথে জীব জগতের মিথস্কিয়ায় ভিন্ন ভিন্ন পরিবেশীয় একক সৃষ্টি হয়। এরুপ একককে বায়োম বলে। প্রতিটি বায়োমে বৈচিত্র্যময় প্রাণী রয়েছে।যেমনঃ তুন্দ্রা অঞ্চলে হরিণ, মরু অঞ্চলে উট ইত্যাদি। বিভিন্ন বায়োমে বসবাসকারী জীবের এরুপ বৈচিত্র্যকে বাস্তুতান্ত্রিক ভিন্নতা বলে। </vt:lpstr>
      <vt:lpstr>জীববৈচিত্র্যের সংরক্ষণের গুরুত্ব সমূহঃ</vt:lpstr>
      <vt:lpstr>জীববৈচিত্র্য হ্রাসের কারণঃ  IUCN(2008) অনুসারে- জীববৈচিত্র্য হ্রাসের কারণ সমূহ নিম্নরুপ--</vt:lpstr>
      <vt:lpstr>Basis of Animal Classification(প্রাণিজগতের শ্রেণিকরণের ভিত্তি)</vt:lpstr>
      <vt:lpstr>খ। ত্রিস্তরী প্রাণী(Triploblastic Animal):    যে সব প্রাণীর ভ্রূণের কোষগুলো এক্টোডার্ম, মেসোডার্ম ও এন্ডোডার্ম এই তিনটি স্তরে সাজানো থাকে, সে সকল প্রাণীকে ত্রিস্তরবিশিষ্ট বা ট্রিপ্লোরাস্টিক (triploblastic) প্রাণী বলা হয়। যেমনঃ ফিতাকৃমি(Taenia solium), মানুষ(Homo sapiens)</vt:lpstr>
      <vt:lpstr>২। সিলোম(Coelom): ত্রিস্তরী প্রাণীর ভ্রূণীয় পরিস্ফুটনের সময় যে দেহগহ্বর সৃষ্টি হয় তাকে সিলোম বলা হয়। এটি মেসোডার্মাল কোষের পেরিটোনিয়াম নামক ঝিল্লিতে আবদ্ধ থাকে। তবে দেহগহ্বর মানেই সিলোম না। মেসোডার্মালের পেরিটোনিয়াম ঝিল্লির গহ্বরই সিলোম। সিলোমের অনুপস্থিতি, উপস্থিতি এবং প্রকৃতি অনুসারে ত্রিস্তরী প্রাণীদের তিনটি ভাগে ভাগ করা হয়। যথাঃ </vt:lpstr>
      <vt:lpstr>খ। অপ্রকৃত সিলোমযুক্ত প্রাণী (Pseudocoelomate): ভ্রূণীয় অবস্থায় এসব প্রাণীর দেহগহ্বর মেসোডার্ম কোষ পূর্ণ থাকলেও পরবর্তীতে এ কোষগুলো থেকে কোনো পেরিটোনিয়াম পর্দা তৈরি হয় না। এদের দেহগহ্বরের চারপাশে পেশিস্তর থাকে। উদাহরণ: Nematoda, Rotifera, Acanthocephala পর্বের প্রাণী। </vt:lpstr>
      <vt:lpstr>৩। Symmetry(প্রতিসাম্য)- প্রাণী বা উদ্ভিদের দেহকে কোনো নির্দিষ্ট অক্ষ বা তলে ভাগ করলে যদি উভয় পাশ সমান বা সদৃশ হয়, তাকে প্রতিসাম্য বলে। প্রতিসাম্যতার ওপর ভিত্তি করে  প্রাণীদেহকে নিম্নোক্ত ভাগে ভাগ করা হয়েছে।</vt:lpstr>
      <vt:lpstr>PowerPoint Presentation</vt:lpstr>
      <vt:lpstr>৪। ক্লিভেজঃ ক্লিভেজ (Cleavage) হলো নিষিক্ত ডিম্বাণু বা জাইগোটের প্রাথমিক ভ্রূণীয় বিকাশের সময় দ্রুত ধারাবাহিক মাইটোসিস কো ষ বিভাজন প্রক্রিয়া। ক্লিভেজের মাধ্যমে জাইগোট থেকে প্রথমে একটি নিরেট কোষপিণ্ড তৈরি হয়, যাকে মোরুলা (morula) বলে। পরবর্তীতে এটি ফাঁপা গোলকাকৃতির ব্লাস্টুলাতে (blastula) পরিণত হয়।  বিভাজন তলের উপর ভিত্তি করে ক্লিভেজ তিন ধরনের। যথাঃ </vt:lpstr>
      <vt:lpstr>গ। সর্পিল ক্লিভেজঃ সর্পিল ক্লিভেজ (Spiral cleavage) হলো এমন এক ধরনের ক্লিভেজ যেখানে কোষ বিভাজনের তলগুলো (planes) তির্যকভাবে অবস্থান করে। এর ফলে উৎপন্ন কোষগুলো (ব্লাস্টোমিয়ার) ঠিক একে অপরের ওপর সোজাসুজি না থেকে সর্পিল বা পেঁচানো আকারে বিন্যস্ত থাকে। যেমনঃ Annelida ও Mollusca পর্বের প্রাণীদের ক্লিভেজ।</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Raiyan Islam</dc:creator>
  <cp:lastModifiedBy>ubaydullahbdru@gmail.com</cp:lastModifiedBy>
  <cp:revision>200</cp:revision>
  <dcterms:created xsi:type="dcterms:W3CDTF">2019-10-20T05:53:29Z</dcterms:created>
  <dcterms:modified xsi:type="dcterms:W3CDTF">2026-07-22T04:38:28Z</dcterms:modified>
</cp:coreProperties>
</file>