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71" r:id="rId4"/>
    <p:sldId id="272" r:id="rId5"/>
    <p:sldId id="273" r:id="rId6"/>
    <p:sldId id="286" r:id="rId7"/>
    <p:sldId id="274" r:id="rId8"/>
    <p:sldId id="275" r:id="rId9"/>
    <p:sldId id="287" r:id="rId10"/>
    <p:sldId id="288" r:id="rId11"/>
    <p:sldId id="289" r:id="rId12"/>
    <p:sldId id="290" r:id="rId13"/>
    <p:sldId id="293" r:id="rId14"/>
    <p:sldId id="291" r:id="rId15"/>
    <p:sldId id="276" r:id="rId16"/>
    <p:sldId id="277" r:id="rId17"/>
    <p:sldId id="278" r:id="rId18"/>
    <p:sldId id="279" r:id="rId19"/>
    <p:sldId id="292" r:id="rId20"/>
    <p:sldId id="280" r:id="rId21"/>
    <p:sldId id="281" r:id="rId22"/>
    <p:sldId id="28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dirty="0"/>
              <a:t>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8250" y="1095286"/>
            <a:ext cx="98393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Class 2 English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/>
              <a:t>Unit 7: </a:t>
            </a:r>
            <a:r>
              <a:rPr lang="en-US" sz="4000" b="1" dirty="0" err="1"/>
              <a:t>Colours</a:t>
            </a:r>
            <a:r>
              <a:rPr lang="en-US" sz="4000" b="1" dirty="0"/>
              <a:t>, Shapes and Signs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/>
              <a:t>Lesson 2: Rainbow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b="1" dirty="0"/>
              <a:t>Pages 65–66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dirty="0"/>
              <a:t>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00025" y="2130578"/>
            <a:ext cx="29925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📚 Class 2 </a:t>
            </a:r>
            <a:r>
              <a:rPr lang="en-US" sz="2400" b="1" dirty="0" smtClean="0"/>
              <a:t>English</a:t>
            </a:r>
          </a:p>
          <a:p>
            <a:r>
              <a:rPr lang="en-US" sz="2400" b="1" dirty="0" smtClean="0"/>
              <a:t>Unit </a:t>
            </a:r>
            <a:r>
              <a:rPr lang="en-US" sz="2400" b="1" dirty="0"/>
              <a:t>7</a:t>
            </a:r>
          </a:p>
          <a:p>
            <a:r>
              <a:rPr lang="en-US" sz="2400" b="1" dirty="0"/>
              <a:t>Lesson 2: Rainbow</a:t>
            </a:r>
          </a:p>
          <a:p>
            <a:r>
              <a:rPr lang="en-US" sz="2400" b="1" dirty="0"/>
              <a:t>Pages: 65–66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071" y="400000"/>
            <a:ext cx="4327772" cy="6001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539" y="400000"/>
            <a:ext cx="4389013" cy="600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373480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/>
              <a:t>🎯 Learning Outcomes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14375" y="1227862"/>
            <a:ext cx="108394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By the end of the lesson, students will be able to: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name the </a:t>
            </a:r>
            <a:r>
              <a:rPr lang="en-US" sz="3200" b="1" dirty="0"/>
              <a:t>seven </a:t>
            </a:r>
            <a:r>
              <a:rPr lang="en-US" sz="3200" b="1" dirty="0" err="1"/>
              <a:t>colours</a:t>
            </a:r>
            <a:r>
              <a:rPr lang="en-US" sz="3200" b="1" dirty="0"/>
              <a:t> of a rainbow</a:t>
            </a:r>
            <a:r>
              <a:rPr lang="en-US" sz="3200" dirty="0"/>
              <a:t>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recite the rhyme </a:t>
            </a:r>
            <a:r>
              <a:rPr lang="en-US" sz="3200" b="1" dirty="0"/>
              <a:t>“Seven </a:t>
            </a:r>
            <a:r>
              <a:rPr lang="en-US" sz="3200" b="1" dirty="0" err="1"/>
              <a:t>Colours</a:t>
            </a:r>
            <a:r>
              <a:rPr lang="en-US" sz="3200" b="1" dirty="0"/>
              <a:t> Make a Rainbow”</a:t>
            </a:r>
            <a:r>
              <a:rPr lang="en-US" sz="3200" dirty="0"/>
              <a:t>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identify and </a:t>
            </a:r>
            <a:r>
              <a:rPr lang="en-US" sz="3200" dirty="0" err="1"/>
              <a:t>colour</a:t>
            </a:r>
            <a:r>
              <a:rPr lang="en-US" sz="3200" dirty="0"/>
              <a:t> the seven </a:t>
            </a:r>
            <a:r>
              <a:rPr lang="en-US" sz="3200" dirty="0" err="1"/>
              <a:t>colours</a:t>
            </a:r>
            <a:r>
              <a:rPr lang="en-US" sz="3200" dirty="0"/>
              <a:t>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write the names of </a:t>
            </a:r>
            <a:r>
              <a:rPr lang="en-US" sz="3200" dirty="0" err="1"/>
              <a:t>colours</a:t>
            </a:r>
            <a:r>
              <a:rPr lang="en-US" sz="3200" dirty="0"/>
              <a:t>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recognize the sequence of rainbow </a:t>
            </a:r>
            <a:r>
              <a:rPr lang="en-US" sz="3200" dirty="0" err="1"/>
              <a:t>colours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157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8879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Warm-up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000250" y="1120259"/>
            <a:ext cx="7355045" cy="775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Have you ever seen a rainbow?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2175" y="1929884"/>
            <a:ext cx="73550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Sample answer:</a:t>
            </a:r>
          </a:p>
          <a:p>
            <a:r>
              <a:rPr lang="en-US" sz="4400" b="1" dirty="0"/>
              <a:t>Yes, I have.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0384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52689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Revision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03199" y="1800910"/>
            <a:ext cx="11804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🌈 </a:t>
            </a:r>
            <a:r>
              <a:rPr lang="en-US" sz="3600" b="1" dirty="0" smtClean="0"/>
              <a:t>Let's revise the seven </a:t>
            </a:r>
            <a:r>
              <a:rPr lang="en-US" sz="3600" b="1" dirty="0" err="1" smtClean="0"/>
              <a:t>colours</a:t>
            </a:r>
            <a:r>
              <a:rPr lang="en-US" sz="3600" b="1" dirty="0" smtClean="0"/>
              <a:t>!</a:t>
            </a:r>
            <a:endParaRPr lang="en-US" sz="36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09550" y="2858186"/>
            <a:ext cx="117977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Red </a:t>
            </a:r>
            <a:r>
              <a:rPr lang="en-US" sz="3600" dirty="0"/>
              <a:t>→ Orange → Yellow → Green → Blue → Violet → Indigo</a:t>
            </a:r>
          </a:p>
        </p:txBody>
      </p:sp>
    </p:spTree>
    <p:extLst>
      <p:ext uri="{BB962C8B-B14F-4D97-AF65-F5344CB8AC3E}">
        <p14:creationId xmlns:p14="http://schemas.microsoft.com/office/powerpoint/2010/main" val="180896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68828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36"/>
          <a:stretch/>
        </p:blipFill>
        <p:spPr>
          <a:xfrm>
            <a:off x="2151664" y="397901"/>
            <a:ext cx="9162424" cy="60038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92300" y="2708627"/>
            <a:ext cx="9235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red.</a:t>
            </a:r>
            <a:r>
              <a:rPr lang="en-US" b="1" dirty="0"/>
              <a:t> 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 rot="1921027">
            <a:off x="3654620" y="2258214"/>
            <a:ext cx="113491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yellow.👉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 rot="1921027">
            <a:off x="4525484" y="2268233"/>
            <a:ext cx="93497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blue</a:t>
            </a:r>
            <a:r>
              <a:rPr lang="en-US" dirty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1951523" y="3558372"/>
            <a:ext cx="133663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orange</a:t>
            </a:r>
            <a:r>
              <a:rPr lang="en-US" dirty="0"/>
              <a:t>.</a:t>
            </a:r>
            <a:r>
              <a:rPr lang="en-US" b="1" dirty="0" smtClean="0"/>
              <a:t> 👉</a:t>
            </a:r>
            <a:endParaRPr lang="en-US" b="1" dirty="0"/>
          </a:p>
        </p:txBody>
      </p:sp>
      <p:sp>
        <p:nvSpPr>
          <p:cNvPr id="11" name="Rectangle 10"/>
          <p:cNvSpPr/>
          <p:nvPr/>
        </p:nvSpPr>
        <p:spPr>
          <a:xfrm rot="1533152">
            <a:off x="5200686" y="3042065"/>
            <a:ext cx="12035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yellow</a:t>
            </a:r>
            <a:r>
              <a:rPr lang="en-US" dirty="0" smtClean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 rot="1533152">
            <a:off x="6749380" y="2919333"/>
            <a:ext cx="92312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red</a:t>
            </a:r>
            <a:r>
              <a:rPr lang="en-US" dirty="0"/>
              <a:t>.</a:t>
            </a:r>
            <a:r>
              <a:rPr lang="en-US" b="1" dirty="0" smtClean="0"/>
              <a:t> 👉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 rot="1533152">
            <a:off x="8455060" y="2926131"/>
            <a:ext cx="104161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green</a:t>
            </a:r>
            <a:r>
              <a:rPr lang="en-US" dirty="0" smtClean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2196348" y="4251104"/>
            <a:ext cx="112875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orange</a:t>
            </a:r>
            <a:r>
              <a:rPr lang="en-US" dirty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 rot="1647488">
            <a:off x="5357328" y="3841588"/>
            <a:ext cx="100958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violet</a:t>
            </a:r>
            <a:r>
              <a:rPr lang="en-US" dirty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 rot="1647488">
            <a:off x="8031517" y="3859391"/>
            <a:ext cx="87228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red</a:t>
            </a:r>
            <a:r>
              <a:rPr lang="en-US" dirty="0"/>
              <a:t>.</a:t>
            </a:r>
            <a:r>
              <a:rPr lang="en-US" b="1" dirty="0" smtClean="0"/>
              <a:t> 👉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 rot="1647488">
            <a:off x="9279337" y="3898214"/>
            <a:ext cx="9643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blue</a:t>
            </a:r>
            <a:r>
              <a:rPr lang="en-US" dirty="0"/>
              <a:t>.</a:t>
            </a:r>
            <a:r>
              <a:rPr lang="en-US" b="1" dirty="0" smtClean="0"/>
              <a:t> 👉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2151664" y="4962319"/>
            <a:ext cx="110876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green</a:t>
            </a:r>
            <a:r>
              <a:rPr lang="en-US" dirty="0" smtClean="0"/>
              <a:t>.</a:t>
            </a:r>
            <a:r>
              <a:rPr lang="en-US" b="1" dirty="0" smtClean="0"/>
              <a:t> 👉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 rot="1281354">
            <a:off x="4736555" y="4493890"/>
            <a:ext cx="11074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indigo</a:t>
            </a:r>
            <a:r>
              <a:rPr lang="en-US" dirty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 rot="1281354">
            <a:off x="6179404" y="4490356"/>
            <a:ext cx="125361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orange</a:t>
            </a:r>
            <a:r>
              <a:rPr lang="en-US" dirty="0"/>
              <a:t>.</a:t>
            </a:r>
            <a:r>
              <a:rPr lang="en-US" b="1" dirty="0" smtClean="0"/>
              <a:t> 👉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2514600" y="5724320"/>
            <a:ext cx="83820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red</a:t>
            </a:r>
            <a:r>
              <a:rPr lang="en-US" dirty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 rot="1409305">
            <a:off x="3749038" y="5274867"/>
            <a:ext cx="107695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violet</a:t>
            </a:r>
            <a:r>
              <a:rPr lang="en-US" dirty="0"/>
              <a:t>.</a:t>
            </a:r>
            <a:r>
              <a:rPr lang="en-US" b="1" dirty="0" smtClean="0"/>
              <a:t>👉</a:t>
            </a:r>
            <a:endParaRPr lang="en-US" b="1" dirty="0"/>
          </a:p>
        </p:txBody>
      </p:sp>
      <p:sp>
        <p:nvSpPr>
          <p:cNvPr id="23" name="Rectangle 22"/>
          <p:cNvSpPr/>
          <p:nvPr/>
        </p:nvSpPr>
        <p:spPr>
          <a:xfrm rot="1409305">
            <a:off x="4723021" y="5193614"/>
            <a:ext cx="118341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yellow</a:t>
            </a:r>
            <a:r>
              <a:rPr lang="en-US" dirty="0"/>
              <a:t>.</a:t>
            </a:r>
            <a:r>
              <a:rPr lang="en-US" b="1" dirty="0" smtClean="0"/>
              <a:t> 👉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870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96643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Vocabulary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0" y="1638985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b="1" dirty="0"/>
              <a:t>Rainbow</a:t>
            </a:r>
            <a:r>
              <a:rPr lang="en-US" sz="4400" dirty="0"/>
              <a:t> </a:t>
            </a:r>
            <a:r>
              <a:rPr lang="en-US" sz="4400" dirty="0" smtClean="0"/>
              <a:t>=</a:t>
            </a:r>
            <a:r>
              <a:rPr lang="as-IN" sz="4400" dirty="0" smtClean="0"/>
              <a:t> </a:t>
            </a:r>
            <a:r>
              <a:rPr lang="as-IN" sz="4400" b="1" dirty="0"/>
              <a:t>রংধনু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0533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1713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 smtClean="0"/>
              <a:t>Activity </a:t>
            </a:r>
            <a:r>
              <a:rPr lang="en-US" sz="3000" b="1" dirty="0"/>
              <a:t>A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40"/>
          <a:stretch/>
        </p:blipFill>
        <p:spPr>
          <a:xfrm>
            <a:off x="3057245" y="407930"/>
            <a:ext cx="7934010" cy="58543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19" y="1663184"/>
            <a:ext cx="27832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Let's </a:t>
            </a:r>
            <a:r>
              <a:rPr lang="en-US" sz="3600" b="1" dirty="0" smtClean="0"/>
              <a:t>Recite: 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278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1713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 smtClean="0"/>
              <a:t>Activity </a:t>
            </a:r>
            <a:r>
              <a:rPr lang="en-US" sz="3000" b="1" dirty="0"/>
              <a:t>A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981075" y="1063109"/>
            <a:ext cx="10201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Do you know? Do you know</a:t>
            </a:r>
            <a:r>
              <a:rPr lang="en-US" sz="3600" dirty="0" smtClean="0"/>
              <a:t>?</a:t>
            </a:r>
          </a:p>
          <a:p>
            <a:pPr algn="ctr"/>
            <a:r>
              <a:rPr lang="as-IN" sz="3600" dirty="0"/>
              <a:t>তুমি কি জানো? তুমি কি জানো?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981075" y="2615684"/>
            <a:ext cx="10201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Seven </a:t>
            </a:r>
            <a:r>
              <a:rPr lang="en-US" sz="3600" dirty="0" err="1"/>
              <a:t>colours</a:t>
            </a:r>
            <a:r>
              <a:rPr lang="en-US" sz="3600" dirty="0"/>
              <a:t> make a rainbow?</a:t>
            </a:r>
            <a:br>
              <a:rPr lang="en-US" sz="3600" dirty="0"/>
            </a:br>
            <a:r>
              <a:rPr lang="as-IN" sz="3600" dirty="0"/>
              <a:t>সাতটি রঙ মিলে রংধনু হয়?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598169" y="4282559"/>
            <a:ext cx="11146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Red, orange and yellow</a:t>
            </a:r>
            <a:br>
              <a:rPr lang="en-US" sz="3600" dirty="0"/>
            </a:br>
            <a:r>
              <a:rPr lang="as-IN" sz="3600" dirty="0"/>
              <a:t>লাল, কমলা ও হলুদ।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719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1713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 smtClean="0"/>
              <a:t>Activity </a:t>
            </a:r>
            <a:r>
              <a:rPr lang="en-US" sz="3000" b="1" dirty="0"/>
              <a:t>A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319" y="1663184"/>
            <a:ext cx="11146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Green and blue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err="1"/>
              <a:t>সবুজ</a:t>
            </a:r>
            <a:r>
              <a:rPr lang="en-US" sz="3600" dirty="0"/>
              <a:t> ও </a:t>
            </a:r>
            <a:r>
              <a:rPr lang="en-US" sz="3600" dirty="0" err="1"/>
              <a:t>নীল</a:t>
            </a:r>
            <a:r>
              <a:rPr lang="en-US" sz="3600" dirty="0"/>
              <a:t>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26719" y="3215759"/>
            <a:ext cx="11146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Violet, indigo too!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as-IN" sz="3600" dirty="0"/>
              <a:t>বেগুনি ও ইন্ডিগোও!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5867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1713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 smtClean="0"/>
              <a:t>Activity </a:t>
            </a:r>
            <a:r>
              <a:rPr lang="en-US" sz="3000" b="1" dirty="0"/>
              <a:t>A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36218" y="2682359"/>
            <a:ext cx="117329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Raindrops and sunlight make the </a:t>
            </a:r>
            <a:r>
              <a:rPr lang="en-US" sz="3600" b="1" dirty="0" err="1"/>
              <a:t>colours</a:t>
            </a:r>
            <a:r>
              <a:rPr lang="en-US" sz="3600" b="1" dirty="0"/>
              <a:t> look so bright!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as-IN" sz="3600" dirty="0"/>
              <a:t>বৃষ্টির ফোঁটা ও সূর্যের আলো রংগুলোকে উজ্জ্বল করে তোলে।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751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0110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 smtClean="0"/>
              <a:t>Activity </a:t>
            </a:r>
            <a:r>
              <a:rPr lang="en-US" sz="3000" b="1" dirty="0"/>
              <a:t>B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31" b="9645"/>
          <a:stretch/>
        </p:blipFill>
        <p:spPr>
          <a:xfrm>
            <a:off x="1037125" y="1041806"/>
            <a:ext cx="10255798" cy="52204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40280" r="69964" b="49446"/>
          <a:stretch/>
        </p:blipFill>
        <p:spPr>
          <a:xfrm>
            <a:off x="3400425" y="2077810"/>
            <a:ext cx="361950" cy="3619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40280" r="69964" b="49446"/>
          <a:stretch/>
        </p:blipFill>
        <p:spPr>
          <a:xfrm>
            <a:off x="8543925" y="2134960"/>
            <a:ext cx="361950" cy="361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2" t="73265" r="70339" b="16461"/>
          <a:stretch/>
        </p:blipFill>
        <p:spPr>
          <a:xfrm>
            <a:off x="8696325" y="2744560"/>
            <a:ext cx="361950" cy="3619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2" t="73265" r="70339" b="16461"/>
          <a:stretch/>
        </p:blipFill>
        <p:spPr>
          <a:xfrm>
            <a:off x="3467100" y="2735035"/>
            <a:ext cx="361950" cy="3619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29465" r="69964" b="60261"/>
          <a:stretch/>
        </p:blipFill>
        <p:spPr>
          <a:xfrm>
            <a:off x="3714750" y="3325585"/>
            <a:ext cx="361950" cy="3619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29465" r="69964" b="60261"/>
          <a:stretch/>
        </p:blipFill>
        <p:spPr>
          <a:xfrm>
            <a:off x="8505825" y="3335110"/>
            <a:ext cx="361950" cy="3619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62053" r="69964" b="27673"/>
          <a:stretch/>
        </p:blipFill>
        <p:spPr>
          <a:xfrm>
            <a:off x="8362950" y="3878035"/>
            <a:ext cx="361950" cy="3619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62053" r="69964" b="27673"/>
          <a:stretch/>
        </p:blipFill>
        <p:spPr>
          <a:xfrm>
            <a:off x="3806190" y="3878035"/>
            <a:ext cx="361950" cy="3619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84259" r="69964" b="5467"/>
          <a:stretch/>
        </p:blipFill>
        <p:spPr>
          <a:xfrm>
            <a:off x="4003222" y="4497433"/>
            <a:ext cx="283029" cy="2830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84259" r="69964" b="5467"/>
          <a:stretch/>
        </p:blipFill>
        <p:spPr>
          <a:xfrm>
            <a:off x="8064268" y="4519201"/>
            <a:ext cx="285072" cy="2850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18073" r="69964" b="71653"/>
          <a:stretch/>
        </p:blipFill>
        <p:spPr>
          <a:xfrm rot="4310651">
            <a:off x="4297137" y="4802229"/>
            <a:ext cx="361950" cy="3619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7" t="18073" r="69964" b="71653"/>
          <a:stretch/>
        </p:blipFill>
        <p:spPr>
          <a:xfrm rot="18229515">
            <a:off x="7747903" y="4867541"/>
            <a:ext cx="361950" cy="3619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51349" r="70195" b="38377"/>
          <a:stretch/>
        </p:blipFill>
        <p:spPr>
          <a:xfrm>
            <a:off x="6981091" y="4996497"/>
            <a:ext cx="301451" cy="30145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51349" r="70195" b="38377"/>
          <a:stretch/>
        </p:blipFill>
        <p:spPr>
          <a:xfrm>
            <a:off x="5103532" y="4961321"/>
            <a:ext cx="271526" cy="271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96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0110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 smtClean="0"/>
              <a:t>Activity </a:t>
            </a:r>
            <a:r>
              <a:rPr lang="en-US" sz="3000" b="1" dirty="0"/>
              <a:t>B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13"/>
          <a:stretch/>
        </p:blipFill>
        <p:spPr>
          <a:xfrm>
            <a:off x="2000914" y="387924"/>
            <a:ext cx="8190172" cy="585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1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399943"/>
            <a:ext cx="16882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3000" b="1" dirty="0" smtClean="0"/>
              <a:t>Activity C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" t="89761" r="-273" b="3662"/>
          <a:stretch/>
        </p:blipFill>
        <p:spPr>
          <a:xfrm>
            <a:off x="737740" y="895929"/>
            <a:ext cx="10776030" cy="968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261" y="1526319"/>
            <a:ext cx="9074216" cy="475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0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2675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Activity </a:t>
            </a:r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2" b="5219"/>
          <a:stretch/>
        </p:blipFill>
        <p:spPr>
          <a:xfrm>
            <a:off x="3672629" y="380999"/>
            <a:ext cx="5214195" cy="60458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62599" y="965604"/>
            <a:ext cx="250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Green</a:t>
            </a:r>
          </a:p>
        </p:txBody>
      </p:sp>
      <p:sp>
        <p:nvSpPr>
          <p:cNvPr id="8" name="Rectangle 7"/>
          <p:cNvSpPr/>
          <p:nvPr/>
        </p:nvSpPr>
        <p:spPr>
          <a:xfrm>
            <a:off x="5543549" y="1794279"/>
            <a:ext cx="250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Yellow</a:t>
            </a:r>
          </a:p>
        </p:txBody>
      </p:sp>
      <p:sp>
        <p:nvSpPr>
          <p:cNvPr id="9" name="Rectangle 8"/>
          <p:cNvSpPr/>
          <p:nvPr/>
        </p:nvSpPr>
        <p:spPr>
          <a:xfrm>
            <a:off x="5553074" y="2565804"/>
            <a:ext cx="250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Indigo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53074" y="3337329"/>
            <a:ext cx="250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Orange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53074" y="4166004"/>
            <a:ext cx="250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Blue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62599" y="4956579"/>
            <a:ext cx="250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Violet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5562599" y="5785254"/>
            <a:ext cx="2505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Red</a:t>
            </a:r>
          </a:p>
        </p:txBody>
      </p:sp>
    </p:spTree>
    <p:extLst>
      <p:ext uri="{BB962C8B-B14F-4D97-AF65-F5344CB8AC3E}">
        <p14:creationId xmlns:p14="http://schemas.microsoft.com/office/powerpoint/2010/main" val="377186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75073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Pair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</p:spTree>
    <p:extLst>
      <p:ext uri="{BB962C8B-B14F-4D97-AF65-F5344CB8AC3E}">
        <p14:creationId xmlns:p14="http://schemas.microsoft.com/office/powerpoint/2010/main" val="84591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44898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</p:spTree>
    <p:extLst>
      <p:ext uri="{BB962C8B-B14F-4D97-AF65-F5344CB8AC3E}">
        <p14:creationId xmlns:p14="http://schemas.microsoft.com/office/powerpoint/2010/main" val="108038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90281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Quiz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460391" y="1110735"/>
            <a:ext cx="69395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How many </a:t>
            </a:r>
            <a:r>
              <a:rPr lang="en-US" sz="3600" dirty="0" err="1"/>
              <a:t>colours</a:t>
            </a:r>
            <a:r>
              <a:rPr lang="en-US" sz="3600" dirty="0"/>
              <a:t> make a rainbow?</a:t>
            </a:r>
          </a:p>
        </p:txBody>
      </p:sp>
      <p:sp>
        <p:nvSpPr>
          <p:cNvPr id="8" name="Rectangle 7"/>
          <p:cNvSpPr/>
          <p:nvPr/>
        </p:nvSpPr>
        <p:spPr>
          <a:xfrm>
            <a:off x="3015563" y="1861852"/>
            <a:ext cx="1415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Seven.</a:t>
            </a:r>
          </a:p>
        </p:txBody>
      </p:sp>
      <p:sp>
        <p:nvSpPr>
          <p:cNvPr id="9" name="Rectangle 8"/>
          <p:cNvSpPr/>
          <p:nvPr/>
        </p:nvSpPr>
        <p:spPr>
          <a:xfrm>
            <a:off x="2482158" y="2710931"/>
            <a:ext cx="57630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What </a:t>
            </a:r>
            <a:r>
              <a:rPr lang="en-US" sz="3600" dirty="0" err="1"/>
              <a:t>colour</a:t>
            </a:r>
            <a:r>
              <a:rPr lang="en-US" sz="3600" dirty="0"/>
              <a:t> comes after red?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41387" y="3298762"/>
            <a:ext cx="16653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Orange.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2471275" y="4158737"/>
            <a:ext cx="6438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What </a:t>
            </a:r>
            <a:r>
              <a:rPr lang="en-US" sz="3600" dirty="0" err="1"/>
              <a:t>colour</a:t>
            </a:r>
            <a:r>
              <a:rPr lang="en-US" sz="3600" dirty="0"/>
              <a:t> comes after orange?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17589" y="4888082"/>
            <a:ext cx="14763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Yellow.</a:t>
            </a:r>
          </a:p>
        </p:txBody>
      </p:sp>
    </p:spTree>
    <p:extLst>
      <p:ext uri="{BB962C8B-B14F-4D97-AF65-F5344CB8AC3E}">
        <p14:creationId xmlns:p14="http://schemas.microsoft.com/office/powerpoint/2010/main" val="157055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90281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Quiz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460391" y="1110735"/>
            <a:ext cx="6353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What </a:t>
            </a:r>
            <a:r>
              <a:rPr lang="en-US" sz="3600" dirty="0" err="1"/>
              <a:t>colour</a:t>
            </a:r>
            <a:r>
              <a:rPr lang="en-US" sz="3600" dirty="0"/>
              <a:t> comes after yellow?</a:t>
            </a:r>
          </a:p>
        </p:txBody>
      </p:sp>
      <p:sp>
        <p:nvSpPr>
          <p:cNvPr id="8" name="Rectangle 7"/>
          <p:cNvSpPr/>
          <p:nvPr/>
        </p:nvSpPr>
        <p:spPr>
          <a:xfrm>
            <a:off x="3015563" y="1861852"/>
            <a:ext cx="1448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Green.</a:t>
            </a:r>
          </a:p>
        </p:txBody>
      </p:sp>
      <p:sp>
        <p:nvSpPr>
          <p:cNvPr id="9" name="Rectangle 8"/>
          <p:cNvSpPr/>
          <p:nvPr/>
        </p:nvSpPr>
        <p:spPr>
          <a:xfrm>
            <a:off x="2482158" y="2710931"/>
            <a:ext cx="5956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What </a:t>
            </a:r>
            <a:r>
              <a:rPr lang="en-US" sz="3600" dirty="0" err="1"/>
              <a:t>colour</a:t>
            </a:r>
            <a:r>
              <a:rPr lang="en-US" sz="3600" dirty="0"/>
              <a:t> comes after blue?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41387" y="3298762"/>
            <a:ext cx="14671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smtClean="0"/>
              <a:t>Indigo.</a:t>
            </a:r>
            <a:endParaRPr lang="en-US" sz="3600" dirty="0"/>
          </a:p>
        </p:txBody>
      </p:sp>
      <p:sp>
        <p:nvSpPr>
          <p:cNvPr id="12" name="Rectangle 11"/>
          <p:cNvSpPr/>
          <p:nvPr/>
        </p:nvSpPr>
        <p:spPr>
          <a:xfrm>
            <a:off x="2471275" y="4158737"/>
            <a:ext cx="45940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What is the last </a:t>
            </a:r>
            <a:r>
              <a:rPr lang="en-US" sz="3600" dirty="0" err="1"/>
              <a:t>colour</a:t>
            </a:r>
            <a:r>
              <a:rPr lang="en-US" sz="3600" dirty="0"/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17589" y="4888082"/>
            <a:ext cx="13988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Violet.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6621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2069413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Assessment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</p:spTree>
    <p:extLst>
      <p:ext uri="{BB962C8B-B14F-4D97-AF65-F5344CB8AC3E}">
        <p14:creationId xmlns:p14="http://schemas.microsoft.com/office/powerpoint/2010/main" val="37327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94931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Homework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0" y="1069536"/>
            <a:ext cx="609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Draw a rainbow and </a:t>
            </a:r>
            <a:r>
              <a:rPr lang="en-US" sz="3200" b="1" dirty="0" err="1"/>
              <a:t>colour</a:t>
            </a:r>
            <a:r>
              <a:rPr lang="en-US" sz="3200" b="1" dirty="0"/>
              <a:t> it.</a:t>
            </a:r>
            <a:endParaRPr lang="en-US" sz="3200" dirty="0"/>
          </a:p>
          <a:p>
            <a:r>
              <a:rPr lang="en-US" sz="3200" dirty="0"/>
              <a:t>Then write the seven </a:t>
            </a:r>
            <a:r>
              <a:rPr lang="en-US" sz="3200" dirty="0" err="1"/>
              <a:t>colours</a:t>
            </a:r>
            <a:r>
              <a:rPr lang="en-US" sz="3200" dirty="0"/>
              <a:t>: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Red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Orange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Yellow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Green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Blue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Violet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Indigo</a:t>
            </a:r>
          </a:p>
        </p:txBody>
      </p:sp>
    </p:spTree>
    <p:extLst>
      <p:ext uri="{BB962C8B-B14F-4D97-AF65-F5344CB8AC3E}">
        <p14:creationId xmlns:p14="http://schemas.microsoft.com/office/powerpoint/2010/main" val="123191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00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lang="en-US" dirty="0" smtClean="0"/>
              <a:t>Primary </a:t>
            </a:r>
            <a:r>
              <a:rPr dirty="0" smtClean="0"/>
              <a:t>English </a:t>
            </a:r>
            <a:r>
              <a:rPr dirty="0"/>
              <a:t>With </a:t>
            </a:r>
            <a:r>
              <a:rPr dirty="0" err="1"/>
              <a:t>Anisur</a:t>
            </a:r>
            <a:r>
              <a:rPr dirty="0"/>
              <a:t> Rahman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240" y="473831"/>
            <a:ext cx="1832040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dirty="0"/>
              <a:t>Thank You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199" y="1041805"/>
            <a:ext cx="11804073" cy="5220445"/>
          </a:xfrm>
          <a:prstGeom prst="roundRect">
            <a:avLst/>
          </a:prstGeom>
          <a:solidFill>
            <a:srgbClr val="FAFA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/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274320" y="6401720"/>
            <a:ext cx="11430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/>
            </a:pPr>
            <a:r>
              <a:rPr dirty="0"/>
              <a:t>📚 English With </a:t>
            </a:r>
            <a:r>
              <a:rPr dirty="0" err="1"/>
              <a:t>Anisur</a:t>
            </a:r>
            <a:r>
              <a:rPr dirty="0"/>
              <a:t> Rahman | Learn English with Bangla Explanation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66407" y="2074031"/>
            <a:ext cx="3805016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6600" dirty="0"/>
              <a:t>Thank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322" y="3075517"/>
            <a:ext cx="7753084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976D2"/>
                </a:solidFill>
              </a:defRPr>
            </a:pPr>
            <a:r>
              <a:rPr lang="en-US" sz="6600" dirty="0" smtClean="0"/>
              <a:t>Wish you all the best.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69044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675</Words>
  <Application>Microsoft Office PowerPoint</Application>
  <PresentationFormat>Widescreen</PresentationFormat>
  <Paragraphs>138</Paragraphs>
  <Slides>22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Anisur</cp:lastModifiedBy>
  <cp:revision>34</cp:revision>
  <dcterms:created xsi:type="dcterms:W3CDTF">2013-01-27T09:14:16Z</dcterms:created>
  <dcterms:modified xsi:type="dcterms:W3CDTF">2026-08-11T01:14:18Z</dcterms:modified>
  <cp:category/>
</cp:coreProperties>
</file>