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8" r:id="rId2"/>
    <p:sldId id="420" r:id="rId3"/>
    <p:sldId id="495" r:id="rId4"/>
    <p:sldId id="528" r:id="rId5"/>
    <p:sldId id="511" r:id="rId6"/>
    <p:sldId id="532" r:id="rId7"/>
    <p:sldId id="534" r:id="rId8"/>
    <p:sldId id="536" r:id="rId9"/>
    <p:sldId id="538" r:id="rId10"/>
    <p:sldId id="540" r:id="rId11"/>
    <p:sldId id="43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883" autoAdjust="0"/>
  </p:normalViewPr>
  <p:slideViewPr>
    <p:cSldViewPr snapToGrid="0">
      <p:cViewPr varScale="1">
        <p:scale>
          <a:sx n="68" d="100"/>
          <a:sy n="68" d="100"/>
        </p:scale>
        <p:origin x="-822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8953C-5F11-403C-8B91-DEE97225C7F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014FA-AB8E-47A7-B44E-3D49B36CB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5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m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m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9C6FDF3-16EB-C603-0360-D80CAF33A00A}"/>
              </a:ext>
            </a:extLst>
          </p:cNvPr>
          <p:cNvSpPr txBox="1"/>
          <p:nvPr/>
        </p:nvSpPr>
        <p:spPr>
          <a:xfrm>
            <a:off x="3246120" y="1874520"/>
            <a:ext cx="65227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স্বাগতম </a:t>
            </a:r>
            <a:endParaRPr lang="en-US" sz="66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0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5BFF41-3A1B-C040-E1E2-2D8C574057FF}"/>
              </a:ext>
            </a:extLst>
          </p:cNvPr>
          <p:cNvSpPr txBox="1"/>
          <p:nvPr/>
        </p:nvSpPr>
        <p:spPr>
          <a:xfrm>
            <a:off x="1595661" y="4100980"/>
            <a:ext cx="35523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হেোসেন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হরিঢালী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পাইকগাছা.খুলনা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০১৯৪৮-১৫৬০৮০</a:t>
            </a:r>
            <a:r>
              <a:rPr lang="bn-B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997B375-C226-B311-F99E-B9F5F406BAFD}"/>
              </a:ext>
            </a:extLst>
          </p:cNvPr>
          <p:cNvSpPr txBox="1"/>
          <p:nvPr/>
        </p:nvSpPr>
        <p:spPr>
          <a:xfrm>
            <a:off x="6483759" y="4327566"/>
            <a:ext cx="4961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৪র্থ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পাঠ-39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xmlns="" id="{68792016-2C77-DB91-E7E1-4AEBDD331B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2" b="13952"/>
          <a:stretch>
            <a:fillRect/>
          </a:stretch>
        </p:blipFill>
        <p:spPr>
          <a:xfrm>
            <a:off x="8121472" y="2161988"/>
            <a:ext cx="1985492" cy="1938992"/>
          </a:xfrm>
        </p:spPr>
      </p:pic>
      <p:pic>
        <p:nvPicPr>
          <p:cNvPr id="7" name="Picture Placeholder 6">
            <a:extLst>
              <a:ext uri="{FF2B5EF4-FFF2-40B4-BE49-F238E27FC236}">
                <a16:creationId xmlns="" xmlns:a16="http://schemas.microsoft.com/office/drawing/2014/main" id="{BAFF71AC-61B2-4D03-6500-00E20E129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1" b="16281"/>
          <a:stretch>
            <a:fillRect/>
          </a:stretch>
        </p:blipFill>
        <p:spPr>
          <a:xfrm>
            <a:off x="2275877" y="2150137"/>
            <a:ext cx="1970252" cy="19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65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="" xmlns:a16="http://schemas.microsoft.com/office/drawing/2014/main" id="{83DF6E45-2866-2D39-F5C2-7B7D943E1628}"/>
              </a:ext>
            </a:extLst>
          </p:cNvPr>
          <p:cNvSpPr/>
          <p:nvPr/>
        </p:nvSpPr>
        <p:spPr>
          <a:xfrm>
            <a:off x="3402036" y="281061"/>
            <a:ext cx="5387928" cy="1158860"/>
          </a:xfrm>
          <a:prstGeom prst="cloudCallout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i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8D99CE2-0097-AA65-93FB-A8FE1321BB55}"/>
              </a:ext>
            </a:extLst>
          </p:cNvPr>
          <p:cNvSpPr txBox="1"/>
          <p:nvPr/>
        </p:nvSpPr>
        <p:spPr>
          <a:xfrm>
            <a:off x="661181" y="2399275"/>
            <a:ext cx="11122780" cy="3006001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১.২.১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অধীত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শব্দযুক্ত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৪.১.২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ছন্দের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স্বরভঙ্গি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অনুসারে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আনন্দের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৮.১.১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ছন্দের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স্বরভঙ্গি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আবৃতি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235543F-3804-6819-D567-118C86BC0179}"/>
              </a:ext>
            </a:extLst>
          </p:cNvPr>
          <p:cNvSpPr txBox="1"/>
          <p:nvPr/>
        </p:nvSpPr>
        <p:spPr>
          <a:xfrm>
            <a:off x="661181" y="1629834"/>
            <a:ext cx="7624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317408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23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76" y="1401097"/>
            <a:ext cx="5894724" cy="3876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12" y="1401096"/>
            <a:ext cx="2384433" cy="3834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24864" y="422443"/>
            <a:ext cx="414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7" t="6229" r="8318" b="7193"/>
          <a:stretch/>
        </p:blipFill>
        <p:spPr>
          <a:xfrm>
            <a:off x="9038590" y="1401097"/>
            <a:ext cx="2580967" cy="387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64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608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467833" y="425303"/>
            <a:ext cx="3370522" cy="86123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পূর্বজ্ঞান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যাচাই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 rot="2153418">
            <a:off x="3520561" y="1292380"/>
            <a:ext cx="667892" cy="73300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54516" y="1801895"/>
            <a:ext cx="5668297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আন্তর্জাতিক মাতৃভাষা দিবস কত তারিখে?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4516" y="2844225"/>
            <a:ext cx="5865391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২১ শে ফেব্রুয়ারি আন্তর্জাতিক মাতৃভাষা দিবস।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54516" y="4002392"/>
            <a:ext cx="4483509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প্রভাতফেরির মিছিল কবে হয়?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11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41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29547" y="442452"/>
            <a:ext cx="2595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 কবিতা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09651" y="1008015"/>
            <a:ext cx="176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2231" y="1804410"/>
            <a:ext cx="36526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পাহাড়তলীর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মরণচূড়ায়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ঝাপ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অগ্নি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ফেব্রেুয়ারির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প্রভাতফেরি,প্রভাতফেরি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বচন,আমি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জন্মেছি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339213" y="442452"/>
            <a:ext cx="2521974" cy="1592826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পাঠ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965" y="560224"/>
            <a:ext cx="3661180" cy="279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4129546" y="4269658"/>
            <a:ext cx="757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5"/>
          <a:stretch/>
        </p:blipFill>
        <p:spPr>
          <a:xfrm>
            <a:off x="7624916" y="3807015"/>
            <a:ext cx="4327499" cy="2383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39" y="2276187"/>
            <a:ext cx="3612800" cy="2585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78476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41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29547" y="442452"/>
            <a:ext cx="2595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 কবিতা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09651" y="1008015"/>
            <a:ext cx="176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2231" y="1804410"/>
            <a:ext cx="36526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পাহাড়তলীর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মরণচূড়ায়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ঝাপ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অগ্নি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ফেব্রেুয়ারির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প্রভাতফেরি,প্রভাতফেরি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বচন,আমি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জন্মেছি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339213" y="442452"/>
            <a:ext cx="2521974" cy="1592826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965" y="560224"/>
            <a:ext cx="3661180" cy="279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4129546" y="4269658"/>
            <a:ext cx="757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5"/>
          <a:stretch/>
        </p:blipFill>
        <p:spPr>
          <a:xfrm>
            <a:off x="7624916" y="3807015"/>
            <a:ext cx="4327499" cy="2383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39" y="2276187"/>
            <a:ext cx="3612800" cy="2585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54524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41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29547" y="442452"/>
            <a:ext cx="2595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একুশের কবিতা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09651" y="1008015"/>
            <a:ext cx="176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2231" y="1804410"/>
            <a:ext cx="36526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পাহাড়তলীর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মরণচূড়ায়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ঝাপ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অগ্নি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ফেব্রেুয়ারির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প্রভাতফেরি,প্রভাতফেরি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বচন,আমি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জন্মেছি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339213" y="442452"/>
            <a:ext cx="2521974" cy="1592826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965" y="560224"/>
            <a:ext cx="3661180" cy="279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4129546" y="4269658"/>
            <a:ext cx="757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5"/>
          <a:stretch/>
        </p:blipFill>
        <p:spPr>
          <a:xfrm>
            <a:off x="7624916" y="3807015"/>
            <a:ext cx="4327499" cy="2383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39" y="2276187"/>
            <a:ext cx="3612800" cy="2585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54524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6696" y="545690"/>
            <a:ext cx="4380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 দিয়ে বাক্য তৈরি </a:t>
            </a:r>
            <a:r>
              <a:rPr lang="bn-IN" sz="3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0425" y="1352989"/>
            <a:ext cx="1504764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6387" y="1369702"/>
            <a:ext cx="1297859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7898" y="2337435"/>
            <a:ext cx="988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3262" y="3173503"/>
            <a:ext cx="988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3262" y="3999670"/>
            <a:ext cx="988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বৃষ্টি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53262" y="4702643"/>
            <a:ext cx="988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ঝাঁপ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3826" y="5420513"/>
            <a:ext cx="1787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প্রভাতফেরি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683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25504" y="2384719"/>
            <a:ext cx="427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............................................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48406" y="3839617"/>
            <a:ext cx="427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............................................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8406" y="4582142"/>
            <a:ext cx="427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............................................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8406" y="5401433"/>
            <a:ext cx="427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............................................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48406" y="3040687"/>
            <a:ext cx="427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............................................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1083" y="2229537"/>
            <a:ext cx="3215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 বাতাস কিনতে?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65607" y="2871872"/>
            <a:ext cx="2633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ছড়াও ফুলের বন্যা।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01587" y="3661336"/>
            <a:ext cx="3244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বৃষ্টি নামে,বৃষ্টি কোথায়?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21670" y="4420397"/>
            <a:ext cx="2721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ঝাঁপ দিল যে অগ্নি।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31083" y="5179458"/>
            <a:ext cx="3711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প্রভাতফেরির মিছিল যাবে।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88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68801" y="1331146"/>
            <a:ext cx="530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কে মুক্তভবাতাস কিনতে প্রাণ দিয়েছে?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6275" y="2271356"/>
            <a:ext cx="4250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 কবি কোথায় জন্মগ্রহণ করেছেন?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7646" y="3291047"/>
            <a:ext cx="584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 কীসের দাবিতে একুশে ফেব্রুয়ারির ঘটনা ঘটেছিল?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2899" y="4310739"/>
            <a:ext cx="5172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ঘ. ফেব্রুয়ারির একুশ তারিখ কী ঘটেছিল?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017" y="5435967"/>
            <a:ext cx="6049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ঙ. তোমার অভিজ্ঞতা থেকে প্রতাতফেরির বণর্না দাও?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259" y="324954"/>
            <a:ext cx="2879196" cy="1813138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608"/>
            </a:avLst>
          </a:prstGeom>
          <a:solidFill>
            <a:srgbClr val="B47C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5279" y="380760"/>
            <a:ext cx="181423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52333" y="1832029"/>
            <a:ext cx="6129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উত্তরঃভাষা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শহিদরা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বাতাসে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কিনতে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দিয়েছে</a:t>
            </a:r>
            <a:r>
              <a:rPr lang="en-US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1697" y="2838221"/>
            <a:ext cx="714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উত্তরঃকবি চট্টগ্রাম জেলার রাউজানে জন্মগ্রহণ করেছেন।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9283" y="3857365"/>
            <a:ext cx="7332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উত্তরঃরাষ্ট্রভাষা বাংলার দাবিতে একুশে ফেব্রুয়ারির ঘটনা ঘটেছিল।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1697" y="4719465"/>
            <a:ext cx="73004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উত্তরঃফেব্রুয়ারির একুশ তারিখে ভাষা আন্দোলনে ভাষা শহিদরা শহিদ হয়েছিলেন।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92611" y="5776904"/>
            <a:ext cx="10926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উত্তরঃআমার অভিজ্ঞতা থেকে দেখি,একুশে ফেব্রুয়ারির ভোরে মানুষ খালি পায়ে প্রভাতফেরিতে অংশ নেয়।সবাই ফুল হাতে শহিদ মিনারে যায়।তারা শহিদদের শ্রদ্ধা জানায় এবং একুশের গান গায়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169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9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940</TotalTime>
  <Words>358</Words>
  <Application>Microsoft Office PowerPoint</Application>
  <PresentationFormat>Custom</PresentationFormat>
  <Paragraphs>82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View</dc:creator>
  <cp:lastModifiedBy>WALTON</cp:lastModifiedBy>
  <cp:revision>301</cp:revision>
  <dcterms:created xsi:type="dcterms:W3CDTF">2025-12-18T03:25:05Z</dcterms:created>
  <dcterms:modified xsi:type="dcterms:W3CDTF">2026-08-15T13:29:35Z</dcterms:modified>
</cp:coreProperties>
</file>