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45" r:id="rId2"/>
    <p:sldId id="257" r:id="rId3"/>
    <p:sldId id="258" r:id="rId4"/>
    <p:sldId id="259" r:id="rId5"/>
    <p:sldId id="260" r:id="rId6"/>
    <p:sldId id="309" r:id="rId7"/>
    <p:sldId id="339" r:id="rId8"/>
    <p:sldId id="328" r:id="rId9"/>
    <p:sldId id="332" r:id="rId10"/>
    <p:sldId id="333" r:id="rId11"/>
    <p:sldId id="341" r:id="rId12"/>
    <p:sldId id="342" r:id="rId13"/>
    <p:sldId id="334" r:id="rId14"/>
    <p:sldId id="335" r:id="rId15"/>
    <p:sldId id="344" r:id="rId16"/>
    <p:sldId id="263" r:id="rId17"/>
    <p:sldId id="265" r:id="rId18"/>
    <p:sldId id="294" r:id="rId19"/>
    <p:sldId id="26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>
      <p:cViewPr varScale="1">
        <p:scale>
          <a:sx n="67" d="100"/>
          <a:sy n="67" d="100"/>
        </p:scale>
        <p:origin x="84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hammed Morshed" userId="a79d03850d9b7c99" providerId="LiveId" clId="{44373ECD-EF87-4AD5-A3C3-14BD7E70D8C9}"/>
    <pc:docChg chg="undo custSel addSld delSld modSld sldOrd modMainMaster modNotesMaster">
      <pc:chgData name="Mohammed Morshed" userId="a79d03850d9b7c99" providerId="LiveId" clId="{44373ECD-EF87-4AD5-A3C3-14BD7E70D8C9}" dt="2026-08-07T06:00:10.498" v="1304"/>
      <pc:docMkLst>
        <pc:docMk/>
      </pc:docMkLst>
      <pc:sldChg chg="addSp delSp modSp mod ord modTransition delAnim modAnim">
        <pc:chgData name="Mohammed Morshed" userId="a79d03850d9b7c99" providerId="LiveId" clId="{44373ECD-EF87-4AD5-A3C3-14BD7E70D8C9}" dt="2026-08-07T05:56:08.308" v="1277"/>
        <pc:sldMkLst>
          <pc:docMk/>
          <pc:sldMk cId="1888273999" sldId="257"/>
        </pc:sldMkLst>
        <pc:spChg chg="del">
          <ac:chgData name="Mohammed Morshed" userId="a79d03850d9b7c99" providerId="LiveId" clId="{44373ECD-EF87-4AD5-A3C3-14BD7E70D8C9}" dt="2026-08-07T01:33:03.184" v="31" actId="21"/>
          <ac:spMkLst>
            <pc:docMk/>
            <pc:sldMk cId="1888273999" sldId="257"/>
            <ac:spMk id="3" creationId="{00000000-0000-0000-0000-000000000000}"/>
          </ac:spMkLst>
        </pc:spChg>
        <pc:spChg chg="add del mod">
          <ac:chgData name="Mohammed Morshed" userId="a79d03850d9b7c99" providerId="LiveId" clId="{44373ECD-EF87-4AD5-A3C3-14BD7E70D8C9}" dt="2026-08-07T02:37:18.281" v="53" actId="21"/>
          <ac:spMkLst>
            <pc:docMk/>
            <pc:sldMk cId="1888273999" sldId="257"/>
            <ac:spMk id="6" creationId="{00000000-0000-0000-0000-000000000000}"/>
          </ac:spMkLst>
        </pc:spChg>
        <pc:spChg chg="add del mod">
          <ac:chgData name="Mohammed Morshed" userId="a79d03850d9b7c99" providerId="LiveId" clId="{44373ECD-EF87-4AD5-A3C3-14BD7E70D8C9}" dt="2026-08-07T02:39:51.818" v="61" actId="21"/>
          <ac:spMkLst>
            <pc:docMk/>
            <pc:sldMk cId="1888273999" sldId="257"/>
            <ac:spMk id="10" creationId="{00000000-0000-0000-0000-000000000000}"/>
          </ac:spMkLst>
        </pc:spChg>
        <pc:spChg chg="add del mod">
          <ac:chgData name="Mohammed Morshed" userId="a79d03850d9b7c99" providerId="LiveId" clId="{44373ECD-EF87-4AD5-A3C3-14BD7E70D8C9}" dt="2026-08-07T02:44:35.400" v="81" actId="21"/>
          <ac:spMkLst>
            <pc:docMk/>
            <pc:sldMk cId="1888273999" sldId="257"/>
            <ac:spMk id="12" creationId="{00000000-0000-0000-0000-000000000000}"/>
          </ac:spMkLst>
        </pc:spChg>
        <pc:spChg chg="add del mod">
          <ac:chgData name="Mohammed Morshed" userId="a79d03850d9b7c99" providerId="LiveId" clId="{44373ECD-EF87-4AD5-A3C3-14BD7E70D8C9}" dt="2026-08-07T05:42:53.236" v="1173" actId="478"/>
          <ac:spMkLst>
            <pc:docMk/>
            <pc:sldMk cId="1888273999" sldId="257"/>
            <ac:spMk id="15" creationId="{00000000-0000-0000-0000-000000000000}"/>
          </ac:spMkLst>
        </pc:spChg>
        <pc:spChg chg="add mod">
          <ac:chgData name="Mohammed Morshed" userId="a79d03850d9b7c99" providerId="LiveId" clId="{44373ECD-EF87-4AD5-A3C3-14BD7E70D8C9}" dt="2026-08-07T05:43:36.451" v="1178" actId="1036"/>
          <ac:spMkLst>
            <pc:docMk/>
            <pc:sldMk cId="1888273999" sldId="257"/>
            <ac:spMk id="17" creationId="{D4A80FEE-0701-3FDE-22A9-340A10E6FD5E}"/>
          </ac:spMkLst>
        </pc:spChg>
        <pc:picChg chg="add del mod">
          <ac:chgData name="Mohammed Morshed" userId="a79d03850d9b7c99" providerId="LiveId" clId="{44373ECD-EF87-4AD5-A3C3-14BD7E70D8C9}" dt="2026-08-07T01:28:05.945" v="7" actId="478"/>
          <ac:picMkLst>
            <pc:docMk/>
            <pc:sldMk cId="1888273999" sldId="257"/>
            <ac:picMk id="2" creationId="{47164A5C-C593-16C4-F70B-D91FE84F0576}"/>
          </ac:picMkLst>
        </pc:picChg>
        <pc:picChg chg="del">
          <ac:chgData name="Mohammed Morshed" userId="a79d03850d9b7c99" providerId="LiveId" clId="{44373ECD-EF87-4AD5-A3C3-14BD7E70D8C9}" dt="2026-08-07T01:27:38.637" v="2" actId="478"/>
          <ac:picMkLst>
            <pc:docMk/>
            <pc:sldMk cId="1888273999" sldId="257"/>
            <ac:picMk id="4" creationId="{00000000-0000-0000-0000-000000000000}"/>
          </ac:picMkLst>
        </pc:picChg>
        <pc:picChg chg="add del mod modCrop">
          <ac:chgData name="Mohammed Morshed" userId="a79d03850d9b7c99" providerId="LiveId" clId="{44373ECD-EF87-4AD5-A3C3-14BD7E70D8C9}" dt="2026-08-07T01:33:12.117" v="33" actId="478"/>
          <ac:picMkLst>
            <pc:docMk/>
            <pc:sldMk cId="1888273999" sldId="257"/>
            <ac:picMk id="5" creationId="{963FF945-6ECD-237D-1DFF-C3D7CE7C5B58}"/>
          </ac:picMkLst>
        </pc:picChg>
        <pc:picChg chg="del">
          <ac:chgData name="Mohammed Morshed" userId="a79d03850d9b7c99" providerId="LiveId" clId="{44373ECD-EF87-4AD5-A3C3-14BD7E70D8C9}" dt="2026-08-07T01:27:34.681" v="1" actId="478"/>
          <ac:picMkLst>
            <pc:docMk/>
            <pc:sldMk cId="1888273999" sldId="257"/>
            <ac:picMk id="7" creationId="{00000000-0000-0000-0000-000000000000}"/>
          </ac:picMkLst>
        </pc:picChg>
        <pc:picChg chg="add del">
          <ac:chgData name="Mohammed Morshed" userId="a79d03850d9b7c99" providerId="LiveId" clId="{44373ECD-EF87-4AD5-A3C3-14BD7E70D8C9}" dt="2026-08-07T02:32:08.940" v="50" actId="478"/>
          <ac:picMkLst>
            <pc:docMk/>
            <pc:sldMk cId="1888273999" sldId="257"/>
            <ac:picMk id="8" creationId="{6780A830-AC34-2980-39BB-21BBCCD99FB9}"/>
          </ac:picMkLst>
        </pc:picChg>
        <pc:picChg chg="add del mod">
          <ac:chgData name="Mohammed Morshed" userId="a79d03850d9b7c99" providerId="LiveId" clId="{44373ECD-EF87-4AD5-A3C3-14BD7E70D8C9}" dt="2026-08-07T02:37:40.258" v="57" actId="478"/>
          <ac:picMkLst>
            <pc:docMk/>
            <pc:sldMk cId="1888273999" sldId="257"/>
            <ac:picMk id="9" creationId="{8B7CFE12-8187-A342-3E22-7575357F4E89}"/>
          </ac:picMkLst>
        </pc:picChg>
        <pc:picChg chg="add del mod modCrop">
          <ac:chgData name="Mohammed Morshed" userId="a79d03850d9b7c99" providerId="LiveId" clId="{44373ECD-EF87-4AD5-A3C3-14BD7E70D8C9}" dt="2026-08-07T02:40:29.775" v="66" actId="478"/>
          <ac:picMkLst>
            <pc:docMk/>
            <pc:sldMk cId="1888273999" sldId="257"/>
            <ac:picMk id="11" creationId="{E263B5D9-1156-919F-7591-6FD085FA70C9}"/>
          </ac:picMkLst>
        </pc:picChg>
        <pc:picChg chg="add del mod">
          <ac:chgData name="Mohammed Morshed" userId="a79d03850d9b7c99" providerId="LiveId" clId="{44373ECD-EF87-4AD5-A3C3-14BD7E70D8C9}" dt="2026-08-07T02:42:58.673" v="70" actId="21"/>
          <ac:picMkLst>
            <pc:docMk/>
            <pc:sldMk cId="1888273999" sldId="257"/>
            <ac:picMk id="13" creationId="{3265EB1F-2D0E-2853-C854-29B94381C9F2}"/>
          </ac:picMkLst>
        </pc:picChg>
        <pc:picChg chg="add mod modCrop">
          <ac:chgData name="Mohammed Morshed" userId="a79d03850d9b7c99" providerId="LiveId" clId="{44373ECD-EF87-4AD5-A3C3-14BD7E70D8C9}" dt="2026-08-07T02:44:57.224" v="85" actId="732"/>
          <ac:picMkLst>
            <pc:docMk/>
            <pc:sldMk cId="1888273999" sldId="257"/>
            <ac:picMk id="14" creationId="{C487B812-1525-7E79-F160-7C9361A9AB2D}"/>
          </ac:picMkLst>
        </pc:picChg>
      </pc:sldChg>
      <pc:sldChg chg="addSp delSp modSp mod modTransition delAnim modAnim">
        <pc:chgData name="Mohammed Morshed" userId="a79d03850d9b7c99" providerId="LiveId" clId="{44373ECD-EF87-4AD5-A3C3-14BD7E70D8C9}" dt="2026-08-07T05:56:14.442" v="1278"/>
        <pc:sldMkLst>
          <pc:docMk/>
          <pc:sldMk cId="2985256941" sldId="258"/>
        </pc:sldMkLst>
        <pc:spChg chg="mod">
          <ac:chgData name="Mohammed Morshed" userId="a79d03850d9b7c99" providerId="LiveId" clId="{44373ECD-EF87-4AD5-A3C3-14BD7E70D8C9}" dt="2026-08-07T02:46:56.506" v="138" actId="404"/>
          <ac:spMkLst>
            <pc:docMk/>
            <pc:sldMk cId="2985256941" sldId="258"/>
            <ac:spMk id="2" creationId="{00000000-0000-0000-0000-000000000000}"/>
          </ac:spMkLst>
        </pc:spChg>
        <pc:spChg chg="mod">
          <ac:chgData name="Mohammed Morshed" userId="a79d03850d9b7c99" providerId="LiveId" clId="{44373ECD-EF87-4AD5-A3C3-14BD7E70D8C9}" dt="2026-08-07T02:46:52.826" v="137" actId="207"/>
          <ac:spMkLst>
            <pc:docMk/>
            <pc:sldMk cId="2985256941" sldId="258"/>
            <ac:spMk id="3" creationId="{00000000-0000-0000-0000-000000000000}"/>
          </ac:spMkLst>
        </pc:spChg>
        <pc:picChg chg="del mod">
          <ac:chgData name="Mohammed Morshed" userId="a79d03850d9b7c99" providerId="LiveId" clId="{44373ECD-EF87-4AD5-A3C3-14BD7E70D8C9}" dt="2026-08-07T02:45:04.568" v="86" actId="478"/>
          <ac:picMkLst>
            <pc:docMk/>
            <pc:sldMk cId="2985256941" sldId="258"/>
            <ac:picMk id="4" creationId="{00000000-0000-0000-0000-000000000000}"/>
          </ac:picMkLst>
        </pc:picChg>
        <pc:picChg chg="add mod">
          <ac:chgData name="Mohammed Morshed" userId="a79d03850d9b7c99" providerId="LiveId" clId="{44373ECD-EF87-4AD5-A3C3-14BD7E70D8C9}" dt="2026-08-07T02:46:17.091" v="98" actId="1037"/>
          <ac:picMkLst>
            <pc:docMk/>
            <pc:sldMk cId="2985256941" sldId="258"/>
            <ac:picMk id="6" creationId="{2BC7F3FD-7E86-B552-CB3B-4E7944A433DE}"/>
          </ac:picMkLst>
        </pc:picChg>
      </pc:sldChg>
      <pc:sldChg chg="addSp modSp mod modTransition modAnim">
        <pc:chgData name="Mohammed Morshed" userId="a79d03850d9b7c99" providerId="LiveId" clId="{44373ECD-EF87-4AD5-A3C3-14BD7E70D8C9}" dt="2026-08-07T05:56:18.198" v="1279"/>
        <pc:sldMkLst>
          <pc:docMk/>
          <pc:sldMk cId="3539267854" sldId="259"/>
        </pc:sldMkLst>
        <pc:spChg chg="mod">
          <ac:chgData name="Mohammed Morshed" userId="a79d03850d9b7c99" providerId="LiveId" clId="{44373ECD-EF87-4AD5-A3C3-14BD7E70D8C9}" dt="2026-08-07T02:47:29.671" v="168" actId="207"/>
          <ac:spMkLst>
            <pc:docMk/>
            <pc:sldMk cId="3539267854" sldId="259"/>
            <ac:spMk id="2" creationId="{00000000-0000-0000-0000-000000000000}"/>
          </ac:spMkLst>
        </pc:spChg>
        <pc:spChg chg="mod">
          <ac:chgData name="Mohammed Morshed" userId="a79d03850d9b7c99" providerId="LiveId" clId="{44373ECD-EF87-4AD5-A3C3-14BD7E70D8C9}" dt="2026-08-07T02:47:40.659" v="170" actId="6549"/>
          <ac:spMkLst>
            <pc:docMk/>
            <pc:sldMk cId="3539267854" sldId="259"/>
            <ac:spMk id="3" creationId="{00000000-0000-0000-0000-000000000000}"/>
          </ac:spMkLst>
        </pc:spChg>
        <pc:spChg chg="mod">
          <ac:chgData name="Mohammed Morshed" userId="a79d03850d9b7c99" providerId="LiveId" clId="{44373ECD-EF87-4AD5-A3C3-14BD7E70D8C9}" dt="2026-08-07T04:31:12.001" v="501" actId="14100"/>
          <ac:spMkLst>
            <pc:docMk/>
            <pc:sldMk cId="3539267854" sldId="259"/>
            <ac:spMk id="6" creationId="{00000000-0000-0000-0000-000000000000}"/>
          </ac:spMkLst>
        </pc:spChg>
        <pc:picChg chg="add mod">
          <ac:chgData name="Mohammed Morshed" userId="a79d03850d9b7c99" providerId="LiveId" clId="{44373ECD-EF87-4AD5-A3C3-14BD7E70D8C9}" dt="2026-08-07T05:45:25.772" v="1184" actId="14100"/>
          <ac:picMkLst>
            <pc:docMk/>
            <pc:sldMk cId="3539267854" sldId="259"/>
            <ac:picMk id="4" creationId="{BDE630B3-6825-EFED-EC0F-1DA2BF8C8285}"/>
          </ac:picMkLst>
        </pc:picChg>
      </pc:sldChg>
      <pc:sldChg chg="addSp modSp mod modTransition modAnim">
        <pc:chgData name="Mohammed Morshed" userId="a79d03850d9b7c99" providerId="LiveId" clId="{44373ECD-EF87-4AD5-A3C3-14BD7E70D8C9}" dt="2026-08-07T05:56:21.691" v="1280"/>
        <pc:sldMkLst>
          <pc:docMk/>
          <pc:sldMk cId="2515245201" sldId="260"/>
        </pc:sldMkLst>
        <pc:spChg chg="mod">
          <ac:chgData name="Mohammed Morshed" userId="a79d03850d9b7c99" providerId="LiveId" clId="{44373ECD-EF87-4AD5-A3C3-14BD7E70D8C9}" dt="2026-08-07T02:48:19.404" v="189" actId="207"/>
          <ac:spMkLst>
            <pc:docMk/>
            <pc:sldMk cId="2515245201" sldId="260"/>
            <ac:spMk id="2" creationId="{00000000-0000-0000-0000-000000000000}"/>
          </ac:spMkLst>
        </pc:spChg>
        <pc:spChg chg="mod">
          <ac:chgData name="Mohammed Morshed" userId="a79d03850d9b7c99" providerId="LiveId" clId="{44373ECD-EF87-4AD5-A3C3-14BD7E70D8C9}" dt="2026-08-07T02:48:30.216" v="190" actId="207"/>
          <ac:spMkLst>
            <pc:docMk/>
            <pc:sldMk cId="2515245201" sldId="260"/>
            <ac:spMk id="5" creationId="{00000000-0000-0000-0000-000000000000}"/>
          </ac:spMkLst>
        </pc:spChg>
        <pc:picChg chg="add mod modCrop">
          <ac:chgData name="Mohammed Morshed" userId="a79d03850d9b7c99" providerId="LiveId" clId="{44373ECD-EF87-4AD5-A3C3-14BD7E70D8C9}" dt="2026-08-07T02:49:30.841" v="201" actId="14100"/>
          <ac:picMkLst>
            <pc:docMk/>
            <pc:sldMk cId="2515245201" sldId="260"/>
            <ac:picMk id="4" creationId="{3900A49F-5A03-7CC0-F226-5DE3A779076A}"/>
          </ac:picMkLst>
        </pc:picChg>
      </pc:sldChg>
      <pc:sldChg chg="addSp delSp modSp mod modTransition delAnim modAnim">
        <pc:chgData name="Mohammed Morshed" userId="a79d03850d9b7c99" providerId="LiveId" clId="{44373ECD-EF87-4AD5-A3C3-14BD7E70D8C9}" dt="2026-08-07T05:57:08.849" v="1291"/>
        <pc:sldMkLst>
          <pc:docMk/>
          <pc:sldMk cId="499059891" sldId="263"/>
        </pc:sldMkLst>
        <pc:spChg chg="mod">
          <ac:chgData name="Mohammed Morshed" userId="a79d03850d9b7c99" providerId="LiveId" clId="{44373ECD-EF87-4AD5-A3C3-14BD7E70D8C9}" dt="2026-08-07T05:30:38.137" v="1022" actId="1036"/>
          <ac:spMkLst>
            <pc:docMk/>
            <pc:sldMk cId="499059891" sldId="263"/>
            <ac:spMk id="4" creationId="{00000000-0000-0000-0000-000000000000}"/>
          </ac:spMkLst>
        </pc:spChg>
        <pc:spChg chg="mod">
          <ac:chgData name="Mohammed Morshed" userId="a79d03850d9b7c99" providerId="LiveId" clId="{44373ECD-EF87-4AD5-A3C3-14BD7E70D8C9}" dt="2026-08-07T05:30:08.994" v="1012" actId="1035"/>
          <ac:spMkLst>
            <pc:docMk/>
            <pc:sldMk cId="499059891" sldId="263"/>
            <ac:spMk id="7" creationId="{00000000-0000-0000-0000-000000000000}"/>
          </ac:spMkLst>
        </pc:spChg>
        <pc:spChg chg="mod">
          <ac:chgData name="Mohammed Morshed" userId="a79d03850d9b7c99" providerId="LiveId" clId="{44373ECD-EF87-4AD5-A3C3-14BD7E70D8C9}" dt="2026-08-07T05:35:39.977" v="1060" actId="14100"/>
          <ac:spMkLst>
            <pc:docMk/>
            <pc:sldMk cId="499059891" sldId="263"/>
            <ac:spMk id="14" creationId="{00000000-0000-0000-0000-000000000000}"/>
          </ac:spMkLst>
        </pc:spChg>
        <pc:picChg chg="del mod">
          <ac:chgData name="Mohammed Morshed" userId="a79d03850d9b7c99" providerId="LiveId" clId="{44373ECD-EF87-4AD5-A3C3-14BD7E70D8C9}" dt="2026-08-07T05:30:45.060" v="1023" actId="478"/>
          <ac:picMkLst>
            <pc:docMk/>
            <pc:sldMk cId="499059891" sldId="263"/>
            <ac:picMk id="2" creationId="{00000000-0000-0000-0000-000000000000}"/>
          </ac:picMkLst>
        </pc:picChg>
        <pc:picChg chg="add mod modCrop">
          <ac:chgData name="Mohammed Morshed" userId="a79d03850d9b7c99" providerId="LiveId" clId="{44373ECD-EF87-4AD5-A3C3-14BD7E70D8C9}" dt="2026-08-07T05:35:13.598" v="1042" actId="1038"/>
          <ac:picMkLst>
            <pc:docMk/>
            <pc:sldMk cId="499059891" sldId="263"/>
            <ac:picMk id="3" creationId="{F8951811-4517-78F5-57E6-BE7DA62726E0}"/>
          </ac:picMkLst>
        </pc:picChg>
        <pc:picChg chg="add mod modCrop">
          <ac:chgData name="Mohammed Morshed" userId="a79d03850d9b7c99" providerId="LiveId" clId="{44373ECD-EF87-4AD5-A3C3-14BD7E70D8C9}" dt="2026-08-07T05:35:17.907" v="1048" actId="1037"/>
          <ac:picMkLst>
            <pc:docMk/>
            <pc:sldMk cId="499059891" sldId="263"/>
            <ac:picMk id="5" creationId="{3E9C30FF-8D5D-E934-DCD5-9D23B07B34D9}"/>
          </ac:picMkLst>
        </pc:picChg>
        <pc:picChg chg="add mod">
          <ac:chgData name="Mohammed Morshed" userId="a79d03850d9b7c99" providerId="LiveId" clId="{44373ECD-EF87-4AD5-A3C3-14BD7E70D8C9}" dt="2026-08-07T05:51:51.373" v="1229" actId="1036"/>
          <ac:picMkLst>
            <pc:docMk/>
            <pc:sldMk cId="499059891" sldId="263"/>
            <ac:picMk id="6" creationId="{5018EA6D-2AE8-2DB3-41CC-CD96562AACCF}"/>
          </ac:picMkLst>
        </pc:picChg>
        <pc:picChg chg="mod">
          <ac:chgData name="Mohammed Morshed" userId="a79d03850d9b7c99" providerId="LiveId" clId="{44373ECD-EF87-4AD5-A3C3-14BD7E70D8C9}" dt="2026-08-07T05:30:56.360" v="1026" actId="14100"/>
          <ac:picMkLst>
            <pc:docMk/>
            <pc:sldMk cId="499059891" sldId="263"/>
            <ac:picMk id="8" creationId="{00000000-0000-0000-0000-000000000000}"/>
          </ac:picMkLst>
        </pc:picChg>
        <pc:picChg chg="mod">
          <ac:chgData name="Mohammed Morshed" userId="a79d03850d9b7c99" providerId="LiveId" clId="{44373ECD-EF87-4AD5-A3C3-14BD7E70D8C9}" dt="2026-08-07T05:30:53.842" v="1025" actId="14100"/>
          <ac:picMkLst>
            <pc:docMk/>
            <pc:sldMk cId="499059891" sldId="263"/>
            <ac:picMk id="9" creationId="{00000000-0000-0000-0000-000000000000}"/>
          </ac:picMkLst>
        </pc:picChg>
      </pc:sldChg>
      <pc:sldChg chg="addSp modSp mod modTransition modAnim">
        <pc:chgData name="Mohammed Morshed" userId="a79d03850d9b7c99" providerId="LiveId" clId="{44373ECD-EF87-4AD5-A3C3-14BD7E70D8C9}" dt="2026-08-07T05:59:05.409" v="1300"/>
        <pc:sldMkLst>
          <pc:docMk/>
          <pc:sldMk cId="1363430457" sldId="265"/>
        </pc:sldMkLst>
        <pc:spChg chg="mod">
          <ac:chgData name="Mohammed Morshed" userId="a79d03850d9b7c99" providerId="LiveId" clId="{44373ECD-EF87-4AD5-A3C3-14BD7E70D8C9}" dt="2026-08-07T05:37:40.216" v="1100" actId="1076"/>
          <ac:spMkLst>
            <pc:docMk/>
            <pc:sldMk cId="1363430457" sldId="265"/>
            <ac:spMk id="5" creationId="{00000000-0000-0000-0000-000000000000}"/>
          </ac:spMkLst>
        </pc:spChg>
        <pc:spChg chg="mod">
          <ac:chgData name="Mohammed Morshed" userId="a79d03850d9b7c99" providerId="LiveId" clId="{44373ECD-EF87-4AD5-A3C3-14BD7E70D8C9}" dt="2026-08-07T05:37:23.977" v="1096" actId="1036"/>
          <ac:spMkLst>
            <pc:docMk/>
            <pc:sldMk cId="1363430457" sldId="265"/>
            <ac:spMk id="7" creationId="{00000000-0000-0000-0000-000000000000}"/>
          </ac:spMkLst>
        </pc:spChg>
        <pc:spChg chg="mod">
          <ac:chgData name="Mohammed Morshed" userId="a79d03850d9b7c99" providerId="LiveId" clId="{44373ECD-EF87-4AD5-A3C3-14BD7E70D8C9}" dt="2026-08-07T05:37:23.977" v="1096" actId="1036"/>
          <ac:spMkLst>
            <pc:docMk/>
            <pc:sldMk cId="1363430457" sldId="265"/>
            <ac:spMk id="9" creationId="{00000000-0000-0000-0000-000000000000}"/>
          </ac:spMkLst>
        </pc:spChg>
        <pc:picChg chg="add mod">
          <ac:chgData name="Mohammed Morshed" userId="a79d03850d9b7c99" providerId="LiveId" clId="{44373ECD-EF87-4AD5-A3C3-14BD7E70D8C9}" dt="2026-08-07T05:53:42.496" v="1233" actId="1076"/>
          <ac:picMkLst>
            <pc:docMk/>
            <pc:sldMk cId="1363430457" sldId="265"/>
            <ac:picMk id="2" creationId="{DE9ED08C-58AA-37EE-2FBA-B1AC2ACE663B}"/>
          </ac:picMkLst>
        </pc:picChg>
        <pc:picChg chg="mod">
          <ac:chgData name="Mohammed Morshed" userId="a79d03850d9b7c99" providerId="LiveId" clId="{44373ECD-EF87-4AD5-A3C3-14BD7E70D8C9}" dt="2026-08-07T05:36:19.770" v="1064" actId="1076"/>
          <ac:picMkLst>
            <pc:docMk/>
            <pc:sldMk cId="1363430457" sldId="265"/>
            <ac:picMk id="10" creationId="{00000000-0000-0000-0000-000000000000}"/>
          </ac:picMkLst>
        </pc:picChg>
        <pc:picChg chg="mod">
          <ac:chgData name="Mohammed Morshed" userId="a79d03850d9b7c99" providerId="LiveId" clId="{44373ECD-EF87-4AD5-A3C3-14BD7E70D8C9}" dt="2026-08-07T05:36:52.145" v="1082" actId="1038"/>
          <ac:picMkLst>
            <pc:docMk/>
            <pc:sldMk cId="1363430457" sldId="265"/>
            <ac:picMk id="11" creationId="{00000000-0000-0000-0000-000000000000}"/>
          </ac:picMkLst>
        </pc:picChg>
        <pc:picChg chg="mod">
          <ac:chgData name="Mohammed Morshed" userId="a79d03850d9b7c99" providerId="LiveId" clId="{44373ECD-EF87-4AD5-A3C3-14BD7E70D8C9}" dt="2026-08-07T05:37:04.554" v="1085" actId="14100"/>
          <ac:picMkLst>
            <pc:docMk/>
            <pc:sldMk cId="1363430457" sldId="265"/>
            <ac:picMk id="12" creationId="{00000000-0000-0000-0000-000000000000}"/>
          </ac:picMkLst>
        </pc:picChg>
      </pc:sldChg>
      <pc:sldChg chg="addSp delSp modSp mod modTransition delAnim modAnim">
        <pc:chgData name="Mohammed Morshed" userId="a79d03850d9b7c99" providerId="LiveId" clId="{44373ECD-EF87-4AD5-A3C3-14BD7E70D8C9}" dt="2026-08-07T05:57:21.936" v="1294"/>
        <pc:sldMkLst>
          <pc:docMk/>
          <pc:sldMk cId="3823717580" sldId="266"/>
        </pc:sldMkLst>
        <pc:spChg chg="add del mod">
          <ac:chgData name="Mohammed Morshed" userId="a79d03850d9b7c99" providerId="LiveId" clId="{44373ECD-EF87-4AD5-A3C3-14BD7E70D8C9}" dt="2026-08-07T02:43:09.250" v="73" actId="21"/>
          <ac:spMkLst>
            <pc:docMk/>
            <pc:sldMk cId="3823717580" sldId="266"/>
            <ac:spMk id="3" creationId="{00000000-0000-0000-0000-000000000000}"/>
          </ac:spMkLst>
        </pc:spChg>
        <pc:spChg chg="del mod">
          <ac:chgData name="Mohammed Morshed" userId="a79d03850d9b7c99" providerId="LiveId" clId="{44373ECD-EF87-4AD5-A3C3-14BD7E70D8C9}" dt="2026-08-07T02:14:58.757" v="44" actId="21"/>
          <ac:spMkLst>
            <pc:docMk/>
            <pc:sldMk cId="3823717580" sldId="266"/>
            <ac:spMk id="5" creationId="{00000000-0000-0000-0000-000000000000}"/>
          </ac:spMkLst>
        </pc:spChg>
        <pc:spChg chg="add del mod">
          <ac:chgData name="Mohammed Morshed" userId="a79d03850d9b7c99" providerId="LiveId" clId="{44373ECD-EF87-4AD5-A3C3-14BD7E70D8C9}" dt="2026-08-07T05:41:43.022" v="1150" actId="478"/>
          <ac:spMkLst>
            <pc:docMk/>
            <pc:sldMk cId="3823717580" sldId="266"/>
            <ac:spMk id="7" creationId="{00000000-0000-0000-0000-000000000000}"/>
          </ac:spMkLst>
        </pc:spChg>
        <pc:spChg chg="add mod">
          <ac:chgData name="Mohammed Morshed" userId="a79d03850d9b7c99" providerId="LiveId" clId="{44373ECD-EF87-4AD5-A3C3-14BD7E70D8C9}" dt="2026-08-07T05:42:45" v="1172" actId="207"/>
          <ac:spMkLst>
            <pc:docMk/>
            <pc:sldMk cId="3823717580" sldId="266"/>
            <ac:spMk id="9" creationId="{5929B9E6-4EAD-20E3-E8C0-4947FE7BF33F}"/>
          </ac:spMkLst>
        </pc:spChg>
        <pc:picChg chg="add del mod">
          <ac:chgData name="Mohammed Morshed" userId="a79d03850d9b7c99" providerId="LiveId" clId="{44373ECD-EF87-4AD5-A3C3-14BD7E70D8C9}" dt="2026-08-07T02:43:06.371" v="72" actId="478"/>
          <ac:picMkLst>
            <pc:docMk/>
            <pc:sldMk cId="3823717580" sldId="266"/>
            <ac:picMk id="2" creationId="{F5911F80-63AB-0DB3-9400-9092DE20C715}"/>
          </ac:picMkLst>
        </pc:picChg>
        <pc:picChg chg="add mod modCrop">
          <ac:chgData name="Mohammed Morshed" userId="a79d03850d9b7c99" providerId="LiveId" clId="{44373ECD-EF87-4AD5-A3C3-14BD7E70D8C9}" dt="2026-08-07T02:43:28.425" v="77" actId="732"/>
          <ac:picMkLst>
            <pc:docMk/>
            <pc:sldMk cId="3823717580" sldId="266"/>
            <ac:picMk id="6" creationId="{F86A8550-1E11-3716-C676-9978376C41CA}"/>
          </ac:picMkLst>
        </pc:picChg>
      </pc:sldChg>
      <pc:sldChg chg="addSp delSp modSp mod modTransition delAnim modAnim">
        <pc:chgData name="Mohammed Morshed" userId="a79d03850d9b7c99" providerId="LiveId" clId="{44373ECD-EF87-4AD5-A3C3-14BD7E70D8C9}" dt="2026-08-07T05:57:18.258" v="1293"/>
        <pc:sldMkLst>
          <pc:docMk/>
          <pc:sldMk cId="4110925078" sldId="294"/>
        </pc:sldMkLst>
        <pc:spChg chg="mod">
          <ac:chgData name="Mohammed Morshed" userId="a79d03850d9b7c99" providerId="LiveId" clId="{44373ECD-EF87-4AD5-A3C3-14BD7E70D8C9}" dt="2026-08-07T05:41:27.748" v="1149" actId="1076"/>
          <ac:spMkLst>
            <pc:docMk/>
            <pc:sldMk cId="4110925078" sldId="294"/>
            <ac:spMk id="5" creationId="{00000000-0000-0000-0000-000000000000}"/>
          </ac:spMkLst>
        </pc:spChg>
        <pc:spChg chg="mod">
          <ac:chgData name="Mohammed Morshed" userId="a79d03850d9b7c99" providerId="LiveId" clId="{44373ECD-EF87-4AD5-A3C3-14BD7E70D8C9}" dt="2026-08-07T05:38:40.153" v="1133" actId="1038"/>
          <ac:spMkLst>
            <pc:docMk/>
            <pc:sldMk cId="4110925078" sldId="294"/>
            <ac:spMk id="6" creationId="{00000000-0000-0000-0000-000000000000}"/>
          </ac:spMkLst>
        </pc:spChg>
        <pc:picChg chg="add mod modCrop">
          <ac:chgData name="Mohammed Morshed" userId="a79d03850d9b7c99" providerId="LiveId" clId="{44373ECD-EF87-4AD5-A3C3-14BD7E70D8C9}" dt="2026-08-07T05:41:19.353" v="1148" actId="1076"/>
          <ac:picMkLst>
            <pc:docMk/>
            <pc:sldMk cId="4110925078" sldId="294"/>
            <ac:picMk id="2" creationId="{9A79951E-D72D-6062-865F-950BD1286AC4}"/>
          </ac:picMkLst>
        </pc:picChg>
        <pc:picChg chg="del mod">
          <ac:chgData name="Mohammed Morshed" userId="a79d03850d9b7c99" providerId="LiveId" clId="{44373ECD-EF87-4AD5-A3C3-14BD7E70D8C9}" dt="2026-08-07T05:37:57.169" v="1102" actId="478"/>
          <ac:picMkLst>
            <pc:docMk/>
            <pc:sldMk cId="4110925078" sldId="294"/>
            <ac:picMk id="8" creationId="{00000000-0000-0000-0000-000000000000}"/>
          </ac:picMkLst>
        </pc:picChg>
      </pc:sldChg>
      <pc:sldChg chg="addSp delSp modSp mod modTransition modAnim">
        <pc:chgData name="Mohammed Morshed" userId="a79d03850d9b7c99" providerId="LiveId" clId="{44373ECD-EF87-4AD5-A3C3-14BD7E70D8C9}" dt="2026-08-07T06:00:10.498" v="1304"/>
        <pc:sldMkLst>
          <pc:docMk/>
          <pc:sldMk cId="3443021211" sldId="309"/>
        </pc:sldMkLst>
        <pc:spChg chg="add del mod">
          <ac:chgData name="Mohammed Morshed" userId="a79d03850d9b7c99" providerId="LiveId" clId="{44373ECD-EF87-4AD5-A3C3-14BD7E70D8C9}" dt="2026-08-07T04:16:36.487" v="274" actId="478"/>
          <ac:spMkLst>
            <pc:docMk/>
            <pc:sldMk cId="3443021211" sldId="309"/>
            <ac:spMk id="2" creationId="{065DE287-D9A7-E898-9F69-4238B9FC0319}"/>
          </ac:spMkLst>
        </pc:spChg>
        <pc:spChg chg="mod">
          <ac:chgData name="Mohammed Morshed" userId="a79d03850d9b7c99" providerId="LiveId" clId="{44373ECD-EF87-4AD5-A3C3-14BD7E70D8C9}" dt="2026-08-07T03:56:02.645" v="269" actId="1037"/>
          <ac:spMkLst>
            <pc:docMk/>
            <pc:sldMk cId="3443021211" sldId="309"/>
            <ac:spMk id="3" creationId="{00000000-0000-0000-0000-000000000000}"/>
          </ac:spMkLst>
        </pc:spChg>
        <pc:spChg chg="add mod">
          <ac:chgData name="Mohammed Morshed" userId="a79d03850d9b7c99" providerId="LiveId" clId="{44373ECD-EF87-4AD5-A3C3-14BD7E70D8C9}" dt="2026-08-07T04:23:18.828" v="448" actId="207"/>
          <ac:spMkLst>
            <pc:docMk/>
            <pc:sldMk cId="3443021211" sldId="309"/>
            <ac:spMk id="4" creationId="{2E7A16D8-CD91-7A4E-70C1-2B36A2BABB9D}"/>
          </ac:spMkLst>
        </pc:spChg>
        <pc:spChg chg="add mod">
          <ac:chgData name="Mohammed Morshed" userId="a79d03850d9b7c99" providerId="LiveId" clId="{44373ECD-EF87-4AD5-A3C3-14BD7E70D8C9}" dt="2026-08-07T04:21:53.922" v="427" actId="1036"/>
          <ac:spMkLst>
            <pc:docMk/>
            <pc:sldMk cId="3443021211" sldId="309"/>
            <ac:spMk id="5" creationId="{8F99C2E2-100F-D17D-04AE-82A68F3FCBCB}"/>
          </ac:spMkLst>
        </pc:spChg>
        <pc:spChg chg="add mod">
          <ac:chgData name="Mohammed Morshed" userId="a79d03850d9b7c99" providerId="LiveId" clId="{44373ECD-EF87-4AD5-A3C3-14BD7E70D8C9}" dt="2026-08-07T04:22:55.636" v="446" actId="1036"/>
          <ac:spMkLst>
            <pc:docMk/>
            <pc:sldMk cId="3443021211" sldId="309"/>
            <ac:spMk id="6" creationId="{41550CD6-6849-0503-5A15-CAA5A10BC665}"/>
          </ac:spMkLst>
        </pc:spChg>
        <pc:spChg chg="add mod">
          <ac:chgData name="Mohammed Morshed" userId="a79d03850d9b7c99" providerId="LiveId" clId="{44373ECD-EF87-4AD5-A3C3-14BD7E70D8C9}" dt="2026-08-07T04:22:00.398" v="428" actId="1037"/>
          <ac:spMkLst>
            <pc:docMk/>
            <pc:sldMk cId="3443021211" sldId="309"/>
            <ac:spMk id="7" creationId="{B663A275-E39A-B004-C2D9-75450765BFBB}"/>
          </ac:spMkLst>
        </pc:spChg>
        <pc:spChg chg="add mod">
          <ac:chgData name="Mohammed Morshed" userId="a79d03850d9b7c99" providerId="LiveId" clId="{44373ECD-EF87-4AD5-A3C3-14BD7E70D8C9}" dt="2026-08-07T04:21:53.922" v="427" actId="1036"/>
          <ac:spMkLst>
            <pc:docMk/>
            <pc:sldMk cId="3443021211" sldId="309"/>
            <ac:spMk id="8" creationId="{B0588F94-468B-A69B-4C99-E4E7B6F61367}"/>
          </ac:spMkLst>
        </pc:spChg>
      </pc:sldChg>
      <pc:sldChg chg="addSp delSp modSp mod modTransition delAnim modAnim">
        <pc:chgData name="Mohammed Morshed" userId="a79d03850d9b7c99" providerId="LiveId" clId="{44373ECD-EF87-4AD5-A3C3-14BD7E70D8C9}" dt="2026-08-07T05:56:34.397" v="1283"/>
        <pc:sldMkLst>
          <pc:docMk/>
          <pc:sldMk cId="2040612859" sldId="328"/>
        </pc:sldMkLst>
        <pc:spChg chg="add del mod">
          <ac:chgData name="Mohammed Morshed" userId="a79d03850d9b7c99" providerId="LiveId" clId="{44373ECD-EF87-4AD5-A3C3-14BD7E70D8C9}" dt="2026-08-07T04:47:29.540" v="576" actId="21"/>
          <ac:spMkLst>
            <pc:docMk/>
            <pc:sldMk cId="2040612859" sldId="328"/>
            <ac:spMk id="6" creationId="{00000000-0000-0000-0000-000000000000}"/>
          </ac:spMkLst>
        </pc:spChg>
        <pc:spChg chg="add del mod">
          <ac:chgData name="Mohammed Morshed" userId="a79d03850d9b7c99" providerId="LiveId" clId="{44373ECD-EF87-4AD5-A3C3-14BD7E70D8C9}" dt="2026-08-07T04:48:04.659" v="589" actId="478"/>
          <ac:spMkLst>
            <pc:docMk/>
            <pc:sldMk cId="2040612859" sldId="328"/>
            <ac:spMk id="7" creationId="{6407A2B4-696C-2F85-3557-D7DCD35BE637}"/>
          </ac:spMkLst>
        </pc:spChg>
        <pc:spChg chg="del mod">
          <ac:chgData name="Mohammed Morshed" userId="a79d03850d9b7c99" providerId="LiveId" clId="{44373ECD-EF87-4AD5-A3C3-14BD7E70D8C9}" dt="2026-08-07T04:45:53.441" v="559" actId="21"/>
          <ac:spMkLst>
            <pc:docMk/>
            <pc:sldMk cId="2040612859" sldId="328"/>
            <ac:spMk id="8" creationId="{00000000-0000-0000-0000-000000000000}"/>
          </ac:spMkLst>
        </pc:spChg>
        <pc:spChg chg="add mod">
          <ac:chgData name="Mohammed Morshed" userId="a79d03850d9b7c99" providerId="LiveId" clId="{44373ECD-EF87-4AD5-A3C3-14BD7E70D8C9}" dt="2026-08-07T04:51:02.912" v="642" actId="1038"/>
          <ac:spMkLst>
            <pc:docMk/>
            <pc:sldMk cId="2040612859" sldId="328"/>
            <ac:spMk id="9" creationId="{00000000-0000-0000-0000-000000000000}"/>
          </ac:spMkLst>
        </pc:spChg>
        <pc:spChg chg="add del mod">
          <ac:chgData name="Mohammed Morshed" userId="a79d03850d9b7c99" providerId="LiveId" clId="{44373ECD-EF87-4AD5-A3C3-14BD7E70D8C9}" dt="2026-08-07T04:48:00.009" v="587" actId="478"/>
          <ac:spMkLst>
            <pc:docMk/>
            <pc:sldMk cId="2040612859" sldId="328"/>
            <ac:spMk id="10" creationId="{66B4C094-508A-A9B4-D5C6-4F58CA17BC82}"/>
          </ac:spMkLst>
        </pc:spChg>
        <pc:picChg chg="add del mod">
          <ac:chgData name="Mohammed Morshed" userId="a79d03850d9b7c99" providerId="LiveId" clId="{44373ECD-EF87-4AD5-A3C3-14BD7E70D8C9}" dt="2026-08-07T04:37:59.836" v="538" actId="22"/>
          <ac:picMkLst>
            <pc:docMk/>
            <pc:sldMk cId="2040612859" sldId="328"/>
            <ac:picMk id="3" creationId="{C4981F77-1F03-969F-4C92-DB231DA3D5D7}"/>
          </ac:picMkLst>
        </pc:picChg>
        <pc:picChg chg="add del mod modCrop">
          <ac:chgData name="Mohammed Morshed" userId="a79d03850d9b7c99" providerId="LiveId" clId="{44373ECD-EF87-4AD5-A3C3-14BD7E70D8C9}" dt="2026-08-07T04:44:47.358" v="546" actId="478"/>
          <ac:picMkLst>
            <pc:docMk/>
            <pc:sldMk cId="2040612859" sldId="328"/>
            <ac:picMk id="4" creationId="{096F1E0A-CB40-306F-C0D1-8CDEFF316E93}"/>
          </ac:picMkLst>
        </pc:picChg>
        <pc:picChg chg="add del mod modCrop">
          <ac:chgData name="Mohammed Morshed" userId="a79d03850d9b7c99" providerId="LiveId" clId="{44373ECD-EF87-4AD5-A3C3-14BD7E70D8C9}" dt="2026-08-07T04:47:53.956" v="585" actId="478"/>
          <ac:picMkLst>
            <pc:docMk/>
            <pc:sldMk cId="2040612859" sldId="328"/>
            <ac:picMk id="5" creationId="{03477E5F-6DF0-9FD5-5351-0E66CB4E754D}"/>
          </ac:picMkLst>
        </pc:picChg>
        <pc:picChg chg="add del mod">
          <ac:chgData name="Mohammed Morshed" userId="a79d03850d9b7c99" providerId="LiveId" clId="{44373ECD-EF87-4AD5-A3C3-14BD7E70D8C9}" dt="2026-08-07T04:49:01.201" v="595" actId="478"/>
          <ac:picMkLst>
            <pc:docMk/>
            <pc:sldMk cId="2040612859" sldId="328"/>
            <ac:picMk id="11" creationId="{86D1DBDE-507A-8D21-DC66-1632262E6619}"/>
          </ac:picMkLst>
        </pc:picChg>
        <pc:picChg chg="add mod modCrop">
          <ac:chgData name="Mohammed Morshed" userId="a79d03850d9b7c99" providerId="LiveId" clId="{44373ECD-EF87-4AD5-A3C3-14BD7E70D8C9}" dt="2026-08-07T04:50:22.322" v="605" actId="14100"/>
          <ac:picMkLst>
            <pc:docMk/>
            <pc:sldMk cId="2040612859" sldId="328"/>
            <ac:picMk id="12" creationId="{ADE5AACD-31F6-5957-FE42-C7A586846AC9}"/>
          </ac:picMkLst>
        </pc:picChg>
      </pc:sldChg>
      <pc:sldChg chg="addSp delSp modSp mod modTransition addAnim delAnim modAnim">
        <pc:chgData name="Mohammed Morshed" userId="a79d03850d9b7c99" providerId="LiveId" clId="{44373ECD-EF87-4AD5-A3C3-14BD7E70D8C9}" dt="2026-08-07T05:56:38.108" v="1284"/>
        <pc:sldMkLst>
          <pc:docMk/>
          <pc:sldMk cId="3047968587" sldId="332"/>
        </pc:sldMkLst>
        <pc:spChg chg="add mod">
          <ac:chgData name="Mohammed Morshed" userId="a79d03850d9b7c99" providerId="LiveId" clId="{44373ECD-EF87-4AD5-A3C3-14BD7E70D8C9}" dt="2026-08-07T04:55:00.656" v="657" actId="1076"/>
          <ac:spMkLst>
            <pc:docMk/>
            <pc:sldMk cId="3047968587" sldId="332"/>
            <ac:spMk id="4" creationId="{00000000-0000-0000-0000-000000000000}"/>
          </ac:spMkLst>
        </pc:spChg>
        <pc:spChg chg="add del mod">
          <ac:chgData name="Mohammed Morshed" userId="a79d03850d9b7c99" providerId="LiveId" clId="{44373ECD-EF87-4AD5-A3C3-14BD7E70D8C9}" dt="2026-08-07T04:55:16.154" v="666" actId="21"/>
          <ac:spMkLst>
            <pc:docMk/>
            <pc:sldMk cId="3047968587" sldId="332"/>
            <ac:spMk id="5" creationId="{00000000-0000-0000-0000-000000000000}"/>
          </ac:spMkLst>
        </pc:spChg>
        <pc:spChg chg="add mod">
          <ac:chgData name="Mohammed Morshed" userId="a79d03850d9b7c99" providerId="LiveId" clId="{44373ECD-EF87-4AD5-A3C3-14BD7E70D8C9}" dt="2026-08-07T05:06:44.044" v="757" actId="207"/>
          <ac:spMkLst>
            <pc:docMk/>
            <pc:sldMk cId="3047968587" sldId="332"/>
            <ac:spMk id="6" creationId="{00000000-0000-0000-0000-000000000000}"/>
          </ac:spMkLst>
        </pc:spChg>
        <pc:picChg chg="add del mod">
          <ac:chgData name="Mohammed Morshed" userId="a79d03850d9b7c99" providerId="LiveId" clId="{44373ECD-EF87-4AD5-A3C3-14BD7E70D8C9}" dt="2026-08-07T04:53:12.112" v="647" actId="478"/>
          <ac:picMkLst>
            <pc:docMk/>
            <pc:sldMk cId="3047968587" sldId="332"/>
            <ac:picMk id="2" creationId="{3055556D-3DFE-0151-765C-5F73B1E35CC9}"/>
          </ac:picMkLst>
        </pc:picChg>
        <pc:picChg chg="add del mod modCrop">
          <ac:chgData name="Mohammed Morshed" userId="a79d03850d9b7c99" providerId="LiveId" clId="{44373ECD-EF87-4AD5-A3C3-14BD7E70D8C9}" dt="2026-08-07T04:59:59.290" v="678" actId="478"/>
          <ac:picMkLst>
            <pc:docMk/>
            <pc:sldMk cId="3047968587" sldId="332"/>
            <ac:picMk id="3" creationId="{96019B32-B105-31E8-2826-1E37BECA1F87}"/>
          </ac:picMkLst>
        </pc:picChg>
        <pc:picChg chg="add del mod modCrop">
          <ac:chgData name="Mohammed Morshed" userId="a79d03850d9b7c99" providerId="LiveId" clId="{44373ECD-EF87-4AD5-A3C3-14BD7E70D8C9}" dt="2026-08-07T05:02:25.604" v="683" actId="478"/>
          <ac:picMkLst>
            <pc:docMk/>
            <pc:sldMk cId="3047968587" sldId="332"/>
            <ac:picMk id="8" creationId="{5A81A164-6A97-51D6-EF6E-DF1476BA4DED}"/>
          </ac:picMkLst>
        </pc:picChg>
        <pc:picChg chg="add mod modCrop">
          <ac:chgData name="Mohammed Morshed" userId="a79d03850d9b7c99" providerId="LiveId" clId="{44373ECD-EF87-4AD5-A3C3-14BD7E70D8C9}" dt="2026-08-07T05:03:24.144" v="701" actId="732"/>
          <ac:picMkLst>
            <pc:docMk/>
            <pc:sldMk cId="3047968587" sldId="332"/>
            <ac:picMk id="10" creationId="{20EC30EB-C240-D0AD-0456-644167BFE356}"/>
          </ac:picMkLst>
        </pc:picChg>
      </pc:sldChg>
      <pc:sldChg chg="addSp modSp mod modTransition modAnim">
        <pc:chgData name="Mohammed Morshed" userId="a79d03850d9b7c99" providerId="LiveId" clId="{44373ECD-EF87-4AD5-A3C3-14BD7E70D8C9}" dt="2026-08-07T05:56:41.848" v="1285"/>
        <pc:sldMkLst>
          <pc:docMk/>
          <pc:sldMk cId="367883482" sldId="333"/>
        </pc:sldMkLst>
        <pc:spChg chg="mod">
          <ac:chgData name="Mohammed Morshed" userId="a79d03850d9b7c99" providerId="LiveId" clId="{44373ECD-EF87-4AD5-A3C3-14BD7E70D8C9}" dt="2026-08-07T05:06:30.053" v="755" actId="207"/>
          <ac:spMkLst>
            <pc:docMk/>
            <pc:sldMk cId="367883482" sldId="333"/>
            <ac:spMk id="5" creationId="{00000000-0000-0000-0000-000000000000}"/>
          </ac:spMkLst>
        </pc:spChg>
        <pc:picChg chg="add mod">
          <ac:chgData name="Mohammed Morshed" userId="a79d03850d9b7c99" providerId="LiveId" clId="{44373ECD-EF87-4AD5-A3C3-14BD7E70D8C9}" dt="2026-08-07T05:06:09.734" v="752" actId="14100"/>
          <ac:picMkLst>
            <pc:docMk/>
            <pc:sldMk cId="367883482" sldId="333"/>
            <ac:picMk id="2" creationId="{66757498-726C-6D0E-D8F1-A175F92BFB78}"/>
          </ac:picMkLst>
        </pc:picChg>
      </pc:sldChg>
      <pc:sldChg chg="addSp delSp modSp mod modTransition delAnim modAnim">
        <pc:chgData name="Mohammed Morshed" userId="a79d03850d9b7c99" providerId="LiveId" clId="{44373ECD-EF87-4AD5-A3C3-14BD7E70D8C9}" dt="2026-08-07T05:56:54.789" v="1288"/>
        <pc:sldMkLst>
          <pc:docMk/>
          <pc:sldMk cId="2134446" sldId="334"/>
        </pc:sldMkLst>
        <pc:spChg chg="mod">
          <ac:chgData name="Mohammed Morshed" userId="a79d03850d9b7c99" providerId="LiveId" clId="{44373ECD-EF87-4AD5-A3C3-14BD7E70D8C9}" dt="2026-08-07T05:14:50.730" v="895" actId="1036"/>
          <ac:spMkLst>
            <pc:docMk/>
            <pc:sldMk cId="2134446" sldId="334"/>
            <ac:spMk id="7" creationId="{00000000-0000-0000-0000-000000000000}"/>
          </ac:spMkLst>
        </pc:spChg>
        <pc:picChg chg="add mod">
          <ac:chgData name="Mohammed Morshed" userId="a79d03850d9b7c99" providerId="LiveId" clId="{44373ECD-EF87-4AD5-A3C3-14BD7E70D8C9}" dt="2026-08-07T05:14:58.832" v="896" actId="1440"/>
          <ac:picMkLst>
            <pc:docMk/>
            <pc:sldMk cId="2134446" sldId="334"/>
            <ac:picMk id="2" creationId="{5853801B-54FA-917A-F899-6F5351351594}"/>
          </ac:picMkLst>
        </pc:picChg>
        <pc:picChg chg="del mod">
          <ac:chgData name="Mohammed Morshed" userId="a79d03850d9b7c99" providerId="LiveId" clId="{44373ECD-EF87-4AD5-A3C3-14BD7E70D8C9}" dt="2026-08-07T05:14:11.636" v="874" actId="478"/>
          <ac:picMkLst>
            <pc:docMk/>
            <pc:sldMk cId="2134446" sldId="334"/>
            <ac:picMk id="3" creationId="{00000000-0000-0000-0000-000000000000}"/>
          </ac:picMkLst>
        </pc:picChg>
        <pc:picChg chg="del mod">
          <ac:chgData name="Mohammed Morshed" userId="a79d03850d9b7c99" providerId="LiveId" clId="{44373ECD-EF87-4AD5-A3C3-14BD7E70D8C9}" dt="2026-08-07T05:14:05.914" v="870" actId="478"/>
          <ac:picMkLst>
            <pc:docMk/>
            <pc:sldMk cId="2134446" sldId="334"/>
            <ac:picMk id="6" creationId="{00000000-0000-0000-0000-000000000000}"/>
          </ac:picMkLst>
        </pc:picChg>
      </pc:sldChg>
      <pc:sldChg chg="addSp delSp modSp mod modTransition delAnim modAnim">
        <pc:chgData name="Mohammed Morshed" userId="a79d03850d9b7c99" providerId="LiveId" clId="{44373ECD-EF87-4AD5-A3C3-14BD7E70D8C9}" dt="2026-08-07T05:56:58.673" v="1289"/>
        <pc:sldMkLst>
          <pc:docMk/>
          <pc:sldMk cId="331373086" sldId="335"/>
        </pc:sldMkLst>
        <pc:spChg chg="add mod">
          <ac:chgData name="Mohammed Morshed" userId="a79d03850d9b7c99" providerId="LiveId" clId="{44373ECD-EF87-4AD5-A3C3-14BD7E70D8C9}" dt="2026-08-07T05:23:09.558" v="962" actId="255"/>
          <ac:spMkLst>
            <pc:docMk/>
            <pc:sldMk cId="331373086" sldId="335"/>
            <ac:spMk id="5" creationId="{00000000-0000-0000-0000-000000000000}"/>
          </ac:spMkLst>
        </pc:spChg>
        <pc:spChg chg="del mod">
          <ac:chgData name="Mohammed Morshed" userId="a79d03850d9b7c99" providerId="LiveId" clId="{44373ECD-EF87-4AD5-A3C3-14BD7E70D8C9}" dt="2026-08-07T05:22:30.173" v="943" actId="21"/>
          <ac:spMkLst>
            <pc:docMk/>
            <pc:sldMk cId="331373086" sldId="335"/>
            <ac:spMk id="7" creationId="{00000000-0000-0000-0000-000000000000}"/>
          </ac:spMkLst>
        </pc:spChg>
        <pc:picChg chg="del mod">
          <ac:chgData name="Mohammed Morshed" userId="a79d03850d9b7c99" providerId="LiveId" clId="{44373ECD-EF87-4AD5-A3C3-14BD7E70D8C9}" dt="2026-08-07T05:21:03.640" v="903" actId="478"/>
          <ac:picMkLst>
            <pc:docMk/>
            <pc:sldMk cId="331373086" sldId="335"/>
            <ac:picMk id="2" creationId="{00000000-0000-0000-0000-000000000000}"/>
          </ac:picMkLst>
        </pc:picChg>
        <pc:picChg chg="add del mod">
          <ac:chgData name="Mohammed Morshed" userId="a79d03850d9b7c99" providerId="LiveId" clId="{44373ECD-EF87-4AD5-A3C3-14BD7E70D8C9}" dt="2026-08-07T05:24:01.455" v="963" actId="478"/>
          <ac:picMkLst>
            <pc:docMk/>
            <pc:sldMk cId="331373086" sldId="335"/>
            <ac:picMk id="3" creationId="{0CCF36C9-2F98-51F7-BD1A-DD3000D3E8A6}"/>
          </ac:picMkLst>
        </pc:picChg>
        <pc:picChg chg="del mod">
          <ac:chgData name="Mohammed Morshed" userId="a79d03850d9b7c99" providerId="LiveId" clId="{44373ECD-EF87-4AD5-A3C3-14BD7E70D8C9}" dt="2026-08-07T05:21:08.247" v="905" actId="478"/>
          <ac:picMkLst>
            <pc:docMk/>
            <pc:sldMk cId="331373086" sldId="335"/>
            <ac:picMk id="4" creationId="{00000000-0000-0000-0000-000000000000}"/>
          </ac:picMkLst>
        </pc:picChg>
        <pc:picChg chg="add mod">
          <ac:chgData name="Mohammed Morshed" userId="a79d03850d9b7c99" providerId="LiveId" clId="{44373ECD-EF87-4AD5-A3C3-14BD7E70D8C9}" dt="2026-08-07T05:26:33.307" v="989" actId="1076"/>
          <ac:picMkLst>
            <pc:docMk/>
            <pc:sldMk cId="331373086" sldId="335"/>
            <ac:picMk id="8" creationId="{A3D1969C-69EE-28AF-16E9-0407881FAE96}"/>
          </ac:picMkLst>
        </pc:picChg>
        <pc:picChg chg="add mod modCrop">
          <ac:chgData name="Mohammed Morshed" userId="a79d03850d9b7c99" providerId="LiveId" clId="{44373ECD-EF87-4AD5-A3C3-14BD7E70D8C9}" dt="2026-08-07T05:26:20.466" v="985" actId="1076"/>
          <ac:picMkLst>
            <pc:docMk/>
            <pc:sldMk cId="331373086" sldId="335"/>
            <ac:picMk id="10" creationId="{0DEBD9ED-ED02-99E8-974E-6ADF20944A34}"/>
          </ac:picMkLst>
        </pc:picChg>
        <pc:picChg chg="add mod">
          <ac:chgData name="Mohammed Morshed" userId="a79d03850d9b7c99" providerId="LiveId" clId="{44373ECD-EF87-4AD5-A3C3-14BD7E70D8C9}" dt="2026-08-07T05:26:40.273" v="991" actId="1076"/>
          <ac:picMkLst>
            <pc:docMk/>
            <pc:sldMk cId="331373086" sldId="335"/>
            <ac:picMk id="12" creationId="{841A0261-21A9-E750-126E-5C18B5CDE166}"/>
          </ac:picMkLst>
        </pc:picChg>
      </pc:sldChg>
      <pc:sldChg chg="addSp delSp modSp mod modTransition modAnim">
        <pc:chgData name="Mohammed Morshed" userId="a79d03850d9b7c99" providerId="LiveId" clId="{44373ECD-EF87-4AD5-A3C3-14BD7E70D8C9}" dt="2026-08-07T05:56:29.822" v="1282"/>
        <pc:sldMkLst>
          <pc:docMk/>
          <pc:sldMk cId="3135570304" sldId="339"/>
        </pc:sldMkLst>
        <pc:spChg chg="mod">
          <ac:chgData name="Mohammed Morshed" userId="a79d03850d9b7c99" providerId="LiveId" clId="{44373ECD-EF87-4AD5-A3C3-14BD7E70D8C9}" dt="2026-08-07T04:31:56.177" v="515" actId="1076"/>
          <ac:spMkLst>
            <pc:docMk/>
            <pc:sldMk cId="3135570304" sldId="339"/>
            <ac:spMk id="6" creationId="{00000000-0000-0000-0000-000000000000}"/>
          </ac:spMkLst>
        </pc:spChg>
        <pc:spChg chg="mod">
          <ac:chgData name="Mohammed Morshed" userId="a79d03850d9b7c99" providerId="LiveId" clId="{44373ECD-EF87-4AD5-A3C3-14BD7E70D8C9}" dt="2026-08-07T04:32:01.142" v="516" actId="1076"/>
          <ac:spMkLst>
            <pc:docMk/>
            <pc:sldMk cId="3135570304" sldId="339"/>
            <ac:spMk id="7" creationId="{00000000-0000-0000-0000-000000000000}"/>
          </ac:spMkLst>
        </pc:spChg>
        <pc:picChg chg="add del mod">
          <ac:chgData name="Mohammed Morshed" userId="a79d03850d9b7c99" providerId="LiveId" clId="{44373ECD-EF87-4AD5-A3C3-14BD7E70D8C9}" dt="2026-08-07T04:38:00.512" v="539" actId="21"/>
          <ac:picMkLst>
            <pc:docMk/>
            <pc:sldMk cId="3135570304" sldId="339"/>
            <ac:picMk id="2" creationId="{FC0C06E1-2451-EAF2-8C4A-9CD273B60106}"/>
          </ac:picMkLst>
        </pc:picChg>
        <pc:picChg chg="add del mod">
          <ac:chgData name="Mohammed Morshed" userId="a79d03850d9b7c99" providerId="LiveId" clId="{44373ECD-EF87-4AD5-A3C3-14BD7E70D8C9}" dt="2026-08-07T04:38:04.221" v="540" actId="478"/>
          <ac:picMkLst>
            <pc:docMk/>
            <pc:sldMk cId="3135570304" sldId="339"/>
            <ac:picMk id="3" creationId="{42918AD1-C7ED-359F-FDBF-33E79B86D0BD}"/>
          </ac:picMkLst>
        </pc:picChg>
      </pc:sldChg>
      <pc:sldChg chg="del">
        <pc:chgData name="Mohammed Morshed" userId="a79d03850d9b7c99" providerId="LiveId" clId="{44373ECD-EF87-4AD5-A3C3-14BD7E70D8C9}" dt="2026-08-07T04:23:33.442" v="449" actId="47"/>
        <pc:sldMkLst>
          <pc:docMk/>
          <pc:sldMk cId="994352877" sldId="340"/>
        </pc:sldMkLst>
      </pc:sldChg>
      <pc:sldChg chg="addSp modSp mod modTransition modAnim">
        <pc:chgData name="Mohammed Morshed" userId="a79d03850d9b7c99" providerId="LiveId" clId="{44373ECD-EF87-4AD5-A3C3-14BD7E70D8C9}" dt="2026-08-07T05:56:47.696" v="1286"/>
        <pc:sldMkLst>
          <pc:docMk/>
          <pc:sldMk cId="1073044982" sldId="341"/>
        </pc:sldMkLst>
        <pc:spChg chg="mod">
          <ac:chgData name="Mohammed Morshed" userId="a79d03850d9b7c99" providerId="LiveId" clId="{44373ECD-EF87-4AD5-A3C3-14BD7E70D8C9}" dt="2026-08-07T01:47:39.712" v="37"/>
          <ac:spMkLst>
            <pc:docMk/>
            <pc:sldMk cId="1073044982" sldId="341"/>
            <ac:spMk id="2" creationId="{00000000-0000-0000-0000-000000000000}"/>
          </ac:spMkLst>
        </pc:spChg>
        <pc:spChg chg="mod">
          <ac:chgData name="Mohammed Morshed" userId="a79d03850d9b7c99" providerId="LiveId" clId="{44373ECD-EF87-4AD5-A3C3-14BD7E70D8C9}" dt="2026-08-07T05:07:33.647" v="766" actId="1076"/>
          <ac:spMkLst>
            <pc:docMk/>
            <pc:sldMk cId="1073044982" sldId="341"/>
            <ac:spMk id="14" creationId="{00000000-0000-0000-0000-000000000000}"/>
          </ac:spMkLst>
        </pc:spChg>
        <pc:spChg chg="mod">
          <ac:chgData name="Mohammed Morshed" userId="a79d03850d9b7c99" providerId="LiveId" clId="{44373ECD-EF87-4AD5-A3C3-14BD7E70D8C9}" dt="2026-08-07T01:47:39.712" v="37"/>
          <ac:spMkLst>
            <pc:docMk/>
            <pc:sldMk cId="1073044982" sldId="341"/>
            <ac:spMk id="15" creationId="{00000000-0000-0000-0000-000000000000}"/>
          </ac:spMkLst>
        </pc:spChg>
        <pc:spChg chg="mod">
          <ac:chgData name="Mohammed Morshed" userId="a79d03850d9b7c99" providerId="LiveId" clId="{44373ECD-EF87-4AD5-A3C3-14BD7E70D8C9}" dt="2026-08-07T05:07:53.648" v="771" actId="1076"/>
          <ac:spMkLst>
            <pc:docMk/>
            <pc:sldMk cId="1073044982" sldId="341"/>
            <ac:spMk id="17" creationId="{00000000-0000-0000-0000-000000000000}"/>
          </ac:spMkLst>
        </pc:spChg>
        <pc:grpChg chg="mod">
          <ac:chgData name="Mohammed Morshed" userId="a79d03850d9b7c99" providerId="LiveId" clId="{44373ECD-EF87-4AD5-A3C3-14BD7E70D8C9}" dt="2026-08-07T05:07:44.919" v="769" actId="571"/>
          <ac:grpSpMkLst>
            <pc:docMk/>
            <pc:sldMk cId="1073044982" sldId="341"/>
            <ac:grpSpMk id="3" creationId="{00000000-0000-0000-0000-000000000000}"/>
          </ac:grpSpMkLst>
        </pc:grpChg>
        <pc:picChg chg="mod">
          <ac:chgData name="Mohammed Morshed" userId="a79d03850d9b7c99" providerId="LiveId" clId="{44373ECD-EF87-4AD5-A3C3-14BD7E70D8C9}" dt="2026-08-07T05:07:38.567" v="767" actId="1076"/>
          <ac:picMkLst>
            <pc:docMk/>
            <pc:sldMk cId="1073044982" sldId="341"/>
            <ac:picMk id="13" creationId="{00000000-0000-0000-0000-000000000000}"/>
          </ac:picMkLst>
        </pc:picChg>
        <pc:picChg chg="mod">
          <ac:chgData name="Mohammed Morshed" userId="a79d03850d9b7c99" providerId="LiveId" clId="{44373ECD-EF87-4AD5-A3C3-14BD7E70D8C9}" dt="2026-08-07T01:47:39.712" v="37"/>
          <ac:picMkLst>
            <pc:docMk/>
            <pc:sldMk cId="1073044982" sldId="341"/>
            <ac:picMk id="16" creationId="{00000000-0000-0000-0000-000000000000}"/>
          </ac:picMkLst>
        </pc:picChg>
        <pc:picChg chg="mod">
          <ac:chgData name="Mohammed Morshed" userId="a79d03850d9b7c99" providerId="LiveId" clId="{44373ECD-EF87-4AD5-A3C3-14BD7E70D8C9}" dt="2026-08-07T05:08:08.205" v="775" actId="1037"/>
          <ac:picMkLst>
            <pc:docMk/>
            <pc:sldMk cId="1073044982" sldId="341"/>
            <ac:picMk id="18" creationId="{00000000-0000-0000-0000-000000000000}"/>
          </ac:picMkLst>
        </pc:picChg>
        <pc:cxnChg chg="mod">
          <ac:chgData name="Mohammed Morshed" userId="a79d03850d9b7c99" providerId="LiveId" clId="{44373ECD-EF87-4AD5-A3C3-14BD7E70D8C9}" dt="2026-08-07T05:07:44.919" v="769" actId="571"/>
          <ac:cxnSpMkLst>
            <pc:docMk/>
            <pc:sldMk cId="1073044982" sldId="341"/>
            <ac:cxnSpMk id="5" creationId="{00000000-0000-0000-0000-000000000000}"/>
          </ac:cxnSpMkLst>
        </pc:cxnChg>
        <pc:cxnChg chg="mod">
          <ac:chgData name="Mohammed Morshed" userId="a79d03850d9b7c99" providerId="LiveId" clId="{44373ECD-EF87-4AD5-A3C3-14BD7E70D8C9}" dt="2026-08-07T05:07:44.919" v="769" actId="571"/>
          <ac:cxnSpMkLst>
            <pc:docMk/>
            <pc:sldMk cId="1073044982" sldId="341"/>
            <ac:cxnSpMk id="7" creationId="{00000000-0000-0000-0000-000000000000}"/>
          </ac:cxnSpMkLst>
        </pc:cxnChg>
        <pc:cxnChg chg="mod">
          <ac:chgData name="Mohammed Morshed" userId="a79d03850d9b7c99" providerId="LiveId" clId="{44373ECD-EF87-4AD5-A3C3-14BD7E70D8C9}" dt="2026-08-07T05:07:48.048" v="770" actId="1076"/>
          <ac:cxnSpMkLst>
            <pc:docMk/>
            <pc:sldMk cId="1073044982" sldId="341"/>
            <ac:cxnSpMk id="8" creationId="{00000000-0000-0000-0000-000000000000}"/>
          </ac:cxnSpMkLst>
        </pc:cxnChg>
        <pc:cxnChg chg="mod">
          <ac:chgData name="Mohammed Morshed" userId="a79d03850d9b7c99" providerId="LiveId" clId="{44373ECD-EF87-4AD5-A3C3-14BD7E70D8C9}" dt="2026-08-07T05:07:44.919" v="769" actId="571"/>
          <ac:cxnSpMkLst>
            <pc:docMk/>
            <pc:sldMk cId="1073044982" sldId="341"/>
            <ac:cxnSpMk id="9" creationId="{00000000-0000-0000-0000-000000000000}"/>
          </ac:cxnSpMkLst>
        </pc:cxnChg>
        <pc:cxnChg chg="mod">
          <ac:chgData name="Mohammed Morshed" userId="a79d03850d9b7c99" providerId="LiveId" clId="{44373ECD-EF87-4AD5-A3C3-14BD7E70D8C9}" dt="2026-08-07T05:07:44.919" v="769" actId="571"/>
          <ac:cxnSpMkLst>
            <pc:docMk/>
            <pc:sldMk cId="1073044982" sldId="341"/>
            <ac:cxnSpMk id="10" creationId="{00000000-0000-0000-0000-000000000000}"/>
          </ac:cxnSpMkLst>
        </pc:cxnChg>
        <pc:cxnChg chg="add mod">
          <ac:chgData name="Mohammed Morshed" userId="a79d03850d9b7c99" providerId="LiveId" clId="{44373ECD-EF87-4AD5-A3C3-14BD7E70D8C9}" dt="2026-08-07T05:07:44.919" v="769" actId="571"/>
          <ac:cxnSpMkLst>
            <pc:docMk/>
            <pc:sldMk cId="1073044982" sldId="341"/>
            <ac:cxnSpMk id="11" creationId="{D1655BEE-81E9-D1C9-D6CF-929E68AC203B}"/>
          </ac:cxnSpMkLst>
        </pc:cxnChg>
      </pc:sldChg>
      <pc:sldChg chg="addSp modSp mod modTransition modAnim">
        <pc:chgData name="Mohammed Morshed" userId="a79d03850d9b7c99" providerId="LiveId" clId="{44373ECD-EF87-4AD5-A3C3-14BD7E70D8C9}" dt="2026-08-07T05:56:51.202" v="1287"/>
        <pc:sldMkLst>
          <pc:docMk/>
          <pc:sldMk cId="801812518" sldId="342"/>
        </pc:sldMkLst>
        <pc:spChg chg="mod">
          <ac:chgData name="Mohammed Morshed" userId="a79d03850d9b7c99" providerId="LiveId" clId="{44373ECD-EF87-4AD5-A3C3-14BD7E70D8C9}" dt="2026-08-07T05:09:04.932" v="826" actId="1076"/>
          <ac:spMkLst>
            <pc:docMk/>
            <pc:sldMk cId="801812518" sldId="342"/>
            <ac:spMk id="2" creationId="{00000000-0000-0000-0000-000000000000}"/>
          </ac:spMkLst>
        </pc:spChg>
        <pc:spChg chg="mod">
          <ac:chgData name="Mohammed Morshed" userId="a79d03850d9b7c99" providerId="LiveId" clId="{44373ECD-EF87-4AD5-A3C3-14BD7E70D8C9}" dt="2026-08-07T05:10:59.359" v="869" actId="1076"/>
          <ac:spMkLst>
            <pc:docMk/>
            <pc:sldMk cId="801812518" sldId="342"/>
            <ac:spMk id="5" creationId="{00000000-0000-0000-0000-000000000000}"/>
          </ac:spMkLst>
        </pc:spChg>
        <pc:spChg chg="mod">
          <ac:chgData name="Mohammed Morshed" userId="a79d03850d9b7c99" providerId="LiveId" clId="{44373ECD-EF87-4AD5-A3C3-14BD7E70D8C9}" dt="2026-08-07T05:10:22.828" v="856" actId="1038"/>
          <ac:spMkLst>
            <pc:docMk/>
            <pc:sldMk cId="801812518" sldId="342"/>
            <ac:spMk id="11" creationId="{00000000-0000-0000-0000-000000000000}"/>
          </ac:spMkLst>
        </pc:spChg>
        <pc:spChg chg="mod">
          <ac:chgData name="Mohammed Morshed" userId="a79d03850d9b7c99" providerId="LiveId" clId="{44373ECD-EF87-4AD5-A3C3-14BD7E70D8C9}" dt="2026-08-07T05:10:31.085" v="858" actId="1038"/>
          <ac:spMkLst>
            <pc:docMk/>
            <pc:sldMk cId="801812518" sldId="342"/>
            <ac:spMk id="12" creationId="{00000000-0000-0000-0000-000000000000}"/>
          </ac:spMkLst>
        </pc:spChg>
        <pc:spChg chg="mod">
          <ac:chgData name="Mohammed Morshed" userId="a79d03850d9b7c99" providerId="LiveId" clId="{44373ECD-EF87-4AD5-A3C3-14BD7E70D8C9}" dt="2026-08-07T05:10:14.160" v="850" actId="1038"/>
          <ac:spMkLst>
            <pc:docMk/>
            <pc:sldMk cId="801812518" sldId="342"/>
            <ac:spMk id="13" creationId="{00000000-0000-0000-0000-000000000000}"/>
          </ac:spMkLst>
        </pc:spChg>
        <pc:picChg chg="add mod modCrop">
          <ac:chgData name="Mohammed Morshed" userId="a79d03850d9b7c99" providerId="LiveId" clId="{44373ECD-EF87-4AD5-A3C3-14BD7E70D8C9}" dt="2026-08-07T05:49:31.759" v="1202" actId="1037"/>
          <ac:picMkLst>
            <pc:docMk/>
            <pc:sldMk cId="801812518" sldId="342"/>
            <ac:picMk id="3" creationId="{D16EC853-C7D1-1290-D29D-91CA3FCE34DB}"/>
          </ac:picMkLst>
        </pc:picChg>
        <pc:picChg chg="mod">
          <ac:chgData name="Mohammed Morshed" userId="a79d03850d9b7c99" providerId="LiveId" clId="{44373ECD-EF87-4AD5-A3C3-14BD7E70D8C9}" dt="2026-08-07T05:09:07.417" v="827" actId="1076"/>
          <ac:picMkLst>
            <pc:docMk/>
            <pc:sldMk cId="801812518" sldId="342"/>
            <ac:picMk id="8" creationId="{00000000-0000-0000-0000-000000000000}"/>
          </ac:picMkLst>
        </pc:picChg>
        <pc:picChg chg="mod">
          <ac:chgData name="Mohammed Morshed" userId="a79d03850d9b7c99" providerId="LiveId" clId="{44373ECD-EF87-4AD5-A3C3-14BD7E70D8C9}" dt="2026-08-07T05:09:22.832" v="831" actId="14100"/>
          <ac:picMkLst>
            <pc:docMk/>
            <pc:sldMk cId="801812518" sldId="342"/>
            <ac:picMk id="9" creationId="{00000000-0000-0000-0000-000000000000}"/>
          </ac:picMkLst>
        </pc:picChg>
        <pc:picChg chg="mod">
          <ac:chgData name="Mohammed Morshed" userId="a79d03850d9b7c99" providerId="LiveId" clId="{44373ECD-EF87-4AD5-A3C3-14BD7E70D8C9}" dt="2026-08-07T05:09:46.972" v="839" actId="1038"/>
          <ac:picMkLst>
            <pc:docMk/>
            <pc:sldMk cId="801812518" sldId="342"/>
            <ac:picMk id="10" creationId="{00000000-0000-0000-0000-000000000000}"/>
          </ac:picMkLst>
        </pc:picChg>
      </pc:sldChg>
      <pc:sldChg chg="addSp delSp modSp mod modTransition modAnim">
        <pc:chgData name="Mohammed Morshed" userId="a79d03850d9b7c99" providerId="LiveId" clId="{44373ECD-EF87-4AD5-A3C3-14BD7E70D8C9}" dt="2026-08-07T05:57:03.042" v="1290"/>
        <pc:sldMkLst>
          <pc:docMk/>
          <pc:sldMk cId="3455407440" sldId="344"/>
        </pc:sldMkLst>
        <pc:spChg chg="mod">
          <ac:chgData name="Mohammed Morshed" userId="a79d03850d9b7c99" providerId="LiveId" clId="{44373ECD-EF87-4AD5-A3C3-14BD7E70D8C9}" dt="2026-08-07T05:29:35.094" v="1004" actId="207"/>
          <ac:spMkLst>
            <pc:docMk/>
            <pc:sldMk cId="3455407440" sldId="344"/>
            <ac:spMk id="2" creationId="{00000000-0000-0000-0000-000000000000}"/>
          </ac:spMkLst>
        </pc:spChg>
        <pc:spChg chg="mod">
          <ac:chgData name="Mohammed Morshed" userId="a79d03850d9b7c99" providerId="LiveId" clId="{44373ECD-EF87-4AD5-A3C3-14BD7E70D8C9}" dt="2026-08-07T05:28:55.457" v="999" actId="1076"/>
          <ac:spMkLst>
            <pc:docMk/>
            <pc:sldMk cId="3455407440" sldId="344"/>
            <ac:spMk id="10" creationId="{00000000-0000-0000-0000-000000000000}"/>
          </ac:spMkLst>
        </pc:spChg>
        <pc:spChg chg="mod">
          <ac:chgData name="Mohammed Morshed" userId="a79d03850d9b7c99" providerId="LiveId" clId="{44373ECD-EF87-4AD5-A3C3-14BD7E70D8C9}" dt="2026-08-07T05:29:00.084" v="1000" actId="1076"/>
          <ac:spMkLst>
            <pc:docMk/>
            <pc:sldMk cId="3455407440" sldId="344"/>
            <ac:spMk id="11" creationId="{00000000-0000-0000-0000-000000000000}"/>
          </ac:spMkLst>
        </pc:spChg>
        <pc:spChg chg="mod">
          <ac:chgData name="Mohammed Morshed" userId="a79d03850d9b7c99" providerId="LiveId" clId="{44373ECD-EF87-4AD5-A3C3-14BD7E70D8C9}" dt="2026-08-07T05:29:20.842" v="1002" actId="1076"/>
          <ac:spMkLst>
            <pc:docMk/>
            <pc:sldMk cId="3455407440" sldId="344"/>
            <ac:spMk id="12" creationId="{00000000-0000-0000-0000-000000000000}"/>
          </ac:spMkLst>
        </pc:spChg>
        <pc:spChg chg="mod">
          <ac:chgData name="Mohammed Morshed" userId="a79d03850d9b7c99" providerId="LiveId" clId="{44373ECD-EF87-4AD5-A3C3-14BD7E70D8C9}" dt="2026-08-07T05:29:10.258" v="1001" actId="1076"/>
          <ac:spMkLst>
            <pc:docMk/>
            <pc:sldMk cId="3455407440" sldId="344"/>
            <ac:spMk id="13" creationId="{00000000-0000-0000-0000-000000000000}"/>
          </ac:spMkLst>
        </pc:spChg>
        <pc:picChg chg="mod">
          <ac:chgData name="Mohammed Morshed" userId="a79d03850d9b7c99" providerId="LiveId" clId="{44373ECD-EF87-4AD5-A3C3-14BD7E70D8C9}" dt="2026-08-07T05:28:55.457" v="999" actId="1076"/>
          <ac:picMkLst>
            <pc:docMk/>
            <pc:sldMk cId="3455407440" sldId="344"/>
            <ac:picMk id="3" creationId="{00000000-0000-0000-0000-000000000000}"/>
          </ac:picMkLst>
        </pc:picChg>
        <pc:picChg chg="add del mod">
          <ac:chgData name="Mohammed Morshed" userId="a79d03850d9b7c99" providerId="LiveId" clId="{44373ECD-EF87-4AD5-A3C3-14BD7E70D8C9}" dt="2026-08-07T05:28:46.301" v="998" actId="478"/>
          <ac:picMkLst>
            <pc:docMk/>
            <pc:sldMk cId="3455407440" sldId="344"/>
            <ac:picMk id="4" creationId="{7B1B1848-D56E-0C75-D9BE-4CF772B4D24E}"/>
          </ac:picMkLst>
        </pc:picChg>
        <pc:picChg chg="mod">
          <ac:chgData name="Mohammed Morshed" userId="a79d03850d9b7c99" providerId="LiveId" clId="{44373ECD-EF87-4AD5-A3C3-14BD7E70D8C9}" dt="2026-08-07T05:29:10.258" v="1001" actId="1076"/>
          <ac:picMkLst>
            <pc:docMk/>
            <pc:sldMk cId="3455407440" sldId="344"/>
            <ac:picMk id="5" creationId="{00000000-0000-0000-0000-000000000000}"/>
          </ac:picMkLst>
        </pc:picChg>
        <pc:picChg chg="mod">
          <ac:chgData name="Mohammed Morshed" userId="a79d03850d9b7c99" providerId="LiveId" clId="{44373ECD-EF87-4AD5-A3C3-14BD7E70D8C9}" dt="2026-08-07T05:29:00.084" v="1000" actId="1076"/>
          <ac:picMkLst>
            <pc:docMk/>
            <pc:sldMk cId="3455407440" sldId="344"/>
            <ac:picMk id="8" creationId="{00000000-0000-0000-0000-000000000000}"/>
          </ac:picMkLst>
        </pc:picChg>
        <pc:picChg chg="mod">
          <ac:chgData name="Mohammed Morshed" userId="a79d03850d9b7c99" providerId="LiveId" clId="{44373ECD-EF87-4AD5-A3C3-14BD7E70D8C9}" dt="2026-08-07T05:29:20.842" v="1002" actId="1076"/>
          <ac:picMkLst>
            <pc:docMk/>
            <pc:sldMk cId="3455407440" sldId="344"/>
            <ac:picMk id="9" creationId="{00000000-0000-0000-0000-000000000000}"/>
          </ac:picMkLst>
        </pc:picChg>
      </pc:sldChg>
      <pc:sldChg chg="addSp modSp new mod">
        <pc:chgData name="Mohammed Morshed" userId="a79d03850d9b7c99" providerId="LiveId" clId="{44373ECD-EF87-4AD5-A3C3-14BD7E70D8C9}" dt="2026-08-07T01:47:57.480" v="40" actId="1035"/>
        <pc:sldMkLst>
          <pc:docMk/>
          <pc:sldMk cId="2408068056" sldId="345"/>
        </pc:sldMkLst>
        <pc:picChg chg="add mod">
          <ac:chgData name="Mohammed Morshed" userId="a79d03850d9b7c99" providerId="LiveId" clId="{44373ECD-EF87-4AD5-A3C3-14BD7E70D8C9}" dt="2026-08-07T01:47:57.480" v="40" actId="1035"/>
          <ac:picMkLst>
            <pc:docMk/>
            <pc:sldMk cId="2408068056" sldId="345"/>
            <ac:picMk id="2" creationId="{CD3D1689-2146-1A96-4BDB-B834099AF8E3}"/>
          </ac:picMkLst>
        </pc:picChg>
      </pc:sldChg>
      <pc:sldMasterChg chg="modSp modSldLayout">
        <pc:chgData name="Mohammed Morshed" userId="a79d03850d9b7c99" providerId="LiveId" clId="{44373ECD-EF87-4AD5-A3C3-14BD7E70D8C9}" dt="2026-08-07T01:47:39.712" v="37"/>
        <pc:sldMasterMkLst>
          <pc:docMk/>
          <pc:sldMasterMk cId="2772407905" sldId="2147483648"/>
        </pc:sldMasterMkLst>
        <pc:spChg chg="mod">
          <ac:chgData name="Mohammed Morshed" userId="a79d03850d9b7c99" providerId="LiveId" clId="{44373ECD-EF87-4AD5-A3C3-14BD7E70D8C9}" dt="2026-08-07T01:47:39.712" v="37"/>
          <ac:spMkLst>
            <pc:docMk/>
            <pc:sldMasterMk cId="2772407905" sldId="2147483648"/>
            <ac:spMk id="2" creationId="{00000000-0000-0000-0000-000000000000}"/>
          </ac:spMkLst>
        </pc:spChg>
        <pc:spChg chg="mod">
          <ac:chgData name="Mohammed Morshed" userId="a79d03850d9b7c99" providerId="LiveId" clId="{44373ECD-EF87-4AD5-A3C3-14BD7E70D8C9}" dt="2026-08-07T01:47:39.712" v="37"/>
          <ac:spMkLst>
            <pc:docMk/>
            <pc:sldMasterMk cId="2772407905" sldId="2147483648"/>
            <ac:spMk id="3" creationId="{00000000-0000-0000-0000-000000000000}"/>
          </ac:spMkLst>
        </pc:spChg>
        <pc:spChg chg="mod">
          <ac:chgData name="Mohammed Morshed" userId="a79d03850d9b7c99" providerId="LiveId" clId="{44373ECD-EF87-4AD5-A3C3-14BD7E70D8C9}" dt="2026-08-07T01:47:39.712" v="37"/>
          <ac:spMkLst>
            <pc:docMk/>
            <pc:sldMasterMk cId="2772407905" sldId="2147483648"/>
            <ac:spMk id="4" creationId="{00000000-0000-0000-0000-000000000000}"/>
          </ac:spMkLst>
        </pc:spChg>
        <pc:spChg chg="mod">
          <ac:chgData name="Mohammed Morshed" userId="a79d03850d9b7c99" providerId="LiveId" clId="{44373ECD-EF87-4AD5-A3C3-14BD7E70D8C9}" dt="2026-08-07T01:47:39.712" v="37"/>
          <ac:spMkLst>
            <pc:docMk/>
            <pc:sldMasterMk cId="2772407905" sldId="2147483648"/>
            <ac:spMk id="5" creationId="{00000000-0000-0000-0000-000000000000}"/>
          </ac:spMkLst>
        </pc:spChg>
        <pc:spChg chg="mod">
          <ac:chgData name="Mohammed Morshed" userId="a79d03850d9b7c99" providerId="LiveId" clId="{44373ECD-EF87-4AD5-A3C3-14BD7E70D8C9}" dt="2026-08-07T01:47:39.712" v="37"/>
          <ac:spMkLst>
            <pc:docMk/>
            <pc:sldMasterMk cId="2772407905" sldId="2147483648"/>
            <ac:spMk id="6" creationId="{00000000-0000-0000-0000-000000000000}"/>
          </ac:spMkLst>
        </pc:spChg>
        <pc:sldLayoutChg chg="modSp">
          <pc:chgData name="Mohammed Morshed" userId="a79d03850d9b7c99" providerId="LiveId" clId="{44373ECD-EF87-4AD5-A3C3-14BD7E70D8C9}" dt="2026-08-07T01:47:39.712" v="37"/>
          <pc:sldLayoutMkLst>
            <pc:docMk/>
            <pc:sldMasterMk cId="2772407905" sldId="2147483648"/>
            <pc:sldLayoutMk cId="661942285" sldId="2147483649"/>
          </pc:sldLayoutMkLst>
          <pc:spChg chg="mod">
            <ac:chgData name="Mohammed Morshed" userId="a79d03850d9b7c99" providerId="LiveId" clId="{44373ECD-EF87-4AD5-A3C3-14BD7E70D8C9}" dt="2026-08-07T01:47:39.712" v="37"/>
            <ac:spMkLst>
              <pc:docMk/>
              <pc:sldMasterMk cId="2772407905" sldId="2147483648"/>
              <pc:sldLayoutMk cId="661942285" sldId="2147483649"/>
              <ac:spMk id="2" creationId="{00000000-0000-0000-0000-000000000000}"/>
            </ac:spMkLst>
          </pc:spChg>
          <pc:spChg chg="mod">
            <ac:chgData name="Mohammed Morshed" userId="a79d03850d9b7c99" providerId="LiveId" clId="{44373ECD-EF87-4AD5-A3C3-14BD7E70D8C9}" dt="2026-08-07T01:47:39.712" v="37"/>
            <ac:spMkLst>
              <pc:docMk/>
              <pc:sldMasterMk cId="2772407905" sldId="2147483648"/>
              <pc:sldLayoutMk cId="661942285" sldId="2147483649"/>
              <ac:spMk id="3" creationId="{00000000-0000-0000-0000-000000000000}"/>
            </ac:spMkLst>
          </pc:spChg>
        </pc:sldLayoutChg>
        <pc:sldLayoutChg chg="modSp">
          <pc:chgData name="Mohammed Morshed" userId="a79d03850d9b7c99" providerId="LiveId" clId="{44373ECD-EF87-4AD5-A3C3-14BD7E70D8C9}" dt="2026-08-07T01:47:39.712" v="37"/>
          <pc:sldLayoutMkLst>
            <pc:docMk/>
            <pc:sldMasterMk cId="2772407905" sldId="2147483648"/>
            <pc:sldLayoutMk cId="2164916067" sldId="2147483651"/>
          </pc:sldLayoutMkLst>
          <pc:spChg chg="mod">
            <ac:chgData name="Mohammed Morshed" userId="a79d03850d9b7c99" providerId="LiveId" clId="{44373ECD-EF87-4AD5-A3C3-14BD7E70D8C9}" dt="2026-08-07T01:47:39.712" v="37"/>
            <ac:spMkLst>
              <pc:docMk/>
              <pc:sldMasterMk cId="2772407905" sldId="2147483648"/>
              <pc:sldLayoutMk cId="2164916067" sldId="2147483651"/>
              <ac:spMk id="2" creationId="{00000000-0000-0000-0000-000000000000}"/>
            </ac:spMkLst>
          </pc:spChg>
          <pc:spChg chg="mod">
            <ac:chgData name="Mohammed Morshed" userId="a79d03850d9b7c99" providerId="LiveId" clId="{44373ECD-EF87-4AD5-A3C3-14BD7E70D8C9}" dt="2026-08-07T01:47:39.712" v="37"/>
            <ac:spMkLst>
              <pc:docMk/>
              <pc:sldMasterMk cId="2772407905" sldId="2147483648"/>
              <pc:sldLayoutMk cId="2164916067" sldId="2147483651"/>
              <ac:spMk id="3" creationId="{00000000-0000-0000-0000-000000000000}"/>
            </ac:spMkLst>
          </pc:spChg>
        </pc:sldLayoutChg>
        <pc:sldLayoutChg chg="modSp">
          <pc:chgData name="Mohammed Morshed" userId="a79d03850d9b7c99" providerId="LiveId" clId="{44373ECD-EF87-4AD5-A3C3-14BD7E70D8C9}" dt="2026-08-07T01:47:39.712" v="37"/>
          <pc:sldLayoutMkLst>
            <pc:docMk/>
            <pc:sldMasterMk cId="2772407905" sldId="2147483648"/>
            <pc:sldLayoutMk cId="1328175721" sldId="2147483652"/>
          </pc:sldLayoutMkLst>
          <pc:spChg chg="mod">
            <ac:chgData name="Mohammed Morshed" userId="a79d03850d9b7c99" providerId="LiveId" clId="{44373ECD-EF87-4AD5-A3C3-14BD7E70D8C9}" dt="2026-08-07T01:47:39.712" v="37"/>
            <ac:spMkLst>
              <pc:docMk/>
              <pc:sldMasterMk cId="2772407905" sldId="2147483648"/>
              <pc:sldLayoutMk cId="1328175721" sldId="2147483652"/>
              <ac:spMk id="3" creationId="{00000000-0000-0000-0000-000000000000}"/>
            </ac:spMkLst>
          </pc:spChg>
          <pc:spChg chg="mod">
            <ac:chgData name="Mohammed Morshed" userId="a79d03850d9b7c99" providerId="LiveId" clId="{44373ECD-EF87-4AD5-A3C3-14BD7E70D8C9}" dt="2026-08-07T01:47:39.712" v="37"/>
            <ac:spMkLst>
              <pc:docMk/>
              <pc:sldMasterMk cId="2772407905" sldId="2147483648"/>
              <pc:sldLayoutMk cId="1328175721" sldId="2147483652"/>
              <ac:spMk id="4" creationId="{00000000-0000-0000-0000-000000000000}"/>
            </ac:spMkLst>
          </pc:spChg>
        </pc:sldLayoutChg>
        <pc:sldLayoutChg chg="modSp">
          <pc:chgData name="Mohammed Morshed" userId="a79d03850d9b7c99" providerId="LiveId" clId="{44373ECD-EF87-4AD5-A3C3-14BD7E70D8C9}" dt="2026-08-07T01:47:39.712" v="37"/>
          <pc:sldLayoutMkLst>
            <pc:docMk/>
            <pc:sldMasterMk cId="2772407905" sldId="2147483648"/>
            <pc:sldLayoutMk cId="987940128" sldId="2147483653"/>
          </pc:sldLayoutMkLst>
          <pc:spChg chg="mod">
            <ac:chgData name="Mohammed Morshed" userId="a79d03850d9b7c99" providerId="LiveId" clId="{44373ECD-EF87-4AD5-A3C3-14BD7E70D8C9}" dt="2026-08-07T01:47:39.712" v="37"/>
            <ac:spMkLst>
              <pc:docMk/>
              <pc:sldMasterMk cId="2772407905" sldId="2147483648"/>
              <pc:sldLayoutMk cId="987940128" sldId="2147483653"/>
              <ac:spMk id="3" creationId="{00000000-0000-0000-0000-000000000000}"/>
            </ac:spMkLst>
          </pc:spChg>
          <pc:spChg chg="mod">
            <ac:chgData name="Mohammed Morshed" userId="a79d03850d9b7c99" providerId="LiveId" clId="{44373ECD-EF87-4AD5-A3C3-14BD7E70D8C9}" dt="2026-08-07T01:47:39.712" v="37"/>
            <ac:spMkLst>
              <pc:docMk/>
              <pc:sldMasterMk cId="2772407905" sldId="2147483648"/>
              <pc:sldLayoutMk cId="987940128" sldId="2147483653"/>
              <ac:spMk id="4" creationId="{00000000-0000-0000-0000-000000000000}"/>
            </ac:spMkLst>
          </pc:spChg>
          <pc:spChg chg="mod">
            <ac:chgData name="Mohammed Morshed" userId="a79d03850d9b7c99" providerId="LiveId" clId="{44373ECD-EF87-4AD5-A3C3-14BD7E70D8C9}" dt="2026-08-07T01:47:39.712" v="37"/>
            <ac:spMkLst>
              <pc:docMk/>
              <pc:sldMasterMk cId="2772407905" sldId="2147483648"/>
              <pc:sldLayoutMk cId="987940128" sldId="2147483653"/>
              <ac:spMk id="5" creationId="{00000000-0000-0000-0000-000000000000}"/>
            </ac:spMkLst>
          </pc:spChg>
          <pc:spChg chg="mod">
            <ac:chgData name="Mohammed Morshed" userId="a79d03850d9b7c99" providerId="LiveId" clId="{44373ECD-EF87-4AD5-A3C3-14BD7E70D8C9}" dt="2026-08-07T01:47:39.712" v="37"/>
            <ac:spMkLst>
              <pc:docMk/>
              <pc:sldMasterMk cId="2772407905" sldId="2147483648"/>
              <pc:sldLayoutMk cId="987940128" sldId="2147483653"/>
              <ac:spMk id="6" creationId="{00000000-0000-0000-0000-000000000000}"/>
            </ac:spMkLst>
          </pc:spChg>
        </pc:sldLayoutChg>
        <pc:sldLayoutChg chg="modSp">
          <pc:chgData name="Mohammed Morshed" userId="a79d03850d9b7c99" providerId="LiveId" clId="{44373ECD-EF87-4AD5-A3C3-14BD7E70D8C9}" dt="2026-08-07T01:47:39.712" v="37"/>
          <pc:sldLayoutMkLst>
            <pc:docMk/>
            <pc:sldMasterMk cId="2772407905" sldId="2147483648"/>
            <pc:sldLayoutMk cId="737743159" sldId="2147483656"/>
          </pc:sldLayoutMkLst>
          <pc:spChg chg="mod">
            <ac:chgData name="Mohammed Morshed" userId="a79d03850d9b7c99" providerId="LiveId" clId="{44373ECD-EF87-4AD5-A3C3-14BD7E70D8C9}" dt="2026-08-07T01:47:39.712" v="37"/>
            <ac:spMkLst>
              <pc:docMk/>
              <pc:sldMasterMk cId="2772407905" sldId="2147483648"/>
              <pc:sldLayoutMk cId="737743159" sldId="2147483656"/>
              <ac:spMk id="2" creationId="{00000000-0000-0000-0000-000000000000}"/>
            </ac:spMkLst>
          </pc:spChg>
          <pc:spChg chg="mod">
            <ac:chgData name="Mohammed Morshed" userId="a79d03850d9b7c99" providerId="LiveId" clId="{44373ECD-EF87-4AD5-A3C3-14BD7E70D8C9}" dt="2026-08-07T01:47:39.712" v="37"/>
            <ac:spMkLst>
              <pc:docMk/>
              <pc:sldMasterMk cId="2772407905" sldId="2147483648"/>
              <pc:sldLayoutMk cId="737743159" sldId="2147483656"/>
              <ac:spMk id="3" creationId="{00000000-0000-0000-0000-000000000000}"/>
            </ac:spMkLst>
          </pc:spChg>
          <pc:spChg chg="mod">
            <ac:chgData name="Mohammed Morshed" userId="a79d03850d9b7c99" providerId="LiveId" clId="{44373ECD-EF87-4AD5-A3C3-14BD7E70D8C9}" dt="2026-08-07T01:47:39.712" v="37"/>
            <ac:spMkLst>
              <pc:docMk/>
              <pc:sldMasterMk cId="2772407905" sldId="2147483648"/>
              <pc:sldLayoutMk cId="737743159" sldId="2147483656"/>
              <ac:spMk id="4" creationId="{00000000-0000-0000-0000-000000000000}"/>
            </ac:spMkLst>
          </pc:spChg>
        </pc:sldLayoutChg>
        <pc:sldLayoutChg chg="modSp">
          <pc:chgData name="Mohammed Morshed" userId="a79d03850d9b7c99" providerId="LiveId" clId="{44373ECD-EF87-4AD5-A3C3-14BD7E70D8C9}" dt="2026-08-07T01:47:39.712" v="37"/>
          <pc:sldLayoutMkLst>
            <pc:docMk/>
            <pc:sldMasterMk cId="2772407905" sldId="2147483648"/>
            <pc:sldLayoutMk cId="3282496485" sldId="2147483657"/>
          </pc:sldLayoutMkLst>
          <pc:spChg chg="mod">
            <ac:chgData name="Mohammed Morshed" userId="a79d03850d9b7c99" providerId="LiveId" clId="{44373ECD-EF87-4AD5-A3C3-14BD7E70D8C9}" dt="2026-08-07T01:47:39.712" v="37"/>
            <ac:spMkLst>
              <pc:docMk/>
              <pc:sldMasterMk cId="2772407905" sldId="2147483648"/>
              <pc:sldLayoutMk cId="3282496485" sldId="2147483657"/>
              <ac:spMk id="2" creationId="{00000000-0000-0000-0000-000000000000}"/>
            </ac:spMkLst>
          </pc:spChg>
          <pc:spChg chg="mod">
            <ac:chgData name="Mohammed Morshed" userId="a79d03850d9b7c99" providerId="LiveId" clId="{44373ECD-EF87-4AD5-A3C3-14BD7E70D8C9}" dt="2026-08-07T01:47:39.712" v="37"/>
            <ac:spMkLst>
              <pc:docMk/>
              <pc:sldMasterMk cId="2772407905" sldId="2147483648"/>
              <pc:sldLayoutMk cId="3282496485" sldId="2147483657"/>
              <ac:spMk id="3" creationId="{00000000-0000-0000-0000-000000000000}"/>
            </ac:spMkLst>
          </pc:spChg>
          <pc:spChg chg="mod">
            <ac:chgData name="Mohammed Morshed" userId="a79d03850d9b7c99" providerId="LiveId" clId="{44373ECD-EF87-4AD5-A3C3-14BD7E70D8C9}" dt="2026-08-07T01:47:39.712" v="37"/>
            <ac:spMkLst>
              <pc:docMk/>
              <pc:sldMasterMk cId="2772407905" sldId="2147483648"/>
              <pc:sldLayoutMk cId="3282496485" sldId="2147483657"/>
              <ac:spMk id="4" creationId="{00000000-0000-0000-0000-000000000000}"/>
            </ac:spMkLst>
          </pc:spChg>
        </pc:sldLayoutChg>
        <pc:sldLayoutChg chg="modSp">
          <pc:chgData name="Mohammed Morshed" userId="a79d03850d9b7c99" providerId="LiveId" clId="{44373ECD-EF87-4AD5-A3C3-14BD7E70D8C9}" dt="2026-08-07T01:47:39.712" v="37"/>
          <pc:sldLayoutMkLst>
            <pc:docMk/>
            <pc:sldMasterMk cId="2772407905" sldId="2147483648"/>
            <pc:sldLayoutMk cId="2992781687" sldId="2147483659"/>
          </pc:sldLayoutMkLst>
          <pc:spChg chg="mod">
            <ac:chgData name="Mohammed Morshed" userId="a79d03850d9b7c99" providerId="LiveId" clId="{44373ECD-EF87-4AD5-A3C3-14BD7E70D8C9}" dt="2026-08-07T01:47:39.712" v="37"/>
            <ac:spMkLst>
              <pc:docMk/>
              <pc:sldMasterMk cId="2772407905" sldId="2147483648"/>
              <pc:sldLayoutMk cId="2992781687" sldId="2147483659"/>
              <ac:spMk id="2" creationId="{00000000-0000-0000-0000-000000000000}"/>
            </ac:spMkLst>
          </pc:spChg>
          <pc:spChg chg="mod">
            <ac:chgData name="Mohammed Morshed" userId="a79d03850d9b7c99" providerId="LiveId" clId="{44373ECD-EF87-4AD5-A3C3-14BD7E70D8C9}" dt="2026-08-07T01:47:39.712" v="37"/>
            <ac:spMkLst>
              <pc:docMk/>
              <pc:sldMasterMk cId="2772407905" sldId="2147483648"/>
              <pc:sldLayoutMk cId="2992781687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5606DF-AD28-4DF8-B826-D0049DF0F63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39D2E2-90FB-48B8-8AEE-A9CB42B01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3180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AFA19-E181-4375-ABB4-0E52D3EE1278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9E3B3-05DE-4C3C-8623-A585637714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942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AFA19-E181-4375-ABB4-0E52D3EE1278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9E3B3-05DE-4C3C-8623-A585637714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203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AFA19-E181-4375-ABB4-0E52D3EE1278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9E3B3-05DE-4C3C-8623-A585637714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781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AFA19-E181-4375-ABB4-0E52D3EE1278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9E3B3-05DE-4C3C-8623-A585637714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242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AFA19-E181-4375-ABB4-0E52D3EE1278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9E3B3-05DE-4C3C-8623-A585637714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916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AFA19-E181-4375-ABB4-0E52D3EE1278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9E3B3-05DE-4C3C-8623-A585637714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175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AFA19-E181-4375-ABB4-0E52D3EE1278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9E3B3-05DE-4C3C-8623-A585637714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940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AFA19-E181-4375-ABB4-0E52D3EE1278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9E3B3-05DE-4C3C-8623-A585637714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981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AFA19-E181-4375-ABB4-0E52D3EE1278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9E3B3-05DE-4C3C-8623-A585637714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931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AFA19-E181-4375-ABB4-0E52D3EE1278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9E3B3-05DE-4C3C-8623-A585637714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743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AFA19-E181-4375-ABB4-0E52D3EE1278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9E3B3-05DE-4C3C-8623-A585637714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496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AFA19-E181-4375-ABB4-0E52D3EE1278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E9E3B3-05DE-4C3C-8623-A585637714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407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microsoft.com/office/2007/relationships/hdphoto" Target="../media/hdphoto5.wdp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microsoft.com/office/2007/relationships/hdphoto" Target="../media/hdphoto6.wdp"/><Relationship Id="rId7" Type="http://schemas.microsoft.com/office/2007/relationships/hdphoto" Target="../media/hdphoto8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microsoft.com/office/2007/relationships/hdphoto" Target="../media/hdphoto7.wdp"/><Relationship Id="rId4" Type="http://schemas.openxmlformats.org/officeDocument/2006/relationships/image" Target="../media/image19.jpeg"/><Relationship Id="rId9" Type="http://schemas.microsoft.com/office/2007/relationships/hdphoto" Target="../media/hdphoto9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g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7" Type="http://schemas.openxmlformats.org/officeDocument/2006/relationships/image" Target="../media/image29.jp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1.wdp"/><Relationship Id="rId5" Type="http://schemas.openxmlformats.org/officeDocument/2006/relationships/image" Target="../media/image28.jpeg"/><Relationship Id="rId4" Type="http://schemas.openxmlformats.org/officeDocument/2006/relationships/image" Target="../media/image27.jp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5aH1lEVtySE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ishermen catching fish scenery drawing/fishing scenery drawing/নদীতে জেলের  মাছ ধরার দৃশ্য আঁকা।">
            <a:extLst>
              <a:ext uri="{FF2B5EF4-FFF2-40B4-BE49-F238E27FC236}">
                <a16:creationId xmlns:a16="http://schemas.microsoft.com/office/drawing/2014/main" id="{CD3D1689-2146-1A96-4BDB-B834099AF8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763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0680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9536" y="3452808"/>
            <a:ext cx="119634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খরা</a:t>
            </a:r>
            <a:r>
              <a:rPr lang="en-US" sz="4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জাল</a:t>
            </a:r>
            <a:r>
              <a:rPr lang="en-US" sz="4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এটি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ত্রিভুজাকৃতির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জাল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যা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বাঁশের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মাচা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টং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চালানো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জাল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ইংরেজি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“V”</a:t>
            </a:r>
            <a:r>
              <a:rPr lang="en-US" sz="42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আকৃতির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বাঁশের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কাঠামোর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মাঝখানে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বাঁধা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জালটি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নদী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বিলে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মাছের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চলাচলের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পথে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পানিতে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ডুবিয়ে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রাখা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নির্দিষ্ট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জালের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পিছনের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দিকে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বাঁশের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গোড়ায়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চাপ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দিলে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জাল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উপরে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ওঠে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আসে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2" name="Picture 1" descr="বর্ষার ভরা মৌসুমে দেশীয় মাছের আকাল ...">
            <a:extLst>
              <a:ext uri="{FF2B5EF4-FFF2-40B4-BE49-F238E27FC236}">
                <a16:creationId xmlns:a16="http://schemas.microsoft.com/office/drawing/2014/main" id="{66757498-726C-6D0E-D8F1-A175F92BF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799" y="81206"/>
            <a:ext cx="5825160" cy="327012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678834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0" y="609601"/>
            <a:ext cx="3124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জালের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প্রকার</a:t>
            </a:r>
            <a:endParaRPr 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004850" y="1440597"/>
            <a:ext cx="8205951" cy="2362200"/>
            <a:chOff x="480850" y="1440597"/>
            <a:chExt cx="8205951" cy="2362200"/>
          </a:xfrm>
        </p:grpSpPr>
        <p:cxnSp>
          <p:nvCxnSpPr>
            <p:cNvPr id="5" name="Straight Connector 4"/>
            <p:cNvCxnSpPr>
              <a:cxnSpLocks/>
            </p:cNvCxnSpPr>
            <p:nvPr/>
          </p:nvCxnSpPr>
          <p:spPr>
            <a:xfrm>
              <a:off x="480850" y="2843729"/>
              <a:ext cx="8205951" cy="0"/>
            </a:xfrm>
            <a:prstGeom prst="line">
              <a:avLst/>
            </a:prstGeom>
            <a:ln w="762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Arrow Connector 6"/>
            <p:cNvCxnSpPr/>
            <p:nvPr/>
          </p:nvCxnSpPr>
          <p:spPr>
            <a:xfrm>
              <a:off x="491853" y="2812197"/>
              <a:ext cx="0" cy="990600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>
              <a:off x="8686801" y="2812197"/>
              <a:ext cx="0" cy="990600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>
              <a:off x="4596962" y="2812197"/>
              <a:ext cx="0" cy="990600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>
              <a:off x="4596962" y="1440597"/>
              <a:ext cx="0" cy="1143000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67" y="4640998"/>
            <a:ext cx="2448661" cy="153041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38694" y="3810001"/>
            <a:ext cx="23543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ঝাঁকি</a:t>
            </a:r>
            <a:r>
              <a:rPr lang="en-US" sz="4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জাল</a:t>
            </a:r>
            <a:endParaRPr lang="en-US" sz="4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79276" y="3810001"/>
            <a:ext cx="23543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ঠেলা</a:t>
            </a:r>
            <a:r>
              <a:rPr lang="en-US" sz="4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জাল</a:t>
            </a:r>
            <a:endParaRPr lang="en-US" sz="4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208" y="4626390"/>
            <a:ext cx="2060027" cy="154502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9193869" y="3790631"/>
            <a:ext cx="19391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খরা</a:t>
            </a:r>
            <a:r>
              <a:rPr lang="en-US" sz="4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জাল</a:t>
            </a:r>
            <a:endParaRPr lang="en-US" sz="4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2026" y="4631276"/>
            <a:ext cx="2046998" cy="1535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0449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7919" y="1905000"/>
            <a:ext cx="40806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১.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কোনটি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জাল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93322" y="219179"/>
            <a:ext cx="290020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</a:t>
            </a:r>
            <a:r>
              <a:rPr lang="en-US" sz="4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কক</a:t>
            </a:r>
            <a:r>
              <a:rPr 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007" y="2801387"/>
            <a:ext cx="3256563" cy="203535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630" y="2832279"/>
            <a:ext cx="2672614" cy="200446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2586" y="2829962"/>
            <a:ext cx="2672614" cy="200446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256808" y="4876800"/>
            <a:ext cx="23543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ঝাঁকি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জাল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49895" y="4876800"/>
            <a:ext cx="21493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ঠেলা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জাল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805041" y="4877286"/>
            <a:ext cx="19391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খরা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জাল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little student boy sitting in school desk vector illustration ...">
            <a:extLst>
              <a:ext uri="{FF2B5EF4-FFF2-40B4-BE49-F238E27FC236}">
                <a16:creationId xmlns:a16="http://schemas.microsoft.com/office/drawing/2014/main" id="{D16EC853-C7D1-1290-D29D-91CA3FCE34DB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17813" t="3798" r="19717" b="11669"/>
          <a:stretch>
            <a:fillRect/>
          </a:stretch>
        </p:blipFill>
        <p:spPr>
          <a:xfrm>
            <a:off x="10889700" y="96135"/>
            <a:ext cx="1197524" cy="1732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8125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943544" y="809624"/>
            <a:ext cx="811510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পলো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এটি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বাঁশের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শলাকা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বেত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দিকের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মুখ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গোলাকার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বড়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উপরের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দিকের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মুখ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গোলাকার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কিন্তু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ছোট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পলো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উপরের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দিকে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হাত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ধরে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অগভীর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পানিতে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চাপ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দিতে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মাছ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আটকা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পড়লে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পলোর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ভিতর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কম্পন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অনুভূত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উপরের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মুখ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হাত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ঢুকিয়ে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মাছ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ধরা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শোল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গজার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ইত্যাদি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বড়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মাছ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পলোতে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ধরা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পড়ে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2" name="Picture 1" descr="পলো দিয়ে মাছ ধরার অসাধারণ কৌশল! Rural Fishing, #fish | King Of Fishing |  Facebook">
            <a:extLst>
              <a:ext uri="{FF2B5EF4-FFF2-40B4-BE49-F238E27FC236}">
                <a16:creationId xmlns:a16="http://schemas.microsoft.com/office/drawing/2014/main" id="{5853801B-54FA-917A-F899-6F53513515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848292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344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9552" y="3535501"/>
            <a:ext cx="11734799" cy="324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1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বড়শি</a:t>
            </a:r>
            <a:r>
              <a:rPr lang="en-US" sz="4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বড়শি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লোহার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বড়শির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প্রায়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২০০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সেমি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লম্বা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ছিপ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দরকার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পড়ে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ছিপের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আগায়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সুতার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প্রান্ত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বেঁধে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অপর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প্রান্ত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বড়শির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বাঁধা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এরপর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বড়শিতে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টোপ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পানিতে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ফেলতে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মাছ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টোপ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খাওয়ার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সুতা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টেনে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বড়শি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মাছ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সংগ্রহ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ছোট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পুঁটি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মাছ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শুরু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বৃহ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ৎ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বোয়াল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মাছও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বড়শিতে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আটকা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পড়ে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D1969C-69EE-28AF-16E9-0407881FAE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499" y="193313"/>
            <a:ext cx="3186976" cy="318697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DEBD9ED-ED02-99E8-974E-6ADF20944A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24" r="63200" b="16639"/>
          <a:stretch>
            <a:fillRect/>
          </a:stretch>
        </p:blipFill>
        <p:spPr>
          <a:xfrm>
            <a:off x="209552" y="96864"/>
            <a:ext cx="1524000" cy="312821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41A0261-21A9-E750-126E-5C18B5CDE1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270919"/>
            <a:ext cx="3186976" cy="3186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730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04730" y="41911"/>
            <a:ext cx="609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মাছ</a:t>
            </a:r>
            <a:r>
              <a:rPr 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ধরার</a:t>
            </a:r>
            <a:r>
              <a:rPr 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আরও</a:t>
            </a:r>
            <a:r>
              <a:rPr 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কিছু</a:t>
            </a:r>
            <a:r>
              <a:rPr 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যন্ত্রপাতি</a:t>
            </a:r>
            <a:r>
              <a:rPr 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-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4" y="921748"/>
            <a:ext cx="4577426" cy="26892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9018"/>
          <a:stretch/>
        </p:blipFill>
        <p:spPr>
          <a:xfrm>
            <a:off x="61948" y="3745130"/>
            <a:ext cx="3860320" cy="304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6958" y="942736"/>
            <a:ext cx="4302781" cy="268923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8488" y="3729653"/>
            <a:ext cx="4901564" cy="306347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1311" y="942736"/>
            <a:ext cx="11875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ঘূর্ণি</a:t>
            </a:r>
            <a:endParaRPr lang="en-U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836958" y="963724"/>
            <a:ext cx="11875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কোচ</a:t>
            </a:r>
            <a:endParaRPr lang="en-US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127825" y="3745420"/>
            <a:ext cx="9680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নল</a:t>
            </a:r>
            <a:endParaRPr lang="en-US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6691" y="3766831"/>
            <a:ext cx="9680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চাই</a:t>
            </a:r>
            <a:endParaRPr lang="en-US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54074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210800" y="6096000"/>
            <a:ext cx="190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</a:t>
            </a:r>
            <a:r>
              <a:rPr 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4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725" y="79793"/>
            <a:ext cx="57018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দেখে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প্রত্যেকটি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বল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-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5" y="938730"/>
            <a:ext cx="2304360" cy="172827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5" y="2845870"/>
            <a:ext cx="2276475" cy="30353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6200" y="5914507"/>
            <a:ext cx="7162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উত্তর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ঢেলা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জাল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পলো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বড়শি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কোচ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3" name="Picture 2" descr="বড়শি দিয়ে মাছ ধরার মজাই আলাদা | Fishing in Bangladesh">
            <a:extLst>
              <a:ext uri="{FF2B5EF4-FFF2-40B4-BE49-F238E27FC236}">
                <a16:creationId xmlns:a16="http://schemas.microsoft.com/office/drawing/2014/main" id="{F8951811-4517-78F5-57E6-BE7DA62726E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2642" b="24945"/>
          <a:stretch>
            <a:fillRect/>
          </a:stretch>
        </p:blipFill>
        <p:spPr>
          <a:xfrm>
            <a:off x="2861928" y="938730"/>
            <a:ext cx="5291472" cy="4942440"/>
          </a:xfrm>
          <a:prstGeom prst="rect">
            <a:avLst/>
          </a:prstGeom>
        </p:spPr>
      </p:pic>
      <p:pic>
        <p:nvPicPr>
          <p:cNvPr id="5" name="Picture 4" descr="মাছ ধরার যন্ত্র কোঁচ এর ব্যবহার ...">
            <a:extLst>
              <a:ext uri="{FF2B5EF4-FFF2-40B4-BE49-F238E27FC236}">
                <a16:creationId xmlns:a16="http://schemas.microsoft.com/office/drawing/2014/main" id="{3E9C30FF-8D5D-E934-DCD5-9D23B07B34D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0597" r="37756"/>
          <a:stretch>
            <a:fillRect/>
          </a:stretch>
        </p:blipFill>
        <p:spPr>
          <a:xfrm>
            <a:off x="8656615" y="938730"/>
            <a:ext cx="3430609" cy="4942440"/>
          </a:xfrm>
          <a:prstGeom prst="rect">
            <a:avLst/>
          </a:prstGeom>
        </p:spPr>
      </p:pic>
      <p:pic>
        <p:nvPicPr>
          <p:cNvPr id="6" name="Picture 5" descr="Student Reading PNG, Vector, PSD, and Clipart With Transparent Background for Free Download | Pngtree">
            <a:extLst>
              <a:ext uri="{FF2B5EF4-FFF2-40B4-BE49-F238E27FC236}">
                <a16:creationId xmlns:a16="http://schemas.microsoft.com/office/drawing/2014/main" id="{5018EA6D-2AE8-2DB3-41CC-CD96562AAC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82376" y="57152"/>
            <a:ext cx="753403" cy="753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0598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379284" y="149767"/>
            <a:ext cx="34334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1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</a:t>
            </a:r>
            <a:r>
              <a:rPr lang="en-US" sz="7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ল্যায়ন</a:t>
            </a:r>
            <a:endParaRPr lang="en-US" sz="7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0" y="2093505"/>
            <a:ext cx="6248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১.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জাল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কত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প্রকার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9038" y="2902803"/>
            <a:ext cx="62956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২.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দেখে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বল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-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897181"/>
            <a:ext cx="3920667" cy="24504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632" y="3897181"/>
            <a:ext cx="3433432" cy="24504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3893404"/>
            <a:ext cx="3304290" cy="24504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icture 1" descr="Boy Writing with Creativity Stock Image - Illustration of creativity,  lively: 372632297">
            <a:extLst>
              <a:ext uri="{FF2B5EF4-FFF2-40B4-BE49-F238E27FC236}">
                <a16:creationId xmlns:a16="http://schemas.microsoft.com/office/drawing/2014/main" id="{DE9ED08C-58AA-37EE-2FBA-B1AC2ACE66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78032" y="222437"/>
            <a:ext cx="1909168" cy="1909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4304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629400" y="533400"/>
            <a:ext cx="43157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বাড়ীর</a:t>
            </a:r>
            <a:r>
              <a:rPr lang="en-US" sz="8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8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8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6728" y="4538008"/>
            <a:ext cx="11125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তোমার</a:t>
            </a: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এলাকার</a:t>
            </a: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স্থানীয়</a:t>
            </a: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মাছ</a:t>
            </a: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ধরার</a:t>
            </a: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যন্ত্রপাতির</a:t>
            </a: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6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তালিকা</a:t>
            </a: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নিয়ে</a:t>
            </a: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আসবে</a:t>
            </a: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2" name="Picture 1" descr="পাড়া/মহল্লা - সেন্দ গ্রাম - আমার ...">
            <a:extLst>
              <a:ext uri="{FF2B5EF4-FFF2-40B4-BE49-F238E27FC236}">
                <a16:creationId xmlns:a16="http://schemas.microsoft.com/office/drawing/2014/main" id="{9A79951E-D72D-6062-865F-950BD1286A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376" t="10938" r="9374" b="43750"/>
          <a:stretch>
            <a:fillRect/>
          </a:stretch>
        </p:blipFill>
        <p:spPr>
          <a:xfrm>
            <a:off x="33337" y="165288"/>
            <a:ext cx="7727214" cy="4309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250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ছোটদের মাছ ধরা | প্রথম আলো">
            <a:extLst>
              <a:ext uri="{FF2B5EF4-FFF2-40B4-BE49-F238E27FC236}">
                <a16:creationId xmlns:a16="http://schemas.microsoft.com/office/drawing/2014/main" id="{F86A8550-1E11-3716-C676-9978376C41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109"/>
          <a:stretch>
            <a:fillRect/>
          </a:stretch>
        </p:blipFill>
        <p:spPr>
          <a:xfrm>
            <a:off x="0" y="-33338"/>
            <a:ext cx="12192000" cy="689133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929B9E6-4EAD-20E3-E8C0-4947FE7BF33F}"/>
              </a:ext>
            </a:extLst>
          </p:cNvPr>
          <p:cNvSpPr txBox="1"/>
          <p:nvPr/>
        </p:nvSpPr>
        <p:spPr>
          <a:xfrm>
            <a:off x="157162" y="5429071"/>
            <a:ext cx="118824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ক্লাসে</a:t>
            </a:r>
            <a:r>
              <a:rPr lang="en-US" sz="7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অংশগ্রহণের</a:t>
            </a:r>
            <a:r>
              <a:rPr lang="en-US" sz="7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7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7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en-US" sz="7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8237175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পুটি মাছ আর বরশি&quot; [ Puntius sophore &quot; Caught in a ...">
            <a:extLst>
              <a:ext uri="{FF2B5EF4-FFF2-40B4-BE49-F238E27FC236}">
                <a16:creationId xmlns:a16="http://schemas.microsoft.com/office/drawing/2014/main" id="{C487B812-1525-7E79-F160-7C9361A9AB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478"/>
          <a:stretch>
            <a:fillRect/>
          </a:stretch>
        </p:blipFill>
        <p:spPr>
          <a:xfrm>
            <a:off x="0" y="-9525"/>
            <a:ext cx="12192000" cy="686752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4A80FEE-0701-3FDE-22A9-340A10E6FD5E}"/>
              </a:ext>
            </a:extLst>
          </p:cNvPr>
          <p:cNvSpPr txBox="1"/>
          <p:nvPr/>
        </p:nvSpPr>
        <p:spPr>
          <a:xfrm>
            <a:off x="304800" y="153650"/>
            <a:ext cx="116395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8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88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ক্লাসে</a:t>
            </a:r>
            <a:r>
              <a:rPr lang="en-US" sz="8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88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8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88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88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82739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980" y="324922"/>
            <a:ext cx="706582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3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</a:t>
            </a:r>
            <a:r>
              <a:rPr lang="en-US" sz="7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ক্ষক</a:t>
            </a:r>
            <a:r>
              <a:rPr lang="en-US" sz="7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7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474416"/>
            <a:ext cx="867987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মঞ্জুর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মোর্শেদ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সহকারী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(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কৃষিশিক্ষা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)</a:t>
            </a:r>
          </a:p>
          <a:p>
            <a:pPr algn="just"/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হালসা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আদর্শ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মহিলা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দাখিল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মাদরাসা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কাশিপুর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মনিরামপুর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যশোর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just"/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 ০১৯৩৬০১১১০২</a:t>
            </a:r>
          </a:p>
          <a:p>
            <a:pPr algn="just"/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ই-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মেইল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 payel_cworld@yahoo.com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C7F3FD-7E86-B552-CB3B-4E7944A433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9824" y="92964"/>
            <a:ext cx="2057400" cy="25740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9852569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1780" y="552272"/>
            <a:ext cx="464127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38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</a:t>
            </a:r>
            <a:r>
              <a:rPr lang="en-US" sz="72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ঠ</a:t>
            </a:r>
            <a:r>
              <a:rPr lang="en-US" sz="72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72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2767548"/>
            <a:ext cx="212667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  <a:p>
            <a:pPr algn="just"/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বিষয়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সাধারণ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বিশেষ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সময়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85902" y="2767548"/>
            <a:ext cx="757249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 ৬ষ্ঠ</a:t>
            </a:r>
          </a:p>
          <a:p>
            <a:pPr algn="just"/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কৃষিশিক্ষা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কৃষি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প্রযুক্তি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যন্ত্রপাতি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স্থানীয়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মাছ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ধরার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স্থানীয়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যন্ত্রপাতি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 ৪০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মিনিট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কৃষিশিক্ষা - Agriculture Studies | Class 6">
            <a:extLst>
              <a:ext uri="{FF2B5EF4-FFF2-40B4-BE49-F238E27FC236}">
                <a16:creationId xmlns:a16="http://schemas.microsoft.com/office/drawing/2014/main" id="{BDE630B3-6825-EFED-EC0F-1DA2BF8C82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25000" y="0"/>
            <a:ext cx="2667000" cy="3484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2678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381093"/>
            <a:ext cx="5029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6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</a:t>
            </a:r>
            <a:r>
              <a:rPr lang="en-US" sz="72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খনফল</a:t>
            </a:r>
            <a:endParaRPr lang="en-US" sz="7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3818" y="4055983"/>
            <a:ext cx="8742221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  <a:sym typeface="Wingdings"/>
              </a:rPr>
              <a:t>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  <a:sym typeface="Wingdings"/>
              </a:rPr>
              <a:t>মাছ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  <a:sym typeface="Wingdings"/>
              </a:rPr>
              <a:t>ধরার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  <a:sym typeface="Wingdings"/>
              </a:rPr>
              <a:t>জালের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  <a:sym typeface="Wingdings"/>
              </a:rPr>
              <a:t>শ্রেণি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  <a:sym typeface="Wingdings"/>
              </a:rPr>
              <a:t>বিভাগ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  <a:sym typeface="Wingdings"/>
              </a:rPr>
              <a:t>করতে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  <a:sym typeface="Wingdings"/>
              </a:rPr>
              <a:t>পারবে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  <a:sym typeface="Wingdings"/>
              </a:rPr>
              <a:t>।</a:t>
            </a:r>
          </a:p>
          <a:p>
            <a:r>
              <a:rPr lang="en-US" sz="4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  <a:sym typeface="Wingdings"/>
              </a:rPr>
              <a:t>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স্থানীয়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মাছ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ধরার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যন্ত্রপাতি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সনাক্ত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00A49F-5A03-7CC0-F226-5DE3A779076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889" t="14445" r="17778" b="13333"/>
          <a:stretch>
            <a:fillRect/>
          </a:stretch>
        </p:blipFill>
        <p:spPr>
          <a:xfrm>
            <a:off x="9677400" y="251461"/>
            <a:ext cx="2438400" cy="2780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2452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09800" y="372070"/>
            <a:ext cx="7696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মনোযোগ</a:t>
            </a:r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ভিডিয়ো</a:t>
            </a:r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দেখ</a:t>
            </a:r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-</a:t>
            </a:r>
          </a:p>
        </p:txBody>
      </p:sp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2E7A16D8-CD91-7A4E-70C1-2B36A2BABB9D}"/>
              </a:ext>
            </a:extLst>
          </p:cNvPr>
          <p:cNvSpPr txBox="1"/>
          <p:nvPr/>
        </p:nvSpPr>
        <p:spPr>
          <a:xfrm>
            <a:off x="3352800" y="3059668"/>
            <a:ext cx="541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</a:rPr>
              <a:t>https://www.youtube.com/watch?v=5aH1lEVtySE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99C2E2-100F-D17D-04AE-82A68F3FCBCB}"/>
              </a:ext>
            </a:extLst>
          </p:cNvPr>
          <p:cNvSpPr txBox="1"/>
          <p:nvPr/>
        </p:nvSpPr>
        <p:spPr>
          <a:xfrm>
            <a:off x="304800" y="5006698"/>
            <a:ext cx="434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ভিডিয়োতে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দেখলে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550CD6-6849-0503-5A15-CAA5A10BC665}"/>
              </a:ext>
            </a:extLst>
          </p:cNvPr>
          <p:cNvSpPr txBox="1"/>
          <p:nvPr/>
        </p:nvSpPr>
        <p:spPr>
          <a:xfrm>
            <a:off x="10134600" y="4811850"/>
            <a:ext cx="17240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মাছ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ধরা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63A275-E39A-B004-C2D9-75450765BFBB}"/>
              </a:ext>
            </a:extLst>
          </p:cNvPr>
          <p:cNvSpPr txBox="1"/>
          <p:nvPr/>
        </p:nvSpPr>
        <p:spPr>
          <a:xfrm>
            <a:off x="304800" y="5769114"/>
            <a:ext cx="434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মাছ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ধরছে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588F94-468B-A69B-4C99-E4E7B6F61367}"/>
              </a:ext>
            </a:extLst>
          </p:cNvPr>
          <p:cNvSpPr txBox="1"/>
          <p:nvPr/>
        </p:nvSpPr>
        <p:spPr>
          <a:xfrm>
            <a:off x="9753600" y="5591474"/>
            <a:ext cx="2133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বরশি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4430212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6" grpId="0" build="allAtOnce"/>
      <p:bldP spid="7" grpId="0" build="allAtOnce"/>
      <p:bldP spid="8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09800" y="514275"/>
            <a:ext cx="59436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99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</a:t>
            </a:r>
            <a:r>
              <a:rPr lang="en-US" sz="7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জকের</a:t>
            </a:r>
            <a:r>
              <a:rPr lang="en-US" sz="7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endParaRPr lang="en-US" sz="7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8944" y="3630885"/>
            <a:ext cx="970944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স্থানীয়</a:t>
            </a:r>
            <a:r>
              <a:rPr lang="en-US" sz="8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8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মাছ</a:t>
            </a:r>
            <a:r>
              <a:rPr lang="en-US" sz="8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8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ধরার</a:t>
            </a:r>
            <a:r>
              <a:rPr lang="en-US" sz="8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r>
              <a:rPr lang="en-US" sz="8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স্থানীয়</a:t>
            </a:r>
            <a:r>
              <a:rPr lang="en-US" sz="8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8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যন্ত্রপাতি</a:t>
            </a:r>
            <a:r>
              <a:rPr lang="en-US" sz="8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8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endParaRPr lang="en-US" sz="8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 descr="Finefish Easy Hand Throw Fish Network Height 1.2-3.6M Small Mesh ...">
            <a:extLst>
              <a:ext uri="{FF2B5EF4-FFF2-40B4-BE49-F238E27FC236}">
                <a16:creationId xmlns:a16="http://schemas.microsoft.com/office/drawing/2014/main" id="{FC0C06E1-2451-EAF2-8C4A-9CD273B601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6800" y="197123"/>
            <a:ext cx="3471862" cy="3471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5703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76200" y="3416437"/>
            <a:ext cx="120396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ঝাঁকি</a:t>
            </a:r>
            <a:r>
              <a:rPr lang="en-US" sz="4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জাল</a:t>
            </a:r>
            <a:r>
              <a:rPr lang="en-US" sz="4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ঝাঁকি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জালের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উপরের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প্রান্তে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সরু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রশি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বাঁধা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জালের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দিকে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লোহার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ছোট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ছোট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কাঠি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যুক্ত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যাতে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পানিতে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জাল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ফেললে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তাড়াতাড়ি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ডুবে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যেতে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পারে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মাছ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ধরার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খাল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পুকুর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নদীর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তীর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রশিটি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হাতে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রেখে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জাল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পানিতে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ছুড়ে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মারা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এ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জালে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পুঁটি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চিংড়ি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কার্প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নলা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মাছ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বেশি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ধরা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পড়ে</a:t>
            </a:r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4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2" name="Picture 11" descr="জাল">
            <a:extLst>
              <a:ext uri="{FF2B5EF4-FFF2-40B4-BE49-F238E27FC236}">
                <a16:creationId xmlns:a16="http://schemas.microsoft.com/office/drawing/2014/main" id="{ADE5AACD-31F6-5957-FE42-C7A586846A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496" b="44302"/>
          <a:stretch>
            <a:fillRect/>
          </a:stretch>
        </p:blipFill>
        <p:spPr>
          <a:xfrm>
            <a:off x="0" y="-1"/>
            <a:ext cx="12192000" cy="334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6128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8112" y="3734812"/>
            <a:ext cx="11887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ঠেলা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জাল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ঠেলা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জাল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তিন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কোনা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তাই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এটাকে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তিন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কোনা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বাঁশের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ফ্রেমে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আটকানো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জয়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ঠেলা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জাল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সাধারণত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ছোট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মাছ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ধরা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ঠেলা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জালের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হাতল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ধরে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পানিতে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নেমে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সামনের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দিকে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নিলে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পুঁটি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খলিসা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চিংড়ি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বেলে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ইত্যাদি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মাছ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ধরা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পড়ে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0EC30EB-C240-D0AD-0456-644167BFE3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23" b="15554"/>
          <a:stretch>
            <a:fillRect/>
          </a:stretch>
        </p:blipFill>
        <p:spPr>
          <a:xfrm>
            <a:off x="0" y="0"/>
            <a:ext cx="12189023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9685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1379</TotalTime>
  <Words>509</Words>
  <Application>Microsoft Office PowerPoint</Application>
  <PresentationFormat>Widescreen</PresentationFormat>
  <Paragraphs>59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NikoshBAN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nath</dc:creator>
  <cp:lastModifiedBy>Mohammed Morshed</cp:lastModifiedBy>
  <cp:revision>128</cp:revision>
  <dcterms:created xsi:type="dcterms:W3CDTF">2016-01-21T14:06:10Z</dcterms:created>
  <dcterms:modified xsi:type="dcterms:W3CDTF">2026-08-07T06:00:16Z</dcterms:modified>
</cp:coreProperties>
</file>