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8" r:id="rId2"/>
    <p:sldId id="279" r:id="rId3"/>
    <p:sldId id="285" r:id="rId4"/>
    <p:sldId id="286" r:id="rId5"/>
    <p:sldId id="292" r:id="rId6"/>
    <p:sldId id="294" r:id="rId7"/>
    <p:sldId id="29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792" userDrawn="1">
          <p15:clr>
            <a:srgbClr val="A4A3A4"/>
          </p15:clr>
        </p15:guide>
        <p15:guide id="2" orient="horz" pos="10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8"/>
      </p:cViewPr>
      <p:guideLst>
        <p:guide pos="3792"/>
        <p:guide orient="horz" pos="10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7E974-5F9E-40CC-9B26-B1D2B1005D92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56962-5E77-4006-AF9A-0D4266364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37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64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3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4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29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42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558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2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4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4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18EB0-3093-47E5-B8ED-1F834289CD54}" type="datetimeFigureOut">
              <a:rPr lang="en-US" smtClean="0"/>
              <a:t>12-08-2026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29E546-CB80-41BA-BD56-06ED0DAF4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0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1113070" y="2967335"/>
            <a:ext cx="9965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54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9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@Bdmamunsir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Six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10743176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৫</a:t>
            </a:r>
          </a:p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সমীকরণ</a:t>
            </a:r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গঠন</a:t>
            </a:r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করে</a:t>
            </a:r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সমাধান</a:t>
            </a:r>
            <a:endParaRPr lang="en-US" sz="60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20044"/>
              <a:gd name="adj2" fmla="val 7901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6" r="27254" b="12271"/>
          <a:stretch/>
        </p:blipFill>
        <p:spPr>
          <a:xfrm>
            <a:off x="81752" y="984278"/>
            <a:ext cx="3281934" cy="3662150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994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64086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538843" y="2922810"/>
            <a:ext cx="5557156" cy="702128"/>
          </a:xfrm>
          <a:prstGeom prst="rightArrow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9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585" y="190181"/>
            <a:ext cx="3005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13)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করি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529" y="1012368"/>
            <a:ext cx="25282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সংখ‌্যাটি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7689" y="2482880"/>
            <a:ext cx="19672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প্রশ্নমতে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999113" y="1011684"/>
            <a:ext cx="817044" cy="7085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191866" y="1849516"/>
            <a:ext cx="1111076" cy="708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</a:t>
            </a: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 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137" y="1833871"/>
            <a:ext cx="38298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সমীকরণ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গঠন</a:t>
            </a:r>
            <a:r>
              <a:rPr lang="en-US" sz="4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5294315" y="1898503"/>
            <a:ext cx="445807" cy="7085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5724290" y="1877490"/>
            <a:ext cx="445807" cy="7085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6 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6339322" y="1877490"/>
            <a:ext cx="445807" cy="7085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6954354" y="1849516"/>
            <a:ext cx="973791" cy="7085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14 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55371" y="3085477"/>
            <a:ext cx="27959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2x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 + 6 =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14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28145" y="3315552"/>
            <a:ext cx="6030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6 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64804" y="4023438"/>
            <a:ext cx="7393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14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Content Placeholder 3"/>
          <p:cNvSpPr txBox="1">
            <a:spLocks/>
          </p:cNvSpPr>
          <p:nvPr/>
        </p:nvSpPr>
        <p:spPr>
          <a:xfrm>
            <a:off x="7928145" y="4023438"/>
            <a:ext cx="445807" cy="7085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93039" y="2606982"/>
            <a:ext cx="4398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সংখ‌্যার</a:t>
            </a:r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২ </a:t>
            </a:r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গুনের</a:t>
            </a:r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সাথে</a:t>
            </a:r>
            <a:endParaRPr lang="en-US" sz="28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29670" y="3407885"/>
            <a:ext cx="2047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যোগ</a:t>
            </a:r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করলে</a:t>
            </a:r>
            <a:endParaRPr lang="en-US" sz="28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77025" y="3407885"/>
            <a:ext cx="15953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যোগফল</a:t>
            </a:r>
            <a:endParaRPr lang="en-US" sz="28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404109" y="4121467"/>
            <a:ext cx="873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endParaRPr lang="en-US" sz="28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7793039" y="2357071"/>
            <a:ext cx="0" cy="352121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/>
          <p:cNvSpPr txBox="1">
            <a:spLocks/>
          </p:cNvSpPr>
          <p:nvPr/>
        </p:nvSpPr>
        <p:spPr>
          <a:xfrm>
            <a:off x="1453239" y="3670070"/>
            <a:ext cx="4720165" cy="7085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বা,2x = 14-6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Content Placeholder 3"/>
          <p:cNvSpPr txBox="1">
            <a:spLocks/>
          </p:cNvSpPr>
          <p:nvPr/>
        </p:nvSpPr>
        <p:spPr>
          <a:xfrm>
            <a:off x="1478517" y="4395134"/>
            <a:ext cx="5157786" cy="95368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2x =8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6" name="Content Placeholder 3"/>
          <p:cNvSpPr txBox="1">
            <a:spLocks/>
          </p:cNvSpPr>
          <p:nvPr/>
        </p:nvSpPr>
        <p:spPr>
          <a:xfrm>
            <a:off x="1558816" y="5125594"/>
            <a:ext cx="1350532" cy="66332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বা,x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909347" y="4835233"/>
                <a:ext cx="424795" cy="11524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347" y="4835233"/>
                <a:ext cx="424795" cy="11524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ontent Placeholder 3"/>
          <p:cNvSpPr txBox="1">
            <a:spLocks/>
          </p:cNvSpPr>
          <p:nvPr/>
        </p:nvSpPr>
        <p:spPr>
          <a:xfrm>
            <a:off x="1547929" y="5931144"/>
            <a:ext cx="1350532" cy="66332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বা,x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98460" y="5918368"/>
            <a:ext cx="277320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56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585" y="190181"/>
            <a:ext cx="3005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15)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করি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529" y="1012368"/>
            <a:ext cx="25282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সংখ‌্যাটি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7689" y="2482880"/>
            <a:ext cx="19672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প্রশ্নমতে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999113" y="1011684"/>
            <a:ext cx="817044" cy="7085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191866" y="1849516"/>
            <a:ext cx="1111076" cy="708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7</a:t>
            </a: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</a:t>
            </a: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 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5137" y="1833871"/>
            <a:ext cx="38298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সমীকরণ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গঠন</a:t>
            </a:r>
            <a:r>
              <a:rPr lang="en-US" sz="4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6339322" y="1877490"/>
            <a:ext cx="445807" cy="7085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6954354" y="1849516"/>
            <a:ext cx="973791" cy="7085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21 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55371" y="3085477"/>
            <a:ext cx="20265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7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  =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21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64804" y="4023438"/>
            <a:ext cx="7393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21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Content Placeholder 3"/>
          <p:cNvSpPr txBox="1">
            <a:spLocks/>
          </p:cNvSpPr>
          <p:nvPr/>
        </p:nvSpPr>
        <p:spPr>
          <a:xfrm>
            <a:off x="7928145" y="4023438"/>
            <a:ext cx="445807" cy="7085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endParaRPr lang="en-US" sz="48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93039" y="2606982"/>
            <a:ext cx="3156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সংখ‌্যার</a:t>
            </a:r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7 </a:t>
            </a:r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গুন</a:t>
            </a:r>
            <a:endParaRPr lang="en-US" sz="28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404109" y="4121467"/>
            <a:ext cx="873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endParaRPr lang="en-US" sz="28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7793039" y="2357071"/>
            <a:ext cx="0" cy="352121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/>
          <p:cNvSpPr txBox="1">
            <a:spLocks/>
          </p:cNvSpPr>
          <p:nvPr/>
        </p:nvSpPr>
        <p:spPr>
          <a:xfrm>
            <a:off x="1782747" y="4130136"/>
            <a:ext cx="1350532" cy="66332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বা,x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133278" y="3839775"/>
                <a:ext cx="708527" cy="1154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4000" dirty="0"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3278" y="3839775"/>
                <a:ext cx="708527" cy="11542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ontent Placeholder 3"/>
          <p:cNvSpPr txBox="1">
            <a:spLocks/>
          </p:cNvSpPr>
          <p:nvPr/>
        </p:nvSpPr>
        <p:spPr>
          <a:xfrm>
            <a:off x="1771860" y="4935686"/>
            <a:ext cx="1350532" cy="66332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বা,x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22391" y="4922910"/>
            <a:ext cx="277320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TextBox 5">
            <a:hlinkClick r:id="rId3"/>
          </p:cNvPr>
          <p:cNvSpPr txBox="1"/>
          <p:nvPr/>
        </p:nvSpPr>
        <p:spPr>
          <a:xfrm>
            <a:off x="4151767" y="340470"/>
            <a:ext cx="7282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ক্লাসটির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করুন</a:t>
            </a:r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http://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www.youtube.com@Bdmamunsir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3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4" grpId="0"/>
      <p:bldP spid="16" grpId="0"/>
      <p:bldP spid="17" grpId="0"/>
      <p:bldP spid="18" grpId="0"/>
      <p:bldP spid="21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12192000" cy="656408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22372" y="171450"/>
            <a:ext cx="2868386" cy="808264"/>
          </a:xfrm>
          <a:noFill/>
          <a:ln w="57150">
            <a:solidFill>
              <a:srgbClr val="FF0000"/>
            </a:solidFill>
          </a:ln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Picture-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152400"/>
            <a:ext cx="2514600" cy="1066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 descr="Picture-m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7529" y="152400"/>
            <a:ext cx="2590801" cy="9906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53145" y="5045527"/>
            <a:ext cx="555171" cy="5551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42257" y="5834744"/>
            <a:ext cx="555171" cy="5551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6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730" y="440872"/>
            <a:ext cx="12192001" cy="612321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658101" y="3951514"/>
            <a:ext cx="4090306" cy="9715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endParaRPr lang="en-US" sz="2400" b="1" dirty="0" smtClean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চ্যানেলটি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সাবস্ক্রাইব</a:t>
            </a:r>
            <a:r>
              <a:rPr lang="en-US" sz="2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3200" dirty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48987"/>
            <a:ext cx="5127171" cy="88174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</a:t>
            </a:r>
          </a:p>
        </p:txBody>
      </p:sp>
      <p:sp>
        <p:nvSpPr>
          <p:cNvPr id="7" name="Oval 6"/>
          <p:cNvSpPr/>
          <p:nvPr/>
        </p:nvSpPr>
        <p:spPr>
          <a:xfrm>
            <a:off x="506184" y="5143501"/>
            <a:ext cx="555171" cy="5551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95298" y="5785758"/>
            <a:ext cx="555171" cy="5551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55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30828" y="4283528"/>
            <a:ext cx="83976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586" y="163285"/>
            <a:ext cx="7331528" cy="452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96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133</Words>
  <Application>Microsoft Office PowerPoint</Application>
  <PresentationFormat>Widescreen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Cambria Math</vt:lpstr>
      <vt:lpstr>NikoshBAN</vt:lpstr>
      <vt:lpstr>Nirmala UI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কাজ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ICT_LAB</dc:creator>
  <cp:lastModifiedBy>ICT_LAB</cp:lastModifiedBy>
  <cp:revision>122</cp:revision>
  <dcterms:created xsi:type="dcterms:W3CDTF">2025-07-21T06:34:53Z</dcterms:created>
  <dcterms:modified xsi:type="dcterms:W3CDTF">2026-08-12T16:54:33Z</dcterms:modified>
</cp:coreProperties>
</file>