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83" r:id="rId9"/>
    <p:sldId id="277" r:id="rId10"/>
    <p:sldId id="278" r:id="rId11"/>
    <p:sldId id="279" r:id="rId12"/>
    <p:sldId id="280" r:id="rId13"/>
    <p:sldId id="281" r:id="rId14"/>
    <p:sldId id="28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6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6-08-06T04:13:25.8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14358 5980 0,'35'0'250,"1"0"-234,-1 17-16,-17-17 0,17 18 0,0-1 31,-17-17-31,17 18 16,18-18-16,-35 0 0,17 18 15,18-1-15,-18 1 16,-17 0-16,35-1 16,-18 1-16,-18 0 0,36-18 15,-17 17-15,-19 1 16,1-18-16,0 18 0,-1-1 16,1 1-1,0-18-15,-18 17 16,17-17-16,1 0 15,-1 18 1,-17 0 0,18-18-16,-18 17 0,18-17 15,-1 0-15,1 0 16,0 18-16,-1 0 16,1-1-16,0-17 15,-1 0 1,1 18-16,-18 0 0,17-18 15,19 17-15,-19 1 16,1-1-16,0-17 16,35 0-16,-36 36 15,18-36 1,-17 17 0,17 1-16,-17-18 15,0 0-15,-1 0 16,1 18-16,0-18 15,-1 17-15,19-17 0,-19 18 16,1-18-16,17 18 16,-17-18-16,-18 17 15,17-17-15,19 18 16,-1-18 0,-17 17-16,-1 1 15,1-18-15,17 18 16,-17-1-1,-1 1-15,1-18 0,0 35 16,-18-17-16,17-18 0,19 0 16,-36 18-1,17-1-15,1-17 16,-1 18-16,1-18 16,0 18-16,-1-1 0,19 1 15,-19-18-15,1 17 16,17 1-16,-17 0 15,0-18-15,-1 17 0,18 1 16,-35 0-16,36-18 16,-19 35-16,19 0 15,-1-35-15,-17 18 16,17-1 0,-35 1-16,17-18 15,1 0-15,-18 18 0,0-1 16,18-17-16,-1 18 15,1-18-15,-18 18 16,18-1 0,-1-17-16,-17 18 0,18 0 15,0-18 1,-18 17-16,17-17 0,-17 18 16,18-1-16,-1 19 15,1-36 1,-18 17-16,0 1 15,18-18-15,-1 18 0,1-1 16,-18 1 0,18 0-16,-1-1 15,1-17-15,0 18 16,-1 0-16,-17-1 16,18-17-1,0 18-15,-18-1 0,52-17 16,-52 36-16,18-19 15,0-17 1,-1 18 0,-17 0-1,18-18-15,0 0 32,-18 17-32,0 1 0,17 0 15,1-18 1,0 17-16,-18 1 0,17-18 15,1 0-15,-18 17 16,17 1-16,1 0 16,0-18-16,-1 17 0,1-17 15,0 18-15,-18 0 16,17-1-16,1 1 16,0 0-16,-1-1 15,1 1-15,-1-18 16,1 17-16,-18 1 15,18-18 1,-1 18-16,1-18 16,-18 17-16,0 1 15,18-18-15,17 18 16,-35-1-16,18 1 16,-1-18-1,-17 35 1,18-17-1,0 0-15,-18-1 16,17 1-16,1-1 16,-18 1-1,17-18-15,-17 18 0,18-1 16,-18 1-16,18-18 16,-1 18-16,-17-1 0,18-17 15,-18 18-15,18 0 16,-18-1-16,35-17 15,-35 35-15,18-17 16,-18 0-16,17-1 16,1-17-16,-1 18 15,-17 0-15,18-1 16,0-17-16,-18 18 16,0 0-1,17-18-15,1 0 0,0 35 16,-18-18-16,17-17 15,1 18-15,-18 0 16,18-1 0,-1 1-16,-17 0 0,18-18 0,-1 17 31,1-17-31,0 18 16,-18 0-1,17-18-15,-17 17 0,18-17 0,-18 18 0,18 0 16,-1-18-1,1 17-15,-18 1 16,18-18 0,-1 0-16,-17 17 15,0 1 1,18-18-16,-18 18 16,18-18-16,-1 0 0,-17 35 15,35-17 1,-35-1-16,18-17 15,-18 18-15,18-18 16,-1 18-16,-17-1 16,0 1-16,18-18 15,0 0 1,-1 17-16,-17 1 16,18 0-1,0-1 1,-18 1-1,0 0-15,17-1 16,1 1-16,-1-18 0,-17 35 16,36 0-16,-1-17 15,-17 0-15,-18 17 16,35-35-16,-17 35 0,-1-17 16,-17 0-16,18-1 15,-1 1-15,1 0 0,-18-1 16,18 18-16,-1-17 15,-17 0 1,18-1-16,-18 1 16,0 0-16,18-1 15,-18 1 1,17 0-16,-17-1 31,0 1-31,36-1 16,-19 1-1,-17 0-15,0-1 16,18 1-16,0 0 0,-1-1 16,-17 1-16,18 17 0,17-35 15,-17 18 1,-18 17-16,17-35 0,1 18 0,-18-1 31,18 1-31,-1 0 0,1-1 16,-18 1-1,35 0-15,-17-1 0,-1 1 32,1 0-17,-18-1-15,18-17 0,-18 18 0,17-18 16,-17 17 0,18-17-1,-18 18-15,18 0 16,-18-1-16,17-17 15,1 18-15,-18 0 16,18-18-16,-1 17 16,1 19-1,-1-19 1,-17 1-16,0-1 16,36 1-16,-36 0 15,17-18-15,-17 17 16,18 1-16,0-18 15,-18 18-15,17-1 32,1 1-32,-18 0 15,18-1-15,-1-17 32,1 18-17,-18-1-15,18-17 16,-18 36-1,17-19-15,-17 1 32,18-18-32,-18 18 15,17-18-15,-17 17 0,18-17 16,-18 18-16,18-18 16,-18 18-16,17-18 15,1 0 1,-18 17-16,18 1 15,-1-18 1,1 18 0,0-1-1,-18 1 1,17-18 0,1 0-1,-1 17-15,-17 1 16,18-18 15,-18 18-31,18-18 16,-18 17-16,17 1 31,1-18-15,0 0 15,-18 18-16,17-18 1,-17 17-16,18-17 16,0 0-1,-18 18 1,17-18 15,-17 18-31,18-18 16,-18 17-1,17-17-15,1 0 16,0 18 0,-1-1-1,1-17 1,0 18 15,-1 0-15,-17-1 15,18-17-15,17 0-16,-35 18 15,0 0 17,18-18-32,0 17 15,-1-17 16,-17 18-31,0 0 32,18-18-32,-1 0 15,-17 17 1,0 1 15,18-18-15,0 0-1,-1 0 17,-17 17-32,0 1 15,18-18 1,0 18 0,-1-18 30,1 0-30,0 17 0,-1-17-16,1 18 15,-1-18 1,1 0 0,-18 18-16,18-18 15,-18 17-15,0 1 16,17-18-16,1 0 15,-18 35 1,18-35 0,-1 0-16,1 0 15,-18 18 1,0 0 0,18-18-1,-18 17-15,17-17 16,1 0-1,-1 0 17,-17 18-17,18-18-15,0 0 16,-1 0 0,-17 17-1,18-17-15,0 0 16,-1 0-16,-17 18 15,18-18-15,0 0 0,-1 18 16,1-18 0,0 0-16,-18 17 0,17-17 15,1 0-15,-1 0 16,19 0 0,-36 18-16,17-18 15,1 0-15,0 18 31,-1-18-15,1 0-16,-18 17 16,18-17 15,-1 0-15,1 0 46,-1 0-31,1 0 16,0 0 78,-18-17-125,17-1 31,-17 0 16,36 1-31,-19 17 15,-17-18-15,18 0 15,0 18-15,-18-17-16,17 17 15,1 0 17,-1 0-17,-17-18-15,18 18 31,0 0 1,-1 0-1,1 0 31,0 0-46,-18 18 0,17-1 15,1-17-31,0 0 16,-18 18-1,17-18 1,1 0-16,0 0 31,17 0-15,-18 18-1,1-18 1,0 0-16,-1 0 16,1 0-1,-18 17 1,18-17-1,-1 0 1,1 0-16,17 0 16,-17 0 15,-1 0 0,-17 18-31,18-18 16,0 0-1,-1 0 17,-17 18-1,18-18-31,0 0 31,-1 0-31,1 0 47,0 0-31,-1 0 31,1 0-32,-1 0 1,1 0-1,0 0 1,-1 0 15,1 0-15,0 0 0,-1 0 30,1 0-30,0 0 31,-1 0-31,1 0 30,0 0 17,-1 0-32,-17-18-15,18 18 31,-1 0-32,1 0 32,0 0-31,-1 0-1,1 0 32,0 0-31,-1 0 0,1 0 15,0 0-16,-1 0 17,1 0-17,-1 0 1,-17 18 31,18-18-16,0 0 0,-1 0 1,-17 17-17,36-17 1,-19 0 31,1 0-16,0 0 16,-18 18-32,17-18 32,1 0 0,-18 18 0,17-18-16,1 0 1,0 0 61,-1 0-61,1 0 14,0 0 33,-1 0-17,19 0 63,-19 0-16</inkml:trace>
  <inkml:trace contextRef="#ctx0" brushRef="#br0" timeOffset="18165.881">14376 7620 0,'0'18'265,"17"-18"-249,1 17 0,-18 1-16,18 0 15,-1-18 1,-17 17-16,0 1 0,18-18 15,0 17 1,-1 1-16,1 17 31,-1-35-31,1 18 0,0-18 16,-1 18 0,-17-1-16,36-17 15,-19 18-15,1-18 16,0 35-16,-1-35 15,-17 18-15,18-18 16,-1 0-16,-17 17 16,18-17-16,0 18 0,-1-18 15,1 0-15,0 0 16,-18 18-16,17-1 16,1-17-16,0 18 0,-1-18 15,1 0-15,-1 0 16,-17 18-16,18-1 15,0-17-15,-1 0 16,1 18 0,0 0-16,-1-1 15,1-17 1,0 0 0,-1 18-16,1 0 15,17-1 1,-35 1-16,18-18 15,-1 17-15,1-17 0,0 18 32,-1 0-32,-17-1 15,18-17-15,0 0 16,-18 18-16,17-18 16,-17 18-16,18-18 0,0 0 15,-18 17-15,17 1 16,-17 0-16,18-18 15,-1 0-15,1 17 0,0 1 16,-1-1 0,1 19-16,0-36 15,-1 17-15,19 1 16,-36 0-16,17-18 16,1 0-16,-1 17 15,-17 1-15,36 0 0,-19-1 16,-17 1-16,53-1 15,-35-17-15,0 18 16,-1 0 0,-17-1-16,18-17 0,0 0 15,-1 18-15,-17 17 16,18-35-16,17 0 0,-35 18 0,18 0 31,-1-18-31,-17 17 0,18 1 16,35 0-16,-35-1 15,-1 1-15,-17-1 16,35-17-16,-17 18 16,0 17-16,-1-35 0,1 18 15,-18 0 1,35-1-16,-17 19 0,0-19 16,17 1-16,-18 17 15,19-35-15,-36 53 0,35-35 0,-17 17 16,-1-35-1,1 35-15,0-17 0,-1-18 16,1 35-16,0 0 16,-1-35-16,1 18 15,-18 0-15,35-1 0,-17 1 16,-18 0 0,17-18-1,1 17-15,0 1 0,-1 0 16,1-18-1,-18 17 1,18-17 0,-1 18-16,1-18 15,-1 0 17,1 0-17,0 0 16,-1 0 1,1 0-17,0 0 1,-1 0 0,-17 17-1,18-17 16,-18 18-15,0 0-16,0-1 16,18-17-16,-18 18 15,17 0 17,-17-1 30,0 1-46,0 0 15,0-1-15,0 1-1,18-18-15,-1 17 16,-17 1-16,18 0 15,0-1-15,17 19 0,-35-1 0,35 0 16,18 0 0,-17-17-16,-1 17 0,-35-17 15,35 17-15,0 1 16,-17-19-16,0 1 0,-1 0 16,1-1-1,0 1-15,-1 17 0,36-17 16,-35 17-16,-1-17 15,1-1-15,0 1 16,-1 0 0,-17-1-1,18-17-15,-18 18 0,0-1 16,18-17 0,-1 0-16,1 18 0,-18 0 15,17-18-15,1 17 16,-18 19-16,18-36 15,-1 17-15,1-17 0,0 18 16,-1 0-16,1-1 16,0 18-16,-1-35 15,1 18-15,-18 0 0,35 17 16,-17-35 0,-18 18-16,35 17 0,-17-35 15,-1 53-15,1-53 16,35 53-16,-18-36 15,-17 1-15,-1 17 0,1 1 16,17-19-16,-17 1 16,17 0-16,-17 17 0,0 18 15,17-36 1,0 1-16,-17 0 0,-1 17 16,19 0-16,-19-17 0,19-1 15,-36 19-15,35-1 16,-17-17-16,17 17 0,-18 0 0,1 1 15,0-19 1,17 1-16,-17 17 31,17-17-31,-17 17 0,17-17 16,-35-1-16,17 1 16,19 0-16,-19-1 15,1 1-15,0 17 0,-1-17 16,-17-1-16,53 1 15,-35-18-15,-18 18 16,35 17-16,-17-35 0,-18 18 16,35-1-16,-17-17 15,-1 35-15,1-17 0,17 0 16,-17-18-16,0 53 16,34-36-16,-34 1 15,0 0-15,-1-1 0,19 19 0,-1-1 31,0-18-31,-35 19 16,35-36-16,1 35 16,-1-17-16,-17 35 15,17-36-15,0 1 0,-17-18 16,-1 17-16,1 19 16,17-19-16,1-17 15,-19 18-15,1 0 16,17-1-16,1-17 0,-1 18 15,-18 0 1,1-1-16,0-17 16,-1 18-16,1-1 0,0 19 15,17-36 1,0 17-16,0 1 16,-35 0-16,36-1 0,-19-17 15,1 18 1,17-18-16,-35 18 0,18-18 15,0 0-15,-1 17 0,1 1 16,-1 0 0,19-18-1,-1 17 1,0 1 0,-17-1-16,0 1 0,-1-18 15,1 0-15,0 18 16,-1-18-16,1 17 15,17 1-15,-35 0 0,18-18 16,17 17-16,-17-17 16,-18 18-16,35-18 15,-17 0-15,-1 18 16,1-1 0,-1-17-16,1 0 0,0 18 15,-1-18 1,-17 17-16,18-17 15,0 0-15,-1 18 16,36 0-16,-53-1 16,18 1-16,-1-18 15,19 0-15,-36 18 0,17-1 16,19-17 0,-36 36-16,17-36 0,1 17 15,0 1-15,-1-18 16,1 0-16,-18 17 0,18 1 15,17 0-15,-18-1 16,19 1 0,-19 0-16,1-1 15,0-17 1,-1 18-16,1 0 16,0-1-16,-1 1 31,1-18-31,-1 35 0,1-17 15,17-1 1,-35 1 0,18 0-16,0-18 15,-1 17-15,-17 1 0,0 0 16,18-1 0,-18 1-16,18-18 0,-18 18 15,0 17-15,17-35 0,1 53 16,-1-36-1,-17 1-15,18 0 16,-18-1-16,0 1 16,0 0-1,18-1 1,-18 1-16,17-1 31,-17 1-15,0 0-16,0-1 31,0 1-15,18-18-1,-18 18-15,18-18 32,-18 35-17,17-35-15,1 0 16,-18 18-16,18-18 15,-1 17 1,-17 1-16,18-18 16,0 0-1,-1 0 1,1 18 0,-1-18-16,1 17 15,0-17-15,-1 0 16,19 0-1,-1 0 1,-17 18 0,-1-1-16,1-17 15,-18 18 1,17-18 0,1 0-1,0 0 16,-18 18-15,0-1 62,17-17-62,1 0 15,0 0 0,-18 18-31,17 0 32,-17-1-1,18-17-31,-18 18 15,0 0 1,18-18-16,-18 17 16,17-17-1,1 0-15,-18 18 16,17-18-16,-17 17 16,18-17-16,-18 18 15,18 0-15,-1-1 16,1 1-1,-18 0-15,18-18 16,-18 17 0,17 1-1,-17 0-15,0-1 16,18-17-16,-18 18 16,18 17-16,-1-17 0,-17-1 15,0 1 16,18-18-31,-18 18 16,18-18-16,-1 17 31,18-17 1,-35 18-32,18-18 15,-18 18 1,18-18-16,-1 0 15,-17 17 17,18-17-17,-18 18 1,18-18-16,-18 18 31,17-18-15,-17 17-1,18-17-15,-18 18 16,18-1-16,-1 19 47,1-36-31,-18 17-1,17 1-15,-17 0 16,18-18-1,-18 17 1,18 1 0,-1-18-16,-17 18 15,18-1-15,-18 1 16,18-18 0,-18 17-16,0 1 15,0 0 1,17-18-1,-17 17-15,0 1 16,18-18 0,-18 18-16,0-1 15,0 1 1,18-18 0,-18 18-1,17-18 1,-17 17-1,18-17 1,-18 18 15,0-1 1,17-17 14,-17 18-30,0 0 15,18-1-31,-18 1 16,0 0-16,0-1 31,0 1-15,0 17-16,18-17 15,-18 0 1,0-1 0,0 1-1,0-1 1,0 1 31,17-18-47,-17 18 15,18-18 1,-18 17 31,0 1-31,18-18 15,17 0 16,-35 18-32,18-18 17,-1 0 14,1 0 1,0 0 16,-1 0-32,-17 17 47,18-17 0,-18 18-62,17-18 46,1 0 79,-18 35-94,18-35 0,-1 0 1531,1 0-1437,-18-17-95</inkml:trace>
  <inkml:trace contextRef="#ctx0" brushRef="#br0" timeOffset="27325.8661">14570 9842 0,'17'-35'203,"19"0"-203,-1 35 16,0-35-16,-35 17 15,35 0-15,1 1 0,-36-1 16,35 0-16,18 1 16,0-1-16,35-70 15,-35 53-15,0 17 16,35-52-16,0-1 0,-17 18 15,35-35-15,35 0 16,-35-1-16,17 1 16,-17 18-16,53-18 15,-18-1-15,-35 36 16,17-17-16,-17-1 0,0 18 16,-18-17-16,53-18 0,-35 35 15,0-18 1,-18 18-16,18-17 15,-36 34-15,18 1 0,-17 0 0,-36 0 16,71-1 0,-88 19-16,17 17 15,0-18-15,-17 18 0,-18-18 16,18 18-16,-1-17 16,1-1-16,0 18 15,-1 0-15,1-18 16,35 1-16,-36-1 15,19 18-15,-1-17 0,-17-1 16,-1 0-16,18 18 16,-17-17-16,35-1 15,-18 18-15,18 0 0,-35-18 16,17 18-16,18-35 0,-53 17 16,35 18-16,1-17 15,-19-1 1,19 18-16,16-17 0,-16 17 15,-19 0-15,1 0 16,0 0-16,-1 0 16,1-18-1,17 18-15,-17 0 0,17-18 16,-17 18-16,35-17 16,-18 17-16,-17 0 15,17-18-15,0 0 0,18 18 16,-35 0-16,35-17 15,17-1-15,-17 0 16,-18 18-16,18-17 0,-17-1 16,-1 18-16,0-18 15,18 1-15,-35 17 16,17 0-16,-17-18 0,-1 18 16,1-17-1,0 17-15,-1 0 16,1 0-1,-1 0-15,-17-18 0,18 18 16,0 0-16,-1 0 16,19-18-1,-19 18-15,1 0 0,0 0 16,-1 0-16,1-17 16,17 17-16,0-18 15,1 0-15,-19 1 16,19 17-16,34 0 15,-52-18-15,70-17 16,-53 17-16,-17 1 16,17-1-16,36 18 15,-36-18-15,-17 18 16,-1 0 0,19-17-16,-19 17 0,1-36 15,17 36-15,0-17 16,-17 17-16,0 0 15,17 0-15,-17-18 0,17 18 0,-35-18 16,17 18 0,19-17-16,-1-1 15,-17 18-15,-1-17 16,19-1-16,-19 18 16,36 0-16,-53-18 15,18 1-15,-1 17 0,1 0 16,0 0-1,-18-18-15,17 18 16,1-18-16,0 1 16,17 17-16,-17 0 15,-18-18-15,35 18 16,-18-35-16,1 35 16,0 0-16,-1 0 15,1 0-15,0 0 16,-1-18-16,1 18 15,17-18-15,-17 18 16,-1-17 0,1 17-16,0 0 15,17-35-15,-17 17 16,17 0-16,0 1 16,1 17-16,-19 0 15,-17-18-15,18 18 16,17-18-16,-35 1 15,18 17 1,-1 0-16,1 0 0,-18-18 16,18 18-16,-18-18 0,17 18 15,1 0-15,0 0 16,-1-17-16,1-1 16,-1 18 15,-17-17-31,18 17 15,0 0-15,-1-18 16,1 18 0,-18-18-16,18 18 0,-1 0 0,1-17 31,0 17-31,17 0 31,-18 0 32,1 0-48,0 0 1,-18-18 0,17 18-16,1 0 15,0-18 1,-1 18-1,1 0 1,-18-17 0,18 17-1,-1-18-15,1 0 16,0 18 0,-1 0-1,1 0-15,-1 0 16,1 0-1,0-17 1,-1 17-16,1 0 16,0 0 15,-1 0-15,1-18 62,0 18-31,-1 0 109</inkml:trace>
  <inkml:trace contextRef="#ctx0" brushRef="#br0" timeOffset="30162.0449">22313 6279 0,'18'0'234,"-1"0"-218,-17-17-1,18 17 1,-18-18 0,18 18-16,-1-17 15,1 17 1,-18-18-16,35 0 15,-17 18-15,0-17 16,-1-1-16,1 18 16,-18-18-16,17 18 15,19 0-15,-36-17 0,17 17 16,1-18-16,0 18 16,-1-18-1,1 18-15,-18-17 0,18 17 16,-1-18-1,-17 0 1,18 18 0,-18-17-16,18 17 15,-1 0-15,-17-18 32,18 18-32,-1-17 15,-17-1 1,36 18-1,-36-18-15,17 18 16,-17-17 0,18 17-1,-18-18 1,18 18 0,-1 0-1,1 0 32,0-18-31,-1 18 31,1 0-32,-1 0 32,-34 0 62</inkml:trace>
  <inkml:trace contextRef="#ctx0" brushRef="#br0" timeOffset="47035.5193">14446 11712 0,'53'-35'187,"-35"-18"-171,35 18-16,-18-18 16,0 0-16,18 18 0,0-18 15,0-18-15,0 18 0,-18 0 16,18 18-1,-35-18-15,17 35 16,18-34-16,0-1 0,0 0 16,-18 17-16,18-16 0,-35 34 15,17-17-15,0-1 16,0 1-16,18-18 16,-35 53-16,17-35 15,-17 17-15,0 1 16,-1 17-16,1-18 0,-1 0 0,1 1 15,17 17-15,-17-36 16,17 19 0,18-19-16,-17 1 0,-1-18 15,0 53-15,0-35 16,1 17-16,-1-17 16,-17 0-16,70 0 15,-53 17-15,-17-17 16,17 17-16,0 0 15,-17 1 1,-1-19-16,19 36 0,-19-17 16,1 17-1,-18-18-15,53 1 0,-35 17 16,-1-18-16,1-17 16,17 17-16,-17 0 0,-1 18 15,36-35-15,-35 17 16,17 1-16,18-19 15,-18 19-15,-17-1 0,0-35 16,17 36-16,0-19 16,-17 19-1,17 17-15,-35-18 0,18 18 16,17-35-16,-35 17 16,53 1-16,-18-1 0,-35-17 15,36 17 1,-1-35-16,0 35 0,0-17 15,1 18 1,-1-1-16,0 0 16,-17 1-1,17-1-15,0 0 0,-17 18 16,-18-17-16,35-1 16,-17 0-16,0 18 0,-1 0 0,1-17 15,0-1 1,-1 18-16,18-18 15,1-17-15,-1 18 16,0-1-16,1-17 0,-1 17 0,0 18 16,18-53-1,0 35-15,-18 1 0,-17-1 16,0 18 0,17-35-16,-35 17 15,17 1-15,19 17 16,-19-36-1,1 19-15,0 17 16,-18-18-16,0 0 0,17 1 0,19 17 16,-19-35-16,18 17 31,1 0-31,-19-17 16,19 17-16,-19-17 0,1 35 15,0-18-15,-1-17 16,19 17-16,-36 1 0,35-1 15,-18 18 1,1-17-16,0-1 0,-18 0 31,35 18-31,-17-35 0,-18 17 0,35 1 16,-17 17 0,-18-18-1,17 0-15,1 18 16,-1-17-16,-17-18 0,18 35 15,35-18-15,-53 0 16,0 1-16,18 17 16,-1 0-16,-17-18 15,18 0-15,0 18 32,-18-17-32,17 17 31,-17-18-16,0 0 17</inkml:trace>
  <inkml:trace contextRef="#ctx0" brushRef="#br0" timeOffset="50649.7932">18697 8220 0,'0'-36'235,"18"19"-235,-1-18 0,19-1 15,-1-17-15,0 0 16,18 0-16,-17-35 16,16 35-16,54-17 0,-53-1 15,18 1-15,-1-18 16,-17 17-16,0 18 0,-18 0 16,36 18-16,-71-18 15,35 35-15,1-17 16,-1-36-16,-18 36 0,19 0 15,-19 0-15,1-18 16,0 17-16,35-16 16,-18-19-16,0 18 0,18 18 15,-18-1-15,1 1 16,-19-18-16,36 18 16,0 0-16,-18-1 0,1 1 15,-36 18 1,35-19-16,-17 36 15,-18-17-15,17-1 0,1 18 16,-1-18-16,-17 1 16,18-1-16,0 18 0,-18-18 15,17 1 1,1 17-16,0 0 16,-1-18-16,19 1 0,-36-1 15,35-17-15,0-1 16,0 1-16,-17 17 15,35-35-15,-18 1 0,-17 16 16,35 19-16,-36-1 16,1 0-16,0-17 15,-1 17-15,1 18 0,-18-17 0,0-1 16,18 1 0,-1 17-16,-17-18 15,18 0 1,0 18-16,-1-17 15,-17-1-15,35 0 16,-17 18-16,17-35 16,1 17-16,-19-17 0,19 0 15,-19 17-15,18 1 16,-35-1-16,18 18 16,0-18-16,-18 1 0,17 17 15,1-18-15,0 18 16,17-18-16,0 1 15,-35-1-15,35 18 16,1-18 0,-19 1-16,1-1 0,17 1 15,-17-19-15,0 36 16,-18-17-16,17 17 16,1-18-1,0 18-15,-1-18 16,1 18-16,-1 0 0,-17-17 15,0-1-15,18 18 16,0-18-16,-1 18 16,-17-17-1,18 17-15,-18-18 16,18 18-16,17-35 16,-17 0-16,17 17 15,-18-17-15,19-1 16,-19 19-1,-17-1-15,18 18 16,-18-17-16,0-1 31,0 0-31,18 18 16,-1 0 31,-17-17-16,0-1 16,18 18 15,0 0 17,-18-18-79,17 18 15,-17-17-15,18-1 16,-1 18-1,1 0 1,-18-18-16,0 1 16,18 17-1,-1 0 1,-17-36 0,36 36-1,-19-17 1,1-1-1,-18 1 1,18 17-16,-1-18 0,1 18 16,0-18-16,-1 1 0,18-1 15,-17 18 1,0-18-16,-18 1 0,35-1 16,-17 18-16,-1 0 15,1-18-15,0 18 16,-18-17-1,17-1-15,1 18 16,-18-35 0,17 35-1,1 0 1,-18-18-16,18 18 16,-18-17-16,0-1 31,17 18-31,1 0 47,-18-18 0,18 18-32,-18-17-15,17 17 16,-17-18-1,18 18-15,-18-18 0,18 1 0,-1 17 16,1-18 0,-18 1-16,17 17 15,-17-18-15,18 18 16,-18-18 0,0 1 15</inkml:trace>
  <inkml:trace contextRef="#ctx0" brushRef="#br0" timeOffset="55046.46">22542 4304 0,'0'-18'250,"18"18"-250,-18-17 15,18-1-15,-1 18 16,-17-18-16,18 18 16,0-17-16,-1-1 0,-17 0 15,36 1-15,-19-1 16,1 0-16,0 1 16,-1 17-16,-17-18 15,35 1-15,-17-1 16,0 18 31,-18-35-16,0 17 0,17 18-31,1 0 47,-18-18 0,18 18-47,-1-17 31,1 17 16,-18-18-31,18 18-16,-1 0 15,-17-18 1,0 1 31,18 17-32,-1 0 17,-17-18 46</inkml:trace>
  <inkml:trace contextRef="#ctx0" brushRef="#br0" timeOffset="70294.9024">14429 13564 0,'17'-17'218,"1"-1"-186,0 18-17,-18-18 1,17 1-16,1-1 15,17 0-15,0 1 16,-17-18-16,17 17 16,-17 0-16,17 18 0,0-17 15,1-19-15,-1-17 0,18 18 16,-18 0-16,18 17 16,-18-17-16,1 0 15,17-1-15,0-17 0,-18 18 16,18-35-16,0 34 15,-36 19-15,19-19 16,34-16-16,-17 16 0,-18 1 16,1 17-16,-19-17 15,18 17 1,1-17-16,-1 18 0,0-1 16,1 0-16,-1-17 15,0 17-15,0 1 0,-17-1 16,17 0-16,-17 1 15,0 17-15,17-18 16,-35 0-16,53 1 0,-36 17 16,19-18-1,-19 1-15,-17-1 16,36 0-16,-19 1 0,19-1 16,-19 18-1,-17-18-15,18 1 0,17-1 16,-17 18-16,-1 0 15,1-18-15,0 1 16,-18-1-16,17 18 0,1 0 16,-18-17-16,18 17 15,-1-18 1,1 18-16,0 0 16,-1 0-1,-17-18 1,18 1-1,-1-1-15,1 18 16,-18-18-16,53 18 0,-35-17 16,-1-1-16,1 18 15,17 0-15,-35-18 16,35 1-16,-17 17 0,17-18 16,18 1-1,0-19-15,-35 36 16,17-17-16,0-1 15,-17 0-15,17 1 0,-17-1 16,0 18-16,-1-18 16,19 18-16,-36-17 0,17-1 0,18 18 15,-17-18 1,0 1-16,-1 17 16,1-18-16,0 18 15,-1 0-15,-17-17 16,18 17-16,0-18 15,-1 18-15,18 0 16,-17-18-16,0 1 16,17 17-16,-17-18 15,-1 18-15,1 0 0,0 0 16,-1 0-16,1-18 16,-1 18-1,1 0-15,0-17 0,-1 17 16,1 0-1,0-18-15,-1 18 16,19 0-16,-19 0 16,1 0-1,0-18 1,-1 18-16,1 0 0,-18-17 16,17 17-1,1 0-15,-18-18 16,18 18-16,-1 0 0,1-17 15,0 17 1,-1 0-16,-17-18 16,36 18-16,-19 0 15</inkml:trace>
  <inkml:trace contextRef="#ctx0" brushRef="#br0" timeOffset="72623.2217">17815 11518 0,'18'-17'172,"-18"-1"-156,18 0-16,-1 18 0,-17-17 15,18 17-15,-18-18 16,17 18-16,1-18 0,-18 1 16,18 17-16,17-18 15,-35 0-15,35 1 16,1-1-16,-1 1 16,0-1-16,53-53 15,-52 36-15,17 0 16,-1 17-16,37-35 0,-36 36 15,17-19-15,1 1 16,-1 0-16,36-1 0,-53 1 0,18 0 16,-19 17-1,19-17-15,-36 0 16,71-1-16,-35 1 16,-18 0-16,-18 0 15,18-1-15,-18 19 0,36-54 16,-36 71-16,-35-18 15,35 1-15,0-1 16,-17 1-16,17 17 0,1-18 16,-19 0-16,1 1 15,35-1-15,-36 18 0,1 0 16,0 0 0,-18-18-16,17 18 15,1-17-15,0 17 0,-1-18 16,1 18-1,0 0 1,-1 0-16,1 0 16,-1-18-1,1 18-15,0 0 16,17-17-16,-17 17 16,-1 0-16,1 0 15,-18-35-15,18 35 16,-1 0-16,1-18 0,17 18 15,-17 0 1,-1-18-16,1 18 16,0-17-1,-1 17-15,1 0 0,0-18 16,-1 18 0,1 0-1,0-18-15,-1 18 16,1-17-1,-1 17 1,-17-18-16,18 18 16,0 0-16,-1 0 15,-17-18 1,18 18 0,0 0-16,-1 0 15,1 0 1,-18-17-1,18 17-15</inkml:trace>
  <inkml:trace contextRef="#ctx0" brushRef="#br0" timeOffset="75689.7828">20585 10072 0,'17'0'218,"1"0"-186,-1 0-17,1 0-15,0 0 16,-1 0-16,19 0 16,-36-18-16,35 18 15,-17-17-15,-1 17 0,19-18 16,-19 18-16,18 0 15,1 0-15,-36-18 16,35 1-16,-17 17 0,-1-18 16,1 18-16,0 0 15,17-18 1,-18 18-16,-17-17 16,18 17-16,-18-18 0,35 18 15,-17 0 1,0 0-1,-18-18-15,17 18 16,1-17 0,0-1-1,-1 18-15,-17-18 16,18-17 0,-1 35-1,-17-17-15,18 17 16,0-18-16,-1 18 15,1 0 1,-18-18-16,35 18 16,-35-17-16,18 17 15,0 0 1,-1-18-16,1 18 16,0-18-16,-1 18 15,1-17-15,-1 17 16,1 0-1,0 0-15,-1 0 16,-17-18-16,36 18 16,-19 0-1,1-18-15,0 18 16,-1 0-16,1 0 16,-1 0-1,1 0-15,17 0 16,-35-17-16,18 17 15,17-18-15,-17 18 16,17-17-16,0 17 0,-17 0 16,17-18-1,-17 18 1,0 0-16,-1 0 0,1-18 16,0 18-16,-1 0 0,1 0 15,0 0 1,17 0-1,-18 0 1,1 0 0,0 0-16,-1 0 15,1 0 17,0 0-32,-1 0 15,1 0-15,0 0 16,-1 0-1,1 0-15,-18-17 16,17 17-16,1 0 16,0 0-16,17 0 15,-17 0 1,-1-18 0,1 18-1,0 0 1,-1 0-1,1 0-15,-1 0 32,1 0-32,0 0 15,-1 0 1,-17-18 0,18 18-16,17 0 31,-17 0 0,0 0-15,-1 0-1,-17-17 1,18 17 0,0 0 30,-1 0-14,1 0 46,-1 0-31,-34 0 62,17 17-93</inkml:trace>
  <inkml:trace contextRef="#ctx0" brushRef="#br0" timeOffset="88859.413">14640 15064 0,'0'-18'219,"18"0"-203,0 18-1,-18-17-15,17 17 0,1-18 16,-1 0-1,1 1-15,17-1 16,-17-17-16,0 17 16,-1 1-16,19-1 15,-19 0-15,18-17 0,-17 17 16,0-17-16,-1 17 16,19-17-16,-19 0 15,1 17 1,0 1-16,-1-1 15,1-17-15,0 17 16,17-17-16,-18 0 16,1 17-16,17 0 0,-17 1 15,-18-1-15,35 0 16,-17 1-16,0-1 0,17-17 16,0 17-1,-17 0-15,-1 1 0,19-1 16,-1 1-16,-17-1 15,-1 0-15,1 1 16,17-1-16,-35 0 0,35 18 16,1-17-16,-19-19 15,19 19-15,17-18 16,-18 17-16,-35 0 0,35 1 0,18-1 16,-35-17-1,17 17-15,0-17 0,0 0 16,-17 17-16,17 0 15,1 1-15,-36-1 16,35-17-16,0 35 16,-35-18-16,35 0 0,-17 1 15,17-1-15,-17 18 16,-18-18 0,18 18-16,-1-17 0,1-1 15,-18 1 1,71-1-1,-54 0 1,18 1-16,-35-1 16,36 18-16,-1-35 0,-17 17 15,17-17-15,18 0 16,-18-1-16,18 19 16,-35-19-16,17 1 15,0 0-15,0 17 0,-35 1 16,36-1-16,-1 0 15,0-17-15,-17 17 16,17 1-16,1-1 16,-19 0-16,-17 1 0,35 17 15,-17-18-15,0-35 16,17 36-16,-17 17 16,-1-18-16,19-17 0,-1 17 15,-18 0 1,19 1-16,-36-1 0,17 18 15,19-18-15,-36 1 16,17 17-16,1 0 16,0-18-16,-1 1 15,1-1-15,17 0 16,0 1-16,-17-19 0,17 19 16,-35-1-16,36 0 15,-1 1-15,-17-18 16,17 17-16,-18 18 0,1-35 15,35 17-15,-53 0 0,53 1 16,-35-1-16,-18-35 16,35 53-16,-18-18 15,-17 1-15,18 17 0,-18-18 16,18 18 0,-1 0 30,-17-17-30</inkml:trace>
  <inkml:trace contextRef="#ctx0" brushRef="#br0" timeOffset="94158.888">17939 12312 0,'0'-18'265,"17"18"-249,-17-17-16,0-1 15,18 18-15,0-18 16,-1-17-16,1 35 16,17-35-16,0-18 15,1 18-15,-1-18 0,53-18 16,-35 36 0,-35 0-16,35-1 0,-18-17 15,0 0-15,18 18 0,-35 18 16,17-36-1,-17 17-15,17 19 0,-17-19 16,-1 36-16,-17-17 16,18-1-16,0 18 15,-18-17-15,17-1 16,-17 0-16,18 18 16,-1 0-16,-17-17 0,18-1 15,0 18 1,-18-18-16,17 18 15,-17-35-15,18 35 0,0-35 16,-1 35-16,1-18 16,0 18-16,-1-17 15,1-1-15,-18 0 16,18 18 0,-1-17-16,1-1 0,17 0 15,-17 1 1,-1-1-16,1 18 15,-18-18 1,35 1-16,-17-19 16,0 36-16,-1-17 15,1-1 1,17 1-16,-17-1 16,-18 0-1,35 18-15,-17-17 0,-1-1 16,1 0-16,0 18 15,-18-17-15,35-1 0,-18 18 16,-17-18-16,36-17 16,-19 18-16,19-19 0,-19 1 15,19 17 1,-1-17-16,-17 35 0,-1-35 16,18 17-16,1-17 15,-19 35-15,19-35 16,-1 17-16,-17-35 15,-1 53-15,18-35 0,1 35 16,-19-36-16,1 19 0,0-1 16,35 1-16,-36-1 15,1 0 1,-1 18-16,1-17 16,0-1-16,-18 0 15,17 18-15,1 0 0,0-17 31,-1-1-15,1 18 0,-18-18 31,18 18-47,-1 0 15,-17-35 1,36 35 15,-19-17 0</inkml:trace>
  <inkml:trace contextRef="#ctx0" brushRef="#br0" timeOffset="99279.2361">20214 10231 0,'0'-18'219,"0"0"-203,0 1-1,0-1 1,18 18-16,-1-18 16,1 1-16,-18-1 15,18 0-15,-1-17 0,1 35 16,0-35-16,-1 17 16,19-17-16,-36 17 15,17 1-15,18 17 0,-35-18 16,18 0-16,0 1 15,-1 17 1,-17-18-16,18 18 16,-18-18-1,18 18-15,-18-17 0,35 17 16,-17-18 0,-18 1-1,17 17 1,1 0-1,-18-18 1,0 0-16,17 18 16,1-17-1,0 17-15,-18-18 16,17 18-16,19 0 16,-36-35-1,17 35 1,1 0-16,0-18 15,-18 0 1,17 18-16,1 0 16,-18-17-16,18-1 15,-1 1-15,1 17 16,-18-18 0,17 0-1,1 18-15,0-17 16,17-1-1,-35 0-15,35 18 0,-17-35 16,0 17-16,-18 1 16,35-1-16,-18 1 15,1-19-15,0 19 16,-1-19-16,19 36 16,-36-35-16,17 17 0,1 1 15,0-1 1,17 0-16,-18 1 0,1 17 15,-18-35 1,18 17-16,-1 18 16,1 0-16,-18-18 0,18 1 15,-1-1-15,1 0 16,0 1 0,-1-1-16,1 18 0,0-18 15,-1 1 1,1 17-16,-1 0 0,-17-18 15,18 1 1,0 17-16,-18-18 31,17 18-15,1 0 0,-18-18-16,18 1 15,-1-1 1,1 18-16,0-18 15,-18 1-15,17 17 16,1 0-16,-1 0 16,-17-18-16,36 18 0,-36-18 15,17 18 17,1 0-32,-18-17 31,18 17-16,-18-18 1,17 18-16,1-17 16,0 17 15,-18-18-15,17 18-16,-17-18 15,18 1 1,-1 17-16,-17-18 0,18 18 15,-18-18 1,18 18-16,-18-35 0,17 35 16,19-18-1,-19 1-15,-17-1 32,18 18-32,0-18 15,-1 1 1,-17-1-1,18 18 17,-18-17-17,18 17-15,-18-18 0,0 0 47,17 18-31,-17-17-1,18 17-15,-18-18 16,17 18-16,-17-18 16,0 1-1,18 17-15,0 0 32,-18-18-17,0-17 16,17 35 1,1 0-32,-18-18 31,18 18-15,-1 0-16,-17-17 15,18 17-15,-18-18 16,18 18 15,-18-18 0,17 18-15,1-17 46,-1-1 1,1 0-47,-18 1-1,18 17 1,-1 0 15,1 0-15,-18-18 15,18 18 16,-18-18-47,17 18 15,-17-17 32,18 17-47,-18-18 16,35 18 0,-17 0 46,-18-35-62,17 35 16,1 0-1,-18-18-15,18 18 32,-1-17-32,1-1 31,0 0-31,-1 18 47,-17-17-47,18 17 0,0 0 47,-18-18-16,17 18 109,-17-18-124,18 18 15,-18-17-15,35-1 15,-17 18-15,-18-18 78,17 18-79,-17-17 16,18 17-31,0 0 47,-18-18-15,0 1 14,17-1 1,-17 0-15,18 18 14,-18-17-46,18 17 47,-18-18-15,17 18 77,-17-18-109,0 1 78,18 17-62,0 0 62,-18-18-78,17 18 31,-17-18-15,18 18 15,-18-17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7090" y="1083165"/>
            <a:ext cx="72413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Class 2 English</a:t>
            </a:r>
          </a:p>
          <a:p>
            <a:r>
              <a:rPr lang="en-US" sz="3600" b="1" dirty="0"/>
              <a:t>Unit 7 – </a:t>
            </a:r>
            <a:r>
              <a:rPr lang="en-US" sz="3600" b="1" dirty="0" err="1"/>
              <a:t>Colours</a:t>
            </a:r>
            <a:r>
              <a:rPr lang="en-US" sz="3600" b="1" dirty="0"/>
              <a:t>, Shapes and Signs</a:t>
            </a:r>
            <a:endParaRPr lang="en-US" sz="3600" dirty="0"/>
          </a:p>
          <a:p>
            <a:r>
              <a:rPr lang="en-US" sz="3600" b="1" dirty="0"/>
              <a:t>Lesson 1 | Page 64</a:t>
            </a:r>
            <a:endParaRPr lang="en-US" sz="3600" dirty="0"/>
          </a:p>
          <a:p>
            <a:r>
              <a:rPr lang="en-US" sz="3600" dirty="0"/>
              <a:t>👨‍🏫 </a:t>
            </a:r>
            <a:r>
              <a:rPr lang="en-US" sz="3600" b="1" dirty="0"/>
              <a:t>Teacher:</a:t>
            </a:r>
            <a:r>
              <a:rPr lang="en-US" sz="3600" dirty="0"/>
              <a:t> </a:t>
            </a:r>
            <a:r>
              <a:rPr lang="en-US" sz="3600" dirty="0" err="1"/>
              <a:t>Anisur</a:t>
            </a:r>
            <a:r>
              <a:rPr lang="en-US" sz="3600" dirty="0"/>
              <a:t> Rahman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1129487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/>
              <a:t>Fill in the blanks.</a:t>
            </a:r>
          </a:p>
          <a:p>
            <a:pPr>
              <a:buFont typeface="+mj-lt"/>
              <a:buAutoNum type="arabicPeriod"/>
            </a:pPr>
            <a:r>
              <a:rPr lang="en-US" sz="4400" dirty="0"/>
              <a:t>The apple is ______. </a:t>
            </a:r>
          </a:p>
          <a:p>
            <a:pPr>
              <a:buFont typeface="+mj-lt"/>
              <a:buAutoNum type="arabicPeriod"/>
            </a:pPr>
            <a:r>
              <a:rPr lang="en-US" sz="4400" dirty="0"/>
              <a:t>The bottle is ______. </a:t>
            </a:r>
          </a:p>
          <a:p>
            <a:pPr>
              <a:buFont typeface="+mj-lt"/>
              <a:buAutoNum type="arabicPeriod"/>
            </a:pPr>
            <a:r>
              <a:rPr lang="en-US" sz="4400" dirty="0"/>
              <a:t>The flower is ______. </a:t>
            </a:r>
          </a:p>
          <a:p>
            <a:pPr>
              <a:buFont typeface="+mj-lt"/>
              <a:buAutoNum type="arabicPeriod"/>
            </a:pPr>
            <a:r>
              <a:rPr lang="en-US" sz="4400" dirty="0"/>
              <a:t>The mango is ______. </a:t>
            </a:r>
          </a:p>
          <a:p>
            <a:pPr>
              <a:buFont typeface="+mj-lt"/>
              <a:buAutoNum type="arabicPeriod"/>
            </a:pPr>
            <a:r>
              <a:rPr lang="en-US" sz="4400" dirty="0"/>
              <a:t>The T-shirt is ______. </a:t>
            </a:r>
          </a:p>
          <a:p>
            <a:pPr>
              <a:buFont typeface="+mj-lt"/>
              <a:buAutoNum type="arabicPeriod"/>
            </a:pPr>
            <a:r>
              <a:rPr lang="en-US" sz="4400" dirty="0"/>
              <a:t>The hat is ______. 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8588" y="1766521"/>
            <a:ext cx="895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red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913280" y="2500810"/>
            <a:ext cx="11208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/>
              <a:t>blue</a:t>
            </a:r>
          </a:p>
        </p:txBody>
      </p:sp>
      <p:sp>
        <p:nvSpPr>
          <p:cNvPr id="9" name="Rectangle 8"/>
          <p:cNvSpPr/>
          <p:nvPr/>
        </p:nvSpPr>
        <p:spPr>
          <a:xfrm>
            <a:off x="6705600" y="3179681"/>
            <a:ext cx="15807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yellow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34911" y="3803134"/>
            <a:ext cx="13924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green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57822" y="4500476"/>
            <a:ext cx="16569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orange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48219" y="5170113"/>
            <a:ext cx="1616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indigo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green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0" t="51446" r="62244" b="4074"/>
          <a:stretch/>
        </p:blipFill>
        <p:spPr>
          <a:xfrm>
            <a:off x="1431635" y="1200726"/>
            <a:ext cx="932874" cy="483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38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0" t="51446" r="62244" b="4074"/>
          <a:stretch/>
        </p:blipFill>
        <p:spPr>
          <a:xfrm>
            <a:off x="1084886" y="1080652"/>
            <a:ext cx="947116" cy="49137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56596" y="1064552"/>
            <a:ext cx="49775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What </a:t>
            </a:r>
            <a:r>
              <a:rPr lang="en-US" sz="3600" dirty="0" err="1"/>
              <a:t>colour</a:t>
            </a:r>
            <a:r>
              <a:rPr lang="en-US" sz="3600" dirty="0"/>
              <a:t> is the apple?</a:t>
            </a:r>
          </a:p>
        </p:txBody>
      </p:sp>
      <p:sp>
        <p:nvSpPr>
          <p:cNvPr id="8" name="Rectangle 7"/>
          <p:cNvSpPr/>
          <p:nvPr/>
        </p:nvSpPr>
        <p:spPr>
          <a:xfrm>
            <a:off x="8343184" y="1106115"/>
            <a:ext cx="15807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✅ Red.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2625870" y="1789601"/>
            <a:ext cx="50591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What </a:t>
            </a:r>
            <a:r>
              <a:rPr lang="en-US" sz="3600" dirty="0" err="1"/>
              <a:t>colour</a:t>
            </a:r>
            <a:r>
              <a:rPr lang="en-US" sz="3600" dirty="0"/>
              <a:t> is the bottle?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12458" y="1831164"/>
            <a:ext cx="19599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✅ Blue.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28888" y="3272030"/>
            <a:ext cx="5227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What </a:t>
            </a:r>
            <a:r>
              <a:rPr lang="en-US" sz="3600" dirty="0" err="1"/>
              <a:t>colour</a:t>
            </a:r>
            <a:r>
              <a:rPr lang="en-US" sz="3600" dirty="0"/>
              <a:t> is the mango?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26313" y="3313593"/>
            <a:ext cx="25557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✅ Green.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51984" y="2528505"/>
            <a:ext cx="51416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What </a:t>
            </a:r>
            <a:r>
              <a:rPr lang="en-US" sz="3600" dirty="0" err="1"/>
              <a:t>colour</a:t>
            </a:r>
            <a:r>
              <a:rPr lang="en-US" sz="3600" dirty="0"/>
              <a:t> is the flower?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449409" y="2570068"/>
            <a:ext cx="25557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✅ Yellow.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61217" y="3997083"/>
            <a:ext cx="5124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What </a:t>
            </a:r>
            <a:r>
              <a:rPr lang="en-US" sz="3600" dirty="0" err="1"/>
              <a:t>colour</a:t>
            </a:r>
            <a:r>
              <a:rPr lang="en-US" sz="3600" dirty="0"/>
              <a:t> is the </a:t>
            </a:r>
            <a:r>
              <a:rPr lang="en-US" sz="3600" dirty="0" err="1"/>
              <a:t>brinjal</a:t>
            </a:r>
            <a:r>
              <a:rPr lang="en-US" sz="3600" dirty="0"/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458642" y="4038646"/>
            <a:ext cx="25557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✅ Violet.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47366" y="5304028"/>
            <a:ext cx="4550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What </a:t>
            </a:r>
            <a:r>
              <a:rPr lang="en-US" sz="3600" dirty="0" err="1"/>
              <a:t>colour</a:t>
            </a:r>
            <a:r>
              <a:rPr lang="en-US" sz="3600" dirty="0"/>
              <a:t> is the hat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18" name="Rectangle 17"/>
          <p:cNvSpPr/>
          <p:nvPr/>
        </p:nvSpPr>
        <p:spPr>
          <a:xfrm>
            <a:off x="8444791" y="5345591"/>
            <a:ext cx="25557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✅ Indigo.</a:t>
            </a:r>
          </a:p>
        </p:txBody>
      </p:sp>
    </p:spTree>
    <p:extLst>
      <p:ext uri="{BB962C8B-B14F-4D97-AF65-F5344CB8AC3E}">
        <p14:creationId xmlns:p14="http://schemas.microsoft.com/office/powerpoint/2010/main" val="157055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6941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37327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4931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1175621"/>
            <a:ext cx="6096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Write these sentences.</a:t>
            </a:r>
          </a:p>
          <a:p>
            <a:pPr>
              <a:buFont typeface="+mj-lt"/>
              <a:buAutoNum type="arabicPeriod"/>
            </a:pPr>
            <a:r>
              <a:rPr lang="en-US" sz="4000" dirty="0"/>
              <a:t>The apple is red. </a:t>
            </a:r>
          </a:p>
          <a:p>
            <a:pPr>
              <a:buFont typeface="+mj-lt"/>
              <a:buAutoNum type="arabicPeriod"/>
            </a:pPr>
            <a:r>
              <a:rPr lang="en-US" sz="4000" dirty="0"/>
              <a:t>The bottle is blue. </a:t>
            </a:r>
          </a:p>
          <a:p>
            <a:pPr>
              <a:buFont typeface="+mj-lt"/>
              <a:buAutoNum type="arabicPeriod"/>
            </a:pPr>
            <a:r>
              <a:rPr lang="en-US" sz="4000" dirty="0"/>
              <a:t>The flower is yellow. </a:t>
            </a:r>
          </a:p>
          <a:p>
            <a:pPr>
              <a:buFont typeface="+mj-lt"/>
              <a:buAutoNum type="arabicPeriod"/>
            </a:pPr>
            <a:r>
              <a:rPr lang="en-US" sz="4000" dirty="0"/>
              <a:t>The mango is green. </a:t>
            </a:r>
          </a:p>
          <a:p>
            <a:pPr>
              <a:buFont typeface="+mj-lt"/>
              <a:buAutoNum type="arabicPeriod"/>
            </a:pPr>
            <a:r>
              <a:rPr lang="en-US" sz="4000" dirty="0"/>
              <a:t>The T-shirt is orange.</a:t>
            </a:r>
          </a:p>
        </p:txBody>
      </p:sp>
    </p:spTree>
    <p:extLst>
      <p:ext uri="{BB962C8B-B14F-4D97-AF65-F5344CB8AC3E}">
        <p14:creationId xmlns:p14="http://schemas.microsoft.com/office/powerpoint/2010/main" val="123191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83204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96162" y="2251831"/>
            <a:ext cx="4575996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8000" dirty="0"/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08926" y="3715795"/>
            <a:ext cx="8274445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8000" dirty="0" smtClean="0"/>
              <a:t>See you tomorrow.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6904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326352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Learning Outcomes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6145" y="1258656"/>
            <a:ext cx="881149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At the end of the lesson, students will be able 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Identify the </a:t>
            </a:r>
            <a:r>
              <a:rPr lang="en-US" sz="3200" dirty="0" err="1"/>
              <a:t>colours</a:t>
            </a:r>
            <a:r>
              <a:rPr lang="en-US" sz="3200" dirty="0"/>
              <a:t> of different objects.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Say simple sentences using </a:t>
            </a:r>
            <a:r>
              <a:rPr lang="en-US" sz="3200" dirty="0" err="1"/>
              <a:t>colours</a:t>
            </a:r>
            <a:r>
              <a:rPr lang="en-US" sz="32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Match objects with the correct </a:t>
            </a:r>
            <a:r>
              <a:rPr lang="en-US" sz="3200" dirty="0" err="1"/>
              <a:t>colour</a:t>
            </a:r>
            <a:r>
              <a:rPr lang="en-US" sz="3200" dirty="0"/>
              <a:t> names.</a:t>
            </a:r>
          </a:p>
        </p:txBody>
      </p:sp>
    </p:spTree>
    <p:extLst>
      <p:ext uri="{BB962C8B-B14F-4D97-AF65-F5344CB8AC3E}">
        <p14:creationId xmlns:p14="http://schemas.microsoft.com/office/powerpoint/2010/main" val="383157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30256" y="1826959"/>
            <a:ext cx="38778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How are you today?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4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511" y="1072656"/>
            <a:ext cx="3247254" cy="515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6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664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95" y="1101660"/>
            <a:ext cx="8324281" cy="488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3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28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736"/>
          <a:stretch/>
        </p:blipFill>
        <p:spPr>
          <a:xfrm>
            <a:off x="2151664" y="397901"/>
            <a:ext cx="9162424" cy="600381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58480" y="2708627"/>
            <a:ext cx="185737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/>
              <a:t>The top is red</a:t>
            </a:r>
            <a:r>
              <a:rPr lang="en-US" b="1" dirty="0" smtClean="0"/>
              <a:t>.</a:t>
            </a:r>
            <a:r>
              <a:rPr lang="en-US" b="1" dirty="0"/>
              <a:t> </a:t>
            </a:r>
            <a:r>
              <a:rPr lang="en-US" b="1" dirty="0" smtClean="0"/>
              <a:t>👉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 rot="1921027">
            <a:off x="2637748" y="1966467"/>
            <a:ext cx="223548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top is </a:t>
            </a:r>
            <a:r>
              <a:rPr lang="en-US" b="1" dirty="0" smtClean="0"/>
              <a:t>yellow.👉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 rot="1921027">
            <a:off x="3684530" y="2026957"/>
            <a:ext cx="184515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top is </a:t>
            </a:r>
            <a:r>
              <a:rPr lang="en-US" b="1" dirty="0"/>
              <a:t>blue</a:t>
            </a:r>
            <a:r>
              <a:rPr lang="en-US" dirty="0"/>
              <a:t>.</a:t>
            </a:r>
            <a:r>
              <a:rPr lang="en-US" b="1" dirty="0" smtClean="0"/>
              <a:t>👉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665019" y="3558372"/>
            <a:ext cx="262313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orange is </a:t>
            </a:r>
            <a:r>
              <a:rPr lang="en-US" b="1" dirty="0"/>
              <a:t>orange</a:t>
            </a:r>
            <a:r>
              <a:rPr lang="en-US" dirty="0"/>
              <a:t>.</a:t>
            </a:r>
            <a:r>
              <a:rPr lang="en-US" b="1" dirty="0" smtClean="0"/>
              <a:t> 👉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 rot="1533152">
            <a:off x="3854427" y="2736789"/>
            <a:ext cx="261902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banana is </a:t>
            </a:r>
            <a:r>
              <a:rPr lang="en-US" b="1" dirty="0" smtClean="0"/>
              <a:t>yellow</a:t>
            </a:r>
            <a:r>
              <a:rPr lang="en-US" dirty="0" smtClean="0"/>
              <a:t>.</a:t>
            </a:r>
            <a:r>
              <a:rPr lang="en-US" b="1" dirty="0" smtClean="0"/>
              <a:t>👉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 rot="1533152">
            <a:off x="5599634" y="2658618"/>
            <a:ext cx="213198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apple is </a:t>
            </a:r>
            <a:r>
              <a:rPr lang="en-US" b="1" dirty="0"/>
              <a:t>red</a:t>
            </a:r>
            <a:r>
              <a:rPr lang="en-US" dirty="0"/>
              <a:t>.</a:t>
            </a:r>
            <a:r>
              <a:rPr lang="en-US" b="1" dirty="0" smtClean="0"/>
              <a:t> 👉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 rot="1533152">
            <a:off x="7245910" y="2651945"/>
            <a:ext cx="231293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mango is </a:t>
            </a:r>
            <a:r>
              <a:rPr lang="en-US" b="1" dirty="0"/>
              <a:t>green</a:t>
            </a:r>
            <a:r>
              <a:rPr lang="en-US" dirty="0" smtClean="0"/>
              <a:t>.</a:t>
            </a:r>
            <a:r>
              <a:rPr lang="en-US" b="1" dirty="0" smtClean="0"/>
              <a:t>👉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849745" y="4251104"/>
            <a:ext cx="247535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marble is </a:t>
            </a:r>
            <a:r>
              <a:rPr lang="en-US" b="1" dirty="0"/>
              <a:t>orange</a:t>
            </a:r>
            <a:r>
              <a:rPr lang="en-US" dirty="0"/>
              <a:t>.</a:t>
            </a:r>
            <a:r>
              <a:rPr lang="en-US" b="1" dirty="0" smtClean="0"/>
              <a:t>👉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 rot="1647488">
            <a:off x="4101176" y="3534696"/>
            <a:ext cx="234071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marble is </a:t>
            </a:r>
            <a:r>
              <a:rPr lang="en-US" b="1" dirty="0"/>
              <a:t>violet</a:t>
            </a:r>
            <a:r>
              <a:rPr lang="en-US" dirty="0"/>
              <a:t>.</a:t>
            </a:r>
            <a:r>
              <a:rPr lang="en-US" b="1" dirty="0" smtClean="0"/>
              <a:t>👉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 rot="1647488">
            <a:off x="6745454" y="3545191"/>
            <a:ext cx="223510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marble is </a:t>
            </a:r>
            <a:r>
              <a:rPr lang="en-US" b="1" dirty="0"/>
              <a:t>red</a:t>
            </a:r>
            <a:r>
              <a:rPr lang="en-US" dirty="0"/>
              <a:t>.</a:t>
            </a:r>
            <a:r>
              <a:rPr lang="en-US" b="1" dirty="0" smtClean="0"/>
              <a:t> 👉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 rot="1647488">
            <a:off x="8026560" y="3592147"/>
            <a:ext cx="229185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marble is </a:t>
            </a:r>
            <a:r>
              <a:rPr lang="en-US" b="1" dirty="0"/>
              <a:t>blue</a:t>
            </a:r>
            <a:r>
              <a:rPr lang="en-US" dirty="0"/>
              <a:t>.</a:t>
            </a:r>
            <a:r>
              <a:rPr lang="en-US" b="1" dirty="0" smtClean="0"/>
              <a:t> 👉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1154546" y="4962319"/>
            <a:ext cx="210588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The kite is </a:t>
            </a:r>
            <a:r>
              <a:rPr lang="en-US" b="1" dirty="0" smtClean="0"/>
              <a:t>green</a:t>
            </a:r>
            <a:r>
              <a:rPr lang="en-US" dirty="0" smtClean="0"/>
              <a:t>.</a:t>
            </a:r>
            <a:r>
              <a:rPr lang="en-US" b="1" dirty="0" smtClean="0"/>
              <a:t> 👉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 rot="1281354">
            <a:off x="3802876" y="4317842"/>
            <a:ext cx="207428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kite is </a:t>
            </a:r>
            <a:r>
              <a:rPr lang="en-US" b="1" dirty="0"/>
              <a:t>indigo</a:t>
            </a:r>
            <a:r>
              <a:rPr lang="en-US" dirty="0"/>
              <a:t>.</a:t>
            </a:r>
            <a:r>
              <a:rPr lang="en-US" b="1" dirty="0" smtClean="0"/>
              <a:t>👉</a:t>
            </a:r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 rot="1281354">
            <a:off x="5250045" y="4315123"/>
            <a:ext cx="221601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kite is </a:t>
            </a:r>
            <a:r>
              <a:rPr lang="en-US" b="1" dirty="0"/>
              <a:t>orange</a:t>
            </a:r>
            <a:r>
              <a:rPr lang="en-US" dirty="0"/>
              <a:t>.</a:t>
            </a:r>
            <a:r>
              <a:rPr lang="en-US" b="1" dirty="0" smtClean="0"/>
              <a:t> 👉</a:t>
            </a:r>
            <a:endParaRPr lang="en-US" b="1" dirty="0"/>
          </a:p>
        </p:txBody>
      </p:sp>
      <p:sp>
        <p:nvSpPr>
          <p:cNvPr id="21" name="Rectangle 20"/>
          <p:cNvSpPr/>
          <p:nvPr/>
        </p:nvSpPr>
        <p:spPr>
          <a:xfrm>
            <a:off x="1293087" y="5724320"/>
            <a:ext cx="205972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flower is </a:t>
            </a:r>
            <a:r>
              <a:rPr lang="en-US" b="1" dirty="0"/>
              <a:t>red</a:t>
            </a:r>
            <a:r>
              <a:rPr lang="en-US" dirty="0"/>
              <a:t>.</a:t>
            </a:r>
            <a:r>
              <a:rPr lang="en-US" b="1" dirty="0" smtClean="0"/>
              <a:t>👉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 rot="1409305">
            <a:off x="2564362" y="5028579"/>
            <a:ext cx="231282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flower is </a:t>
            </a:r>
            <a:r>
              <a:rPr lang="en-US" b="1" dirty="0"/>
              <a:t>violet</a:t>
            </a:r>
            <a:r>
              <a:rPr lang="en-US" dirty="0"/>
              <a:t>.</a:t>
            </a:r>
            <a:r>
              <a:rPr lang="en-US" b="1" dirty="0" smtClean="0"/>
              <a:t>👉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 rot="1409305">
            <a:off x="3546019" y="4948922"/>
            <a:ext cx="241128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The flower is </a:t>
            </a:r>
            <a:r>
              <a:rPr lang="en-US" b="1" dirty="0"/>
              <a:t>yellow</a:t>
            </a:r>
            <a:r>
              <a:rPr lang="en-US" dirty="0"/>
              <a:t>.</a:t>
            </a:r>
            <a:r>
              <a:rPr lang="en-US" b="1" dirty="0" smtClean="0"/>
              <a:t> 👉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0278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2675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83"/>
          <a:stretch/>
        </p:blipFill>
        <p:spPr>
          <a:xfrm>
            <a:off x="2523198" y="415631"/>
            <a:ext cx="7848413" cy="585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6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2675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83"/>
          <a:stretch/>
        </p:blipFill>
        <p:spPr>
          <a:xfrm>
            <a:off x="2523198" y="415631"/>
            <a:ext cx="7848413" cy="58558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5168880" y="1403280"/>
              <a:ext cx="3105360" cy="411516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59520" y="1393920"/>
                <a:ext cx="3124080" cy="413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906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507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431005" y="1092259"/>
            <a:ext cx="36243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Ask and answer.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4001516" y="1900439"/>
            <a:ext cx="60779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A:</a:t>
            </a:r>
            <a:r>
              <a:rPr lang="en-US" sz="4000" dirty="0"/>
              <a:t> What </a:t>
            </a:r>
            <a:r>
              <a:rPr lang="en-US" sz="4000" dirty="0" err="1"/>
              <a:t>colour</a:t>
            </a:r>
            <a:r>
              <a:rPr lang="en-US" sz="4000" dirty="0"/>
              <a:t> is the apple?</a:t>
            </a:r>
            <a:endParaRPr lang="en-US" sz="4000" b="1" dirty="0"/>
          </a:p>
        </p:txBody>
      </p:sp>
      <p:sp>
        <p:nvSpPr>
          <p:cNvPr id="8" name="Rectangle 7"/>
          <p:cNvSpPr/>
          <p:nvPr/>
        </p:nvSpPr>
        <p:spPr>
          <a:xfrm>
            <a:off x="4153916" y="2514654"/>
            <a:ext cx="60779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B:</a:t>
            </a:r>
            <a:r>
              <a:rPr lang="en-US" sz="4000" dirty="0"/>
              <a:t> It is red.</a:t>
            </a:r>
            <a:endParaRPr lang="en-US" sz="4000" b="1" dirty="0"/>
          </a:p>
        </p:txBody>
      </p:sp>
      <p:sp>
        <p:nvSpPr>
          <p:cNvPr id="9" name="Rectangle 8"/>
          <p:cNvSpPr/>
          <p:nvPr/>
        </p:nvSpPr>
        <p:spPr>
          <a:xfrm>
            <a:off x="3936863" y="3119631"/>
            <a:ext cx="7100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A:</a:t>
            </a:r>
            <a:r>
              <a:rPr lang="en-US" sz="4000" dirty="0"/>
              <a:t> What </a:t>
            </a:r>
            <a:r>
              <a:rPr lang="en-US" sz="4000" dirty="0" err="1"/>
              <a:t>colour</a:t>
            </a:r>
            <a:r>
              <a:rPr lang="en-US" sz="4000" dirty="0"/>
              <a:t> is the bottle?</a:t>
            </a:r>
            <a:endParaRPr lang="en-US" sz="4000" b="1" dirty="0"/>
          </a:p>
        </p:txBody>
      </p:sp>
      <p:sp>
        <p:nvSpPr>
          <p:cNvPr id="10" name="Rectangle 9"/>
          <p:cNvSpPr/>
          <p:nvPr/>
        </p:nvSpPr>
        <p:spPr>
          <a:xfrm>
            <a:off x="4089263" y="3733846"/>
            <a:ext cx="7100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B:</a:t>
            </a:r>
            <a:r>
              <a:rPr lang="en-US" sz="4000" dirty="0"/>
              <a:t> It is blue.</a:t>
            </a:r>
            <a:endParaRPr lang="en-US" sz="4000" b="1" dirty="0"/>
          </a:p>
        </p:txBody>
      </p:sp>
      <p:sp>
        <p:nvSpPr>
          <p:cNvPr id="11" name="Rectangle 10"/>
          <p:cNvSpPr/>
          <p:nvPr/>
        </p:nvSpPr>
        <p:spPr>
          <a:xfrm>
            <a:off x="3918392" y="4458896"/>
            <a:ext cx="7100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A:</a:t>
            </a:r>
            <a:r>
              <a:rPr lang="en-US" sz="4000" dirty="0"/>
              <a:t> What </a:t>
            </a:r>
            <a:r>
              <a:rPr lang="en-US" sz="4000" dirty="0" err="1"/>
              <a:t>colour</a:t>
            </a:r>
            <a:r>
              <a:rPr lang="en-US" sz="4000" dirty="0"/>
              <a:t> is the flower?</a:t>
            </a:r>
            <a:endParaRPr lang="en-US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4070792" y="5036163"/>
            <a:ext cx="7100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B:</a:t>
            </a:r>
            <a:r>
              <a:rPr lang="en-US" sz="4000" dirty="0"/>
              <a:t> It is yellow.</a:t>
            </a:r>
            <a:endParaRPr lang="en-US" sz="40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0" t="51446" r="62244" b="4074"/>
          <a:stretch/>
        </p:blipFill>
        <p:spPr>
          <a:xfrm>
            <a:off x="1431635" y="1025235"/>
            <a:ext cx="932874" cy="483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1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579</Words>
  <Application>Microsoft Office PowerPoint</Application>
  <PresentationFormat>Widescreen</PresentationFormat>
  <Paragraphs>110</Paragraphs>
  <Slides>14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26</cp:revision>
  <dcterms:created xsi:type="dcterms:W3CDTF">2013-01-27T09:14:16Z</dcterms:created>
  <dcterms:modified xsi:type="dcterms:W3CDTF">2026-08-06T05:57:17Z</dcterms:modified>
  <cp:category/>
</cp:coreProperties>
</file>