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8.jpg" ContentType="image/png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9" r:id="rId2"/>
    <p:sldId id="271" r:id="rId3"/>
    <p:sldId id="273" r:id="rId4"/>
    <p:sldId id="260" r:id="rId5"/>
    <p:sldId id="269" r:id="rId6"/>
    <p:sldId id="265" r:id="rId7"/>
    <p:sldId id="268" r:id="rId8"/>
    <p:sldId id="261" r:id="rId9"/>
    <p:sldId id="275" r:id="rId10"/>
    <p:sldId id="267" r:id="rId11"/>
    <p:sldId id="263" r:id="rId12"/>
    <p:sldId id="274" r:id="rId13"/>
    <p:sldId id="272" r:id="rId14"/>
    <p:sldId id="266" r:id="rId15"/>
    <p:sldId id="270" r:id="rId16"/>
    <p:sldId id="277" r:id="rId17"/>
    <p:sldId id="27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8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A6E527-24FF-43E6-85AE-E1A0719DF3BC}" type="doc">
      <dgm:prSet loTypeId="urn:microsoft.com/office/officeart/2005/8/layout/radial5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D0E8BCE5-038E-4437-A140-F8F4CE23068B}">
      <dgm:prSet phldrT="[Text]"/>
      <dgm:spPr>
        <a:ln w="57150"/>
      </dgm:spPr>
      <dgm:t>
        <a:bodyPr/>
        <a:lstStyle/>
        <a:p>
          <a:r>
            <a:rPr lang="en-US" dirty="0" err="1" smtClean="0"/>
            <a:t>মাদকাসক্তির</a:t>
          </a:r>
          <a:r>
            <a:rPr lang="en-US" dirty="0" smtClean="0"/>
            <a:t> </a:t>
          </a:r>
          <a:r>
            <a:rPr lang="en-US" dirty="0" err="1" smtClean="0"/>
            <a:t>কারণ</a:t>
          </a:r>
          <a:r>
            <a:rPr lang="en-US" dirty="0" smtClean="0"/>
            <a:t> </a:t>
          </a:r>
          <a:endParaRPr lang="en-US" dirty="0"/>
        </a:p>
      </dgm:t>
    </dgm:pt>
    <dgm:pt modelId="{4A863224-6928-47AF-9378-C56A5842FA36}" type="parTrans" cxnId="{DBB7DA83-F882-4049-A39E-16F3749ED036}">
      <dgm:prSet/>
      <dgm:spPr/>
      <dgm:t>
        <a:bodyPr/>
        <a:lstStyle/>
        <a:p>
          <a:endParaRPr lang="en-US"/>
        </a:p>
      </dgm:t>
    </dgm:pt>
    <dgm:pt modelId="{B653EFCF-A951-40E0-A132-E043AA8F5FF2}" type="sibTrans" cxnId="{DBB7DA83-F882-4049-A39E-16F3749ED036}">
      <dgm:prSet/>
      <dgm:spPr/>
      <dgm:t>
        <a:bodyPr/>
        <a:lstStyle/>
        <a:p>
          <a:endParaRPr lang="en-US"/>
        </a:p>
      </dgm:t>
    </dgm:pt>
    <dgm:pt modelId="{D3F22C8E-CD51-4404-888F-654995E99592}">
      <dgm:prSet phldrT="[Text]" custT="1"/>
      <dgm:spPr>
        <a:ln w="57150"/>
      </dgm:spPr>
      <dgm:t>
        <a:bodyPr/>
        <a:lstStyle/>
        <a:p>
          <a:pPr algn="ctr"/>
          <a:endParaRPr lang="en-US" sz="2800" dirty="0" smtClean="0"/>
        </a:p>
        <a:p>
          <a:pPr algn="ctr"/>
          <a:r>
            <a:rPr lang="en-US" sz="2800" dirty="0" err="1" smtClean="0"/>
            <a:t>কৌতুহল</a:t>
          </a:r>
          <a:r>
            <a:rPr lang="en-US" sz="1700" dirty="0" smtClean="0"/>
            <a:t> </a:t>
          </a:r>
          <a:endParaRPr lang="en-US" sz="1700" dirty="0"/>
        </a:p>
      </dgm:t>
    </dgm:pt>
    <dgm:pt modelId="{11503AF2-C97E-4838-947B-4F869CB41B52}" type="parTrans" cxnId="{7BF4C776-72A0-44F2-B108-93368148CB9C}">
      <dgm:prSet/>
      <dgm:spPr/>
      <dgm:t>
        <a:bodyPr/>
        <a:lstStyle/>
        <a:p>
          <a:endParaRPr lang="en-US"/>
        </a:p>
      </dgm:t>
    </dgm:pt>
    <dgm:pt modelId="{240B3076-62DF-4853-AD6A-DA765879B6EA}" type="sibTrans" cxnId="{7BF4C776-72A0-44F2-B108-93368148CB9C}">
      <dgm:prSet/>
      <dgm:spPr/>
      <dgm:t>
        <a:bodyPr/>
        <a:lstStyle/>
        <a:p>
          <a:endParaRPr lang="en-US"/>
        </a:p>
      </dgm:t>
    </dgm:pt>
    <dgm:pt modelId="{2633531E-518E-443F-AB67-EB1BE94734DB}">
      <dgm:prSet phldrT="[Text]" custT="1"/>
      <dgm:spPr>
        <a:ln w="57150"/>
      </dgm:spPr>
      <dgm:t>
        <a:bodyPr/>
        <a:lstStyle/>
        <a:p>
          <a:r>
            <a:rPr lang="en-US" sz="2800" dirty="0" err="1" smtClean="0"/>
            <a:t>বেকারত্ব</a:t>
          </a:r>
          <a:r>
            <a:rPr lang="en-US" sz="2800" dirty="0" smtClean="0"/>
            <a:t> </a:t>
          </a:r>
          <a:endParaRPr lang="en-US" sz="2800" dirty="0"/>
        </a:p>
      </dgm:t>
    </dgm:pt>
    <dgm:pt modelId="{886AAF84-ADF8-4972-A019-37BECA61FCCE}" type="parTrans" cxnId="{72FBC4F6-FAF0-4A5F-8EBA-57E60AFBBD7E}">
      <dgm:prSet/>
      <dgm:spPr/>
      <dgm:t>
        <a:bodyPr/>
        <a:lstStyle/>
        <a:p>
          <a:endParaRPr lang="en-US"/>
        </a:p>
      </dgm:t>
    </dgm:pt>
    <dgm:pt modelId="{795E921C-72CD-4E17-9098-B6C730F0690D}" type="sibTrans" cxnId="{72FBC4F6-FAF0-4A5F-8EBA-57E60AFBBD7E}">
      <dgm:prSet/>
      <dgm:spPr/>
      <dgm:t>
        <a:bodyPr/>
        <a:lstStyle/>
        <a:p>
          <a:endParaRPr lang="en-US"/>
        </a:p>
      </dgm:t>
    </dgm:pt>
    <dgm:pt modelId="{79532836-48D2-437C-8E77-321EB5C2CB84}">
      <dgm:prSet phldrT="[Text]" custT="1"/>
      <dgm:spPr>
        <a:ln w="57150"/>
      </dgm:spPr>
      <dgm:t>
        <a:bodyPr/>
        <a:lstStyle/>
        <a:p>
          <a:r>
            <a:rPr lang="en-US" sz="2800" dirty="0" err="1" smtClean="0"/>
            <a:t>হতাশা</a:t>
          </a:r>
          <a:r>
            <a:rPr lang="en-US" sz="2100" dirty="0" smtClean="0"/>
            <a:t> </a:t>
          </a:r>
          <a:endParaRPr lang="en-US" sz="2100" dirty="0"/>
        </a:p>
      </dgm:t>
    </dgm:pt>
    <dgm:pt modelId="{CAB53CEE-C11C-4F92-B5AB-9F0F6A73F902}" type="parTrans" cxnId="{94553FE7-8183-4D55-8907-94A8446685B3}">
      <dgm:prSet/>
      <dgm:spPr/>
      <dgm:t>
        <a:bodyPr/>
        <a:lstStyle/>
        <a:p>
          <a:endParaRPr lang="en-US"/>
        </a:p>
      </dgm:t>
    </dgm:pt>
    <dgm:pt modelId="{472CFD67-725A-4E94-AB00-C50FBB05A11A}" type="sibTrans" cxnId="{94553FE7-8183-4D55-8907-94A8446685B3}">
      <dgm:prSet/>
      <dgm:spPr/>
      <dgm:t>
        <a:bodyPr/>
        <a:lstStyle/>
        <a:p>
          <a:endParaRPr lang="en-US"/>
        </a:p>
      </dgm:t>
    </dgm:pt>
    <dgm:pt modelId="{352EAEF9-868A-4F53-9CFE-CF56F1278DB6}">
      <dgm:prSet phldrT="[Text]" custT="1"/>
      <dgm:spPr>
        <a:ln w="57150"/>
      </dgm:spPr>
      <dgm:t>
        <a:bodyPr/>
        <a:lstStyle/>
        <a:p>
          <a:r>
            <a:rPr lang="en-US" sz="2000" dirty="0" err="1" smtClean="0"/>
            <a:t>মাদকের</a:t>
          </a:r>
          <a:r>
            <a:rPr lang="en-US" sz="2100" dirty="0" smtClean="0"/>
            <a:t> </a:t>
          </a:r>
          <a:r>
            <a:rPr lang="en-US" sz="2100" dirty="0" err="1" smtClean="0"/>
            <a:t>সহজলভ্যতা</a:t>
          </a:r>
          <a:r>
            <a:rPr lang="en-US" sz="2100" dirty="0" smtClean="0"/>
            <a:t> </a:t>
          </a:r>
          <a:endParaRPr lang="en-US" sz="2100" dirty="0"/>
        </a:p>
      </dgm:t>
    </dgm:pt>
    <dgm:pt modelId="{A1A8F7F9-5B8B-45FA-B9E6-704317C790AB}" type="parTrans" cxnId="{9AC09DC7-748D-4026-8F1B-7BB1E956E8D7}">
      <dgm:prSet/>
      <dgm:spPr/>
      <dgm:t>
        <a:bodyPr/>
        <a:lstStyle/>
        <a:p>
          <a:endParaRPr lang="en-US"/>
        </a:p>
      </dgm:t>
    </dgm:pt>
    <dgm:pt modelId="{BCFC4FE6-67B0-475C-A3EE-4D8821BB9C3C}" type="sibTrans" cxnId="{9AC09DC7-748D-4026-8F1B-7BB1E956E8D7}">
      <dgm:prSet/>
      <dgm:spPr/>
      <dgm:t>
        <a:bodyPr/>
        <a:lstStyle/>
        <a:p>
          <a:endParaRPr lang="en-US"/>
        </a:p>
      </dgm:t>
    </dgm:pt>
    <dgm:pt modelId="{A7885743-635F-4504-B53D-C59EED1F7807}">
      <dgm:prSet/>
      <dgm:spPr/>
      <dgm:t>
        <a:bodyPr/>
        <a:lstStyle/>
        <a:p>
          <a:pPr algn="l"/>
          <a:endParaRPr lang="en-US" sz="1300"/>
        </a:p>
      </dgm:t>
    </dgm:pt>
    <dgm:pt modelId="{06B8CF31-0F70-467E-89C6-41D4852D1A2C}" type="parTrans" cxnId="{E5D15C4A-DC67-463A-B758-62A18179D050}">
      <dgm:prSet/>
      <dgm:spPr/>
      <dgm:t>
        <a:bodyPr/>
        <a:lstStyle/>
        <a:p>
          <a:endParaRPr lang="en-US"/>
        </a:p>
      </dgm:t>
    </dgm:pt>
    <dgm:pt modelId="{7DBBCD5A-C2D9-4117-AD6F-FC4C2E40A49D}" type="sibTrans" cxnId="{E5D15C4A-DC67-463A-B758-62A18179D050}">
      <dgm:prSet/>
      <dgm:spPr/>
      <dgm:t>
        <a:bodyPr/>
        <a:lstStyle/>
        <a:p>
          <a:endParaRPr lang="en-US"/>
        </a:p>
      </dgm:t>
    </dgm:pt>
    <dgm:pt modelId="{7F8A8030-555B-4906-A2B2-690E170529B0}">
      <dgm:prSet/>
      <dgm:spPr/>
      <dgm:t>
        <a:bodyPr/>
        <a:lstStyle/>
        <a:p>
          <a:pPr algn="l"/>
          <a:endParaRPr lang="en-US" sz="1300"/>
        </a:p>
      </dgm:t>
    </dgm:pt>
    <dgm:pt modelId="{53E9DC62-FB1A-4266-9000-990FAC1F1F4B}" type="parTrans" cxnId="{63E356D9-A3E1-4836-A0D3-A7A0E38567B3}">
      <dgm:prSet/>
      <dgm:spPr/>
      <dgm:t>
        <a:bodyPr/>
        <a:lstStyle/>
        <a:p>
          <a:endParaRPr lang="en-US"/>
        </a:p>
      </dgm:t>
    </dgm:pt>
    <dgm:pt modelId="{FED5D5EC-C82D-46EB-BE7A-A1321D3E700E}" type="sibTrans" cxnId="{63E356D9-A3E1-4836-A0D3-A7A0E38567B3}">
      <dgm:prSet/>
      <dgm:spPr/>
      <dgm:t>
        <a:bodyPr/>
        <a:lstStyle/>
        <a:p>
          <a:endParaRPr lang="en-US"/>
        </a:p>
      </dgm:t>
    </dgm:pt>
    <dgm:pt modelId="{4BB24256-72AF-4A55-8AC1-5367BBC7E5CF}">
      <dgm:prSet custT="1"/>
      <dgm:spPr>
        <a:ln w="57150"/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dirty="0" err="1" smtClean="0"/>
            <a:t>বন্ধু-বান্ধব</a:t>
          </a:r>
          <a:r>
            <a:rPr lang="en-US" sz="1700" dirty="0" smtClean="0"/>
            <a:t> </a:t>
          </a:r>
        </a:p>
        <a:p>
          <a:pPr lvl="0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dirty="0"/>
        </a:p>
      </dgm:t>
    </dgm:pt>
    <dgm:pt modelId="{24665D63-C473-4C85-93B1-B0C257C87211}" type="parTrans" cxnId="{DFB92E8A-2F53-45B3-9FA2-F68AD8DF9FD4}">
      <dgm:prSet/>
      <dgm:spPr/>
      <dgm:t>
        <a:bodyPr/>
        <a:lstStyle/>
        <a:p>
          <a:endParaRPr lang="en-US"/>
        </a:p>
      </dgm:t>
    </dgm:pt>
    <dgm:pt modelId="{381321EE-9719-4A31-BF06-DD4D247FD02A}" type="sibTrans" cxnId="{DFB92E8A-2F53-45B3-9FA2-F68AD8DF9FD4}">
      <dgm:prSet/>
      <dgm:spPr/>
      <dgm:t>
        <a:bodyPr/>
        <a:lstStyle/>
        <a:p>
          <a:endParaRPr lang="en-US"/>
        </a:p>
      </dgm:t>
    </dgm:pt>
    <dgm:pt modelId="{1E79B197-68D6-4193-8674-04736D81269D}">
      <dgm:prSet custT="1"/>
      <dgm:spPr>
        <a:ln w="57150"/>
      </dgm:spPr>
      <dgm:t>
        <a:bodyPr/>
        <a:lstStyle/>
        <a:p>
          <a:r>
            <a:rPr lang="en-US" sz="2800" dirty="0" err="1" smtClean="0"/>
            <a:t>সঙ্গীদের</a:t>
          </a:r>
          <a:r>
            <a:rPr lang="en-US" sz="2800" dirty="0" smtClean="0"/>
            <a:t> </a:t>
          </a:r>
          <a:r>
            <a:rPr lang="en-US" sz="2800" dirty="0" err="1" smtClean="0"/>
            <a:t>প্রভাব</a:t>
          </a:r>
          <a:r>
            <a:rPr lang="en-US" sz="2800" dirty="0" smtClean="0"/>
            <a:t> </a:t>
          </a:r>
          <a:endParaRPr lang="en-US" sz="2800" dirty="0"/>
        </a:p>
      </dgm:t>
    </dgm:pt>
    <dgm:pt modelId="{C46B4E19-9FAE-435B-8D9C-1EFB04861CA1}" type="parTrans" cxnId="{E315B278-994E-49EB-BDD5-918FAF9B8D45}">
      <dgm:prSet/>
      <dgm:spPr/>
      <dgm:t>
        <a:bodyPr/>
        <a:lstStyle/>
        <a:p>
          <a:endParaRPr lang="en-US"/>
        </a:p>
      </dgm:t>
    </dgm:pt>
    <dgm:pt modelId="{04938FB8-D055-41D7-A12D-D54837E6EEA2}" type="sibTrans" cxnId="{E315B278-994E-49EB-BDD5-918FAF9B8D45}">
      <dgm:prSet/>
      <dgm:spPr/>
      <dgm:t>
        <a:bodyPr/>
        <a:lstStyle/>
        <a:p>
          <a:endParaRPr lang="en-US"/>
        </a:p>
      </dgm:t>
    </dgm:pt>
    <dgm:pt modelId="{BD9154B0-2E9C-44E7-8A16-38330D9E9CAD}">
      <dgm:prSet custT="1"/>
      <dgm:spPr>
        <a:ln w="57150"/>
      </dgm:spPr>
      <dgm:t>
        <a:bodyPr/>
        <a:lstStyle/>
        <a:p>
          <a:r>
            <a:rPr lang="en-US" sz="2000" dirty="0" err="1" smtClean="0"/>
            <a:t>নতুন</a:t>
          </a:r>
          <a:r>
            <a:rPr lang="en-US" sz="2000" dirty="0" smtClean="0"/>
            <a:t> </a:t>
          </a:r>
          <a:r>
            <a:rPr lang="en-US" sz="2000" dirty="0" err="1" smtClean="0"/>
            <a:t>অভিজ্ঞতা</a:t>
          </a:r>
          <a:r>
            <a:rPr lang="en-US" sz="2000" dirty="0" smtClean="0"/>
            <a:t> </a:t>
          </a:r>
          <a:r>
            <a:rPr lang="en-US" sz="2000" dirty="0" err="1" smtClean="0"/>
            <a:t>অর্জনের</a:t>
          </a:r>
          <a:r>
            <a:rPr lang="en-US" sz="2000" dirty="0" smtClean="0"/>
            <a:t> </a:t>
          </a:r>
          <a:r>
            <a:rPr lang="en-US" sz="2000" dirty="0" err="1" smtClean="0"/>
            <a:t>আগ্রহ</a:t>
          </a:r>
          <a:r>
            <a:rPr lang="en-US" sz="2000" dirty="0" smtClean="0"/>
            <a:t> </a:t>
          </a:r>
          <a:endParaRPr lang="en-US" sz="2000" dirty="0"/>
        </a:p>
      </dgm:t>
    </dgm:pt>
    <dgm:pt modelId="{BC219DBD-4E59-4925-81E6-8949DB8A15F4}" type="parTrans" cxnId="{22EDBC7E-1B71-4CAF-9AAF-C0BE578AA158}">
      <dgm:prSet/>
      <dgm:spPr/>
      <dgm:t>
        <a:bodyPr/>
        <a:lstStyle/>
        <a:p>
          <a:endParaRPr lang="en-US"/>
        </a:p>
      </dgm:t>
    </dgm:pt>
    <dgm:pt modelId="{8B86B7A9-D1EF-4802-8AD4-66507905BFE3}" type="sibTrans" cxnId="{22EDBC7E-1B71-4CAF-9AAF-C0BE578AA158}">
      <dgm:prSet/>
      <dgm:spPr/>
      <dgm:t>
        <a:bodyPr/>
        <a:lstStyle/>
        <a:p>
          <a:endParaRPr lang="en-US"/>
        </a:p>
      </dgm:t>
    </dgm:pt>
    <dgm:pt modelId="{3FFA0A75-05B0-4A8C-8E69-4CC55A3EF2DA}">
      <dgm:prSet custT="1"/>
      <dgm:spPr>
        <a:ln w="57150"/>
      </dgm:spPr>
      <dgm:t>
        <a:bodyPr/>
        <a:lstStyle/>
        <a:p>
          <a:r>
            <a:rPr lang="en-US" sz="2400" dirty="0" err="1" smtClean="0"/>
            <a:t>পারিবারিক</a:t>
          </a:r>
          <a:r>
            <a:rPr lang="en-US" sz="2400" dirty="0" smtClean="0"/>
            <a:t> </a:t>
          </a:r>
          <a:r>
            <a:rPr lang="en-US" sz="2400" dirty="0" err="1" smtClean="0"/>
            <a:t>কলহ</a:t>
          </a:r>
          <a:r>
            <a:rPr lang="en-US" sz="2400" dirty="0" smtClean="0"/>
            <a:t> </a:t>
          </a:r>
          <a:endParaRPr lang="en-US" sz="2400" dirty="0"/>
        </a:p>
      </dgm:t>
    </dgm:pt>
    <dgm:pt modelId="{BA0563C1-F0F0-497B-BDFF-70769B3EB566}" type="parTrans" cxnId="{03685707-B6A5-409C-8CD6-0F2E9AA02A60}">
      <dgm:prSet/>
      <dgm:spPr/>
      <dgm:t>
        <a:bodyPr/>
        <a:lstStyle/>
        <a:p>
          <a:endParaRPr lang="en-US"/>
        </a:p>
      </dgm:t>
    </dgm:pt>
    <dgm:pt modelId="{B00317A6-2B42-46F7-8F37-D7423EA478AC}" type="sibTrans" cxnId="{03685707-B6A5-409C-8CD6-0F2E9AA02A60}">
      <dgm:prSet/>
      <dgm:spPr/>
      <dgm:t>
        <a:bodyPr/>
        <a:lstStyle/>
        <a:p>
          <a:endParaRPr lang="en-US"/>
        </a:p>
      </dgm:t>
    </dgm:pt>
    <dgm:pt modelId="{BEDF413A-D39B-4DB8-8423-69E479A49382}" type="pres">
      <dgm:prSet presAssocID="{E0A6E527-24FF-43E6-85AE-E1A0719DF3B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723A28A-47A4-4DDE-B3D9-B480F21F081C}" type="pres">
      <dgm:prSet presAssocID="{D0E8BCE5-038E-4437-A140-F8F4CE23068B}" presName="centerShape" presStyleLbl="node0" presStyleIdx="0" presStyleCnt="1"/>
      <dgm:spPr/>
      <dgm:t>
        <a:bodyPr/>
        <a:lstStyle/>
        <a:p>
          <a:endParaRPr lang="en-US"/>
        </a:p>
      </dgm:t>
    </dgm:pt>
    <dgm:pt modelId="{C765D117-F4F8-41C5-907A-5BA87D1AE0E3}" type="pres">
      <dgm:prSet presAssocID="{11503AF2-C97E-4838-947B-4F869CB41B52}" presName="parTrans" presStyleLbl="sibTrans2D1" presStyleIdx="0" presStyleCnt="8"/>
      <dgm:spPr/>
      <dgm:t>
        <a:bodyPr/>
        <a:lstStyle/>
        <a:p>
          <a:endParaRPr lang="en-US"/>
        </a:p>
      </dgm:t>
    </dgm:pt>
    <dgm:pt modelId="{362CFB21-A346-47A2-971F-E6AE34F6DEB5}" type="pres">
      <dgm:prSet presAssocID="{11503AF2-C97E-4838-947B-4F869CB41B52}" presName="connectorText" presStyleLbl="sibTrans2D1" presStyleIdx="0" presStyleCnt="8"/>
      <dgm:spPr/>
      <dgm:t>
        <a:bodyPr/>
        <a:lstStyle/>
        <a:p>
          <a:endParaRPr lang="en-US"/>
        </a:p>
      </dgm:t>
    </dgm:pt>
    <dgm:pt modelId="{E6BBFC08-A3E7-45B0-835C-FCFA1AF47AEA}" type="pres">
      <dgm:prSet presAssocID="{D3F22C8E-CD51-4404-888F-654995E99592}" presName="node" presStyleLbl="node1" presStyleIdx="0" presStyleCnt="8" custRadScaleRad="1025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65DE00-C4E2-447A-8025-BD5F03CA9479}" type="pres">
      <dgm:prSet presAssocID="{24665D63-C473-4C85-93B1-B0C257C87211}" presName="parTrans" presStyleLbl="sibTrans2D1" presStyleIdx="1" presStyleCnt="8"/>
      <dgm:spPr/>
      <dgm:t>
        <a:bodyPr/>
        <a:lstStyle/>
        <a:p>
          <a:endParaRPr lang="en-US"/>
        </a:p>
      </dgm:t>
    </dgm:pt>
    <dgm:pt modelId="{C1C84CC2-3B69-43FB-9C3D-AF56785B5503}" type="pres">
      <dgm:prSet presAssocID="{24665D63-C473-4C85-93B1-B0C257C87211}" presName="connectorText" presStyleLbl="sibTrans2D1" presStyleIdx="1" presStyleCnt="8"/>
      <dgm:spPr/>
      <dgm:t>
        <a:bodyPr/>
        <a:lstStyle/>
        <a:p>
          <a:endParaRPr lang="en-US"/>
        </a:p>
      </dgm:t>
    </dgm:pt>
    <dgm:pt modelId="{06AC88B1-3A1C-4063-9540-5946B8A55976}" type="pres">
      <dgm:prSet presAssocID="{4BB24256-72AF-4A55-8AC1-5367BBC7E5CF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C769AA-CCF9-4917-A07D-647B97F4586B}" type="pres">
      <dgm:prSet presAssocID="{C46B4E19-9FAE-435B-8D9C-1EFB04861CA1}" presName="parTrans" presStyleLbl="sibTrans2D1" presStyleIdx="2" presStyleCnt="8"/>
      <dgm:spPr/>
      <dgm:t>
        <a:bodyPr/>
        <a:lstStyle/>
        <a:p>
          <a:endParaRPr lang="en-US"/>
        </a:p>
      </dgm:t>
    </dgm:pt>
    <dgm:pt modelId="{E882528E-C541-4690-95A2-BB56E87D2100}" type="pres">
      <dgm:prSet presAssocID="{C46B4E19-9FAE-435B-8D9C-1EFB04861CA1}" presName="connectorText" presStyleLbl="sibTrans2D1" presStyleIdx="2" presStyleCnt="8"/>
      <dgm:spPr/>
      <dgm:t>
        <a:bodyPr/>
        <a:lstStyle/>
        <a:p>
          <a:endParaRPr lang="en-US"/>
        </a:p>
      </dgm:t>
    </dgm:pt>
    <dgm:pt modelId="{1F959881-AA9E-4ABA-97D2-06D1B7CE2DEC}" type="pres">
      <dgm:prSet presAssocID="{1E79B197-68D6-4193-8674-04736D81269D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9B1979-CE13-47F2-9604-91AE1914C9EE}" type="pres">
      <dgm:prSet presAssocID="{BC219DBD-4E59-4925-81E6-8949DB8A15F4}" presName="parTrans" presStyleLbl="sibTrans2D1" presStyleIdx="3" presStyleCnt="8"/>
      <dgm:spPr/>
      <dgm:t>
        <a:bodyPr/>
        <a:lstStyle/>
        <a:p>
          <a:endParaRPr lang="en-US"/>
        </a:p>
      </dgm:t>
    </dgm:pt>
    <dgm:pt modelId="{A4EC84CE-EE5D-43E2-969A-BEF89F3990B3}" type="pres">
      <dgm:prSet presAssocID="{BC219DBD-4E59-4925-81E6-8949DB8A15F4}" presName="connectorText" presStyleLbl="sibTrans2D1" presStyleIdx="3" presStyleCnt="8"/>
      <dgm:spPr/>
      <dgm:t>
        <a:bodyPr/>
        <a:lstStyle/>
        <a:p>
          <a:endParaRPr lang="en-US"/>
        </a:p>
      </dgm:t>
    </dgm:pt>
    <dgm:pt modelId="{8C3BA77B-EBCC-4C33-A58F-C09259983347}" type="pres">
      <dgm:prSet presAssocID="{BD9154B0-2E9C-44E7-8A16-38330D9E9CAD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C54EC8-EF8F-4E43-B42C-918E29A50C4C}" type="pres">
      <dgm:prSet presAssocID="{BA0563C1-F0F0-497B-BDFF-70769B3EB566}" presName="parTrans" presStyleLbl="sibTrans2D1" presStyleIdx="4" presStyleCnt="8"/>
      <dgm:spPr/>
      <dgm:t>
        <a:bodyPr/>
        <a:lstStyle/>
        <a:p>
          <a:endParaRPr lang="en-US"/>
        </a:p>
      </dgm:t>
    </dgm:pt>
    <dgm:pt modelId="{3E778C2B-D8E4-40D7-9622-104AAC5C286F}" type="pres">
      <dgm:prSet presAssocID="{BA0563C1-F0F0-497B-BDFF-70769B3EB566}" presName="connectorText" presStyleLbl="sibTrans2D1" presStyleIdx="4" presStyleCnt="8"/>
      <dgm:spPr/>
      <dgm:t>
        <a:bodyPr/>
        <a:lstStyle/>
        <a:p>
          <a:endParaRPr lang="en-US"/>
        </a:p>
      </dgm:t>
    </dgm:pt>
    <dgm:pt modelId="{32D4FEE6-CC9E-4B35-B308-14A2A7B26300}" type="pres">
      <dgm:prSet presAssocID="{3FFA0A75-05B0-4A8C-8E69-4CC55A3EF2DA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F32D5E-6FB9-4E17-8C29-7D8C51E2ACEE}" type="pres">
      <dgm:prSet presAssocID="{886AAF84-ADF8-4972-A019-37BECA61FCCE}" presName="parTrans" presStyleLbl="sibTrans2D1" presStyleIdx="5" presStyleCnt="8"/>
      <dgm:spPr/>
      <dgm:t>
        <a:bodyPr/>
        <a:lstStyle/>
        <a:p>
          <a:endParaRPr lang="en-US"/>
        </a:p>
      </dgm:t>
    </dgm:pt>
    <dgm:pt modelId="{7572B2E0-76AE-4FF4-8F95-A946B28BA08C}" type="pres">
      <dgm:prSet presAssocID="{886AAF84-ADF8-4972-A019-37BECA61FCCE}" presName="connectorText" presStyleLbl="sibTrans2D1" presStyleIdx="5" presStyleCnt="8"/>
      <dgm:spPr/>
      <dgm:t>
        <a:bodyPr/>
        <a:lstStyle/>
        <a:p>
          <a:endParaRPr lang="en-US"/>
        </a:p>
      </dgm:t>
    </dgm:pt>
    <dgm:pt modelId="{1A9672A7-52D3-48A2-9289-1502A08A1633}" type="pres">
      <dgm:prSet presAssocID="{2633531E-518E-443F-AB67-EB1BE94734DB}" presName="node" presStyleLbl="node1" presStyleIdx="5" presStyleCnt="8" custRadScaleRad="100033" custRadScaleInc="32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2DF0D3-ECD0-4563-AD5A-A3AA2A9FE5AD}" type="pres">
      <dgm:prSet presAssocID="{CAB53CEE-C11C-4F92-B5AB-9F0F6A73F902}" presName="parTrans" presStyleLbl="sibTrans2D1" presStyleIdx="6" presStyleCnt="8"/>
      <dgm:spPr/>
      <dgm:t>
        <a:bodyPr/>
        <a:lstStyle/>
        <a:p>
          <a:endParaRPr lang="en-US"/>
        </a:p>
      </dgm:t>
    </dgm:pt>
    <dgm:pt modelId="{72BEAD07-25E9-44F5-AEFC-94FF68434DFE}" type="pres">
      <dgm:prSet presAssocID="{CAB53CEE-C11C-4F92-B5AB-9F0F6A73F902}" presName="connectorText" presStyleLbl="sibTrans2D1" presStyleIdx="6" presStyleCnt="8"/>
      <dgm:spPr/>
      <dgm:t>
        <a:bodyPr/>
        <a:lstStyle/>
        <a:p>
          <a:endParaRPr lang="en-US"/>
        </a:p>
      </dgm:t>
    </dgm:pt>
    <dgm:pt modelId="{AD93E79E-9025-486E-9477-165DB4B1087A}" type="pres">
      <dgm:prSet presAssocID="{79532836-48D2-437C-8E77-321EB5C2CB84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32FA25-820D-4ED4-805A-FEB4AE47CCED}" type="pres">
      <dgm:prSet presAssocID="{A1A8F7F9-5B8B-45FA-B9E6-704317C790AB}" presName="parTrans" presStyleLbl="sibTrans2D1" presStyleIdx="7" presStyleCnt="8"/>
      <dgm:spPr/>
      <dgm:t>
        <a:bodyPr/>
        <a:lstStyle/>
        <a:p>
          <a:endParaRPr lang="en-US"/>
        </a:p>
      </dgm:t>
    </dgm:pt>
    <dgm:pt modelId="{16605DC0-A96F-446C-8761-B1FFBAA86452}" type="pres">
      <dgm:prSet presAssocID="{A1A8F7F9-5B8B-45FA-B9E6-704317C790AB}" presName="connectorText" presStyleLbl="sibTrans2D1" presStyleIdx="7" presStyleCnt="8"/>
      <dgm:spPr/>
      <dgm:t>
        <a:bodyPr/>
        <a:lstStyle/>
        <a:p>
          <a:endParaRPr lang="en-US"/>
        </a:p>
      </dgm:t>
    </dgm:pt>
    <dgm:pt modelId="{5E2BC9E0-4AE2-4B06-B682-8D605C554E14}" type="pres">
      <dgm:prSet presAssocID="{352EAEF9-868A-4F53-9CFE-CF56F1278DB6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DCB694-168F-45DF-A000-1D9B28CA031F}" type="presOf" srcId="{D0E8BCE5-038E-4437-A140-F8F4CE23068B}" destId="{D723A28A-47A4-4DDE-B3D9-B480F21F081C}" srcOrd="0" destOrd="0" presId="urn:microsoft.com/office/officeart/2005/8/layout/radial5"/>
    <dgm:cxn modelId="{8B48BE61-E5FF-4E4A-A3B8-84499EEA1231}" type="presOf" srcId="{C46B4E19-9FAE-435B-8D9C-1EFB04861CA1}" destId="{18C769AA-CCF9-4917-A07D-647B97F4586B}" srcOrd="0" destOrd="0" presId="urn:microsoft.com/office/officeart/2005/8/layout/radial5"/>
    <dgm:cxn modelId="{791B6C30-ED34-407B-976B-412722459DF5}" type="presOf" srcId="{BC219DBD-4E59-4925-81E6-8949DB8A15F4}" destId="{239B1979-CE13-47F2-9604-91AE1914C9EE}" srcOrd="0" destOrd="0" presId="urn:microsoft.com/office/officeart/2005/8/layout/radial5"/>
    <dgm:cxn modelId="{F74C3D0D-C160-4BCC-8FD3-A50F0CA97ADD}" type="presOf" srcId="{D3F22C8E-CD51-4404-888F-654995E99592}" destId="{E6BBFC08-A3E7-45B0-835C-FCFA1AF47AEA}" srcOrd="0" destOrd="0" presId="urn:microsoft.com/office/officeart/2005/8/layout/radial5"/>
    <dgm:cxn modelId="{578F1295-4D11-42EB-ADD4-8FAE69EF8014}" type="presOf" srcId="{E0A6E527-24FF-43E6-85AE-E1A0719DF3BC}" destId="{BEDF413A-D39B-4DB8-8423-69E479A49382}" srcOrd="0" destOrd="0" presId="urn:microsoft.com/office/officeart/2005/8/layout/radial5"/>
    <dgm:cxn modelId="{AB88D6DE-F808-427E-959E-E55E6392674A}" type="presOf" srcId="{1E79B197-68D6-4193-8674-04736D81269D}" destId="{1F959881-AA9E-4ABA-97D2-06D1B7CE2DEC}" srcOrd="0" destOrd="0" presId="urn:microsoft.com/office/officeart/2005/8/layout/radial5"/>
    <dgm:cxn modelId="{2E05C594-46D2-419F-9B9B-4CEE879027F9}" type="presOf" srcId="{2633531E-518E-443F-AB67-EB1BE94734DB}" destId="{1A9672A7-52D3-48A2-9289-1502A08A1633}" srcOrd="0" destOrd="0" presId="urn:microsoft.com/office/officeart/2005/8/layout/radial5"/>
    <dgm:cxn modelId="{709D3BED-E1E3-40C7-9D84-6A260FAA7332}" type="presOf" srcId="{C46B4E19-9FAE-435B-8D9C-1EFB04861CA1}" destId="{E882528E-C541-4690-95A2-BB56E87D2100}" srcOrd="1" destOrd="0" presId="urn:microsoft.com/office/officeart/2005/8/layout/radial5"/>
    <dgm:cxn modelId="{2F90CA1B-87CA-4C3C-9828-1841869F6974}" type="presOf" srcId="{A7885743-635F-4504-B53D-C59EED1F7807}" destId="{E6BBFC08-A3E7-45B0-835C-FCFA1AF47AEA}" srcOrd="0" destOrd="1" presId="urn:microsoft.com/office/officeart/2005/8/layout/radial5"/>
    <dgm:cxn modelId="{FF1AB81B-0379-4388-955E-BBCE848050CC}" type="presOf" srcId="{886AAF84-ADF8-4972-A019-37BECA61FCCE}" destId="{7572B2E0-76AE-4FF4-8F95-A946B28BA08C}" srcOrd="1" destOrd="0" presId="urn:microsoft.com/office/officeart/2005/8/layout/radial5"/>
    <dgm:cxn modelId="{A0C5ED30-7756-4529-8680-B1C67072F696}" type="presOf" srcId="{3FFA0A75-05B0-4A8C-8E69-4CC55A3EF2DA}" destId="{32D4FEE6-CC9E-4B35-B308-14A2A7B26300}" srcOrd="0" destOrd="0" presId="urn:microsoft.com/office/officeart/2005/8/layout/radial5"/>
    <dgm:cxn modelId="{F6BE33A9-5D7F-4A8E-A8CD-83D775AA27E4}" type="presOf" srcId="{BA0563C1-F0F0-497B-BDFF-70769B3EB566}" destId="{3E778C2B-D8E4-40D7-9622-104AAC5C286F}" srcOrd="1" destOrd="0" presId="urn:microsoft.com/office/officeart/2005/8/layout/radial5"/>
    <dgm:cxn modelId="{0E76F7E8-65FE-415B-BBB3-1AC2A0DE4E30}" type="presOf" srcId="{7F8A8030-555B-4906-A2B2-690E170529B0}" destId="{E6BBFC08-A3E7-45B0-835C-FCFA1AF47AEA}" srcOrd="0" destOrd="2" presId="urn:microsoft.com/office/officeart/2005/8/layout/radial5"/>
    <dgm:cxn modelId="{95E4A7C6-E03E-4FDB-83E4-5F2FB20F6328}" type="presOf" srcId="{CAB53CEE-C11C-4F92-B5AB-9F0F6A73F902}" destId="{F22DF0D3-ECD0-4563-AD5A-A3AA2A9FE5AD}" srcOrd="0" destOrd="0" presId="urn:microsoft.com/office/officeart/2005/8/layout/radial5"/>
    <dgm:cxn modelId="{B7F4C862-AF91-4739-9DB6-BF22830EF9FA}" type="presOf" srcId="{24665D63-C473-4C85-93B1-B0C257C87211}" destId="{0865DE00-C4E2-447A-8025-BD5F03CA9479}" srcOrd="0" destOrd="0" presId="urn:microsoft.com/office/officeart/2005/8/layout/radial5"/>
    <dgm:cxn modelId="{C96A4EF5-AA3D-412B-B364-B54A9140D75A}" type="presOf" srcId="{A1A8F7F9-5B8B-45FA-B9E6-704317C790AB}" destId="{16605DC0-A96F-446C-8761-B1FFBAA86452}" srcOrd="1" destOrd="0" presId="urn:microsoft.com/office/officeart/2005/8/layout/radial5"/>
    <dgm:cxn modelId="{22EDBC7E-1B71-4CAF-9AAF-C0BE578AA158}" srcId="{D0E8BCE5-038E-4437-A140-F8F4CE23068B}" destId="{BD9154B0-2E9C-44E7-8A16-38330D9E9CAD}" srcOrd="3" destOrd="0" parTransId="{BC219DBD-4E59-4925-81E6-8949DB8A15F4}" sibTransId="{8B86B7A9-D1EF-4802-8AD4-66507905BFE3}"/>
    <dgm:cxn modelId="{579FB976-79A9-4FD4-A48F-84307BCB2D05}" type="presOf" srcId="{A1A8F7F9-5B8B-45FA-B9E6-704317C790AB}" destId="{3F32FA25-820D-4ED4-805A-FEB4AE47CCED}" srcOrd="0" destOrd="0" presId="urn:microsoft.com/office/officeart/2005/8/layout/radial5"/>
    <dgm:cxn modelId="{DBB7DA83-F882-4049-A39E-16F3749ED036}" srcId="{E0A6E527-24FF-43E6-85AE-E1A0719DF3BC}" destId="{D0E8BCE5-038E-4437-A140-F8F4CE23068B}" srcOrd="0" destOrd="0" parTransId="{4A863224-6928-47AF-9378-C56A5842FA36}" sibTransId="{B653EFCF-A951-40E0-A132-E043AA8F5FF2}"/>
    <dgm:cxn modelId="{4EC5BACB-1C7E-4913-934A-B3C7FDFCF306}" type="presOf" srcId="{79532836-48D2-437C-8E77-321EB5C2CB84}" destId="{AD93E79E-9025-486E-9477-165DB4B1087A}" srcOrd="0" destOrd="0" presId="urn:microsoft.com/office/officeart/2005/8/layout/radial5"/>
    <dgm:cxn modelId="{ECCB1B85-2058-4816-B956-C99575C890AF}" type="presOf" srcId="{BA0563C1-F0F0-497B-BDFF-70769B3EB566}" destId="{59C54EC8-EF8F-4E43-B42C-918E29A50C4C}" srcOrd="0" destOrd="0" presId="urn:microsoft.com/office/officeart/2005/8/layout/radial5"/>
    <dgm:cxn modelId="{63E356D9-A3E1-4836-A0D3-A7A0E38567B3}" srcId="{D3F22C8E-CD51-4404-888F-654995E99592}" destId="{7F8A8030-555B-4906-A2B2-690E170529B0}" srcOrd="1" destOrd="0" parTransId="{53E9DC62-FB1A-4266-9000-990FAC1F1F4B}" sibTransId="{FED5D5EC-C82D-46EB-BE7A-A1321D3E700E}"/>
    <dgm:cxn modelId="{03685707-B6A5-409C-8CD6-0F2E9AA02A60}" srcId="{D0E8BCE5-038E-4437-A140-F8F4CE23068B}" destId="{3FFA0A75-05B0-4A8C-8E69-4CC55A3EF2DA}" srcOrd="4" destOrd="0" parTransId="{BA0563C1-F0F0-497B-BDFF-70769B3EB566}" sibTransId="{B00317A6-2B42-46F7-8F37-D7423EA478AC}"/>
    <dgm:cxn modelId="{543316B4-5E42-4347-9C7F-557E95B61119}" type="presOf" srcId="{4BB24256-72AF-4A55-8AC1-5367BBC7E5CF}" destId="{06AC88B1-3A1C-4063-9540-5946B8A55976}" srcOrd="0" destOrd="0" presId="urn:microsoft.com/office/officeart/2005/8/layout/radial5"/>
    <dgm:cxn modelId="{EF1058AD-C5D2-44D3-9F51-13193D3FB95B}" type="presOf" srcId="{11503AF2-C97E-4838-947B-4F869CB41B52}" destId="{C765D117-F4F8-41C5-907A-5BA87D1AE0E3}" srcOrd="0" destOrd="0" presId="urn:microsoft.com/office/officeart/2005/8/layout/radial5"/>
    <dgm:cxn modelId="{53AE382A-E4BC-4DC9-BBB9-1B08076E634C}" type="presOf" srcId="{CAB53CEE-C11C-4F92-B5AB-9F0F6A73F902}" destId="{72BEAD07-25E9-44F5-AEFC-94FF68434DFE}" srcOrd="1" destOrd="0" presId="urn:microsoft.com/office/officeart/2005/8/layout/radial5"/>
    <dgm:cxn modelId="{E5D15C4A-DC67-463A-B758-62A18179D050}" srcId="{D3F22C8E-CD51-4404-888F-654995E99592}" destId="{A7885743-635F-4504-B53D-C59EED1F7807}" srcOrd="0" destOrd="0" parTransId="{06B8CF31-0F70-467E-89C6-41D4852D1A2C}" sibTransId="{7DBBCD5A-C2D9-4117-AD6F-FC4C2E40A49D}"/>
    <dgm:cxn modelId="{D8EF2E19-4E39-4AC8-97EF-75E7584E550D}" type="presOf" srcId="{352EAEF9-868A-4F53-9CFE-CF56F1278DB6}" destId="{5E2BC9E0-4AE2-4B06-B682-8D605C554E14}" srcOrd="0" destOrd="0" presId="urn:microsoft.com/office/officeart/2005/8/layout/radial5"/>
    <dgm:cxn modelId="{1677CF63-7910-4380-BF3C-591D0BCA1244}" type="presOf" srcId="{886AAF84-ADF8-4972-A019-37BECA61FCCE}" destId="{7BF32D5E-6FB9-4E17-8C29-7D8C51E2ACEE}" srcOrd="0" destOrd="0" presId="urn:microsoft.com/office/officeart/2005/8/layout/radial5"/>
    <dgm:cxn modelId="{DFB92E8A-2F53-45B3-9FA2-F68AD8DF9FD4}" srcId="{D0E8BCE5-038E-4437-A140-F8F4CE23068B}" destId="{4BB24256-72AF-4A55-8AC1-5367BBC7E5CF}" srcOrd="1" destOrd="0" parTransId="{24665D63-C473-4C85-93B1-B0C257C87211}" sibTransId="{381321EE-9719-4A31-BF06-DD4D247FD02A}"/>
    <dgm:cxn modelId="{9AC09DC7-748D-4026-8F1B-7BB1E956E8D7}" srcId="{D0E8BCE5-038E-4437-A140-F8F4CE23068B}" destId="{352EAEF9-868A-4F53-9CFE-CF56F1278DB6}" srcOrd="7" destOrd="0" parTransId="{A1A8F7F9-5B8B-45FA-B9E6-704317C790AB}" sibTransId="{BCFC4FE6-67B0-475C-A3EE-4D8821BB9C3C}"/>
    <dgm:cxn modelId="{CBB523DE-2B88-4633-A1FB-7BC59C9AF7F8}" type="presOf" srcId="{BD9154B0-2E9C-44E7-8A16-38330D9E9CAD}" destId="{8C3BA77B-EBCC-4C33-A58F-C09259983347}" srcOrd="0" destOrd="0" presId="urn:microsoft.com/office/officeart/2005/8/layout/radial5"/>
    <dgm:cxn modelId="{E315B278-994E-49EB-BDD5-918FAF9B8D45}" srcId="{D0E8BCE5-038E-4437-A140-F8F4CE23068B}" destId="{1E79B197-68D6-4193-8674-04736D81269D}" srcOrd="2" destOrd="0" parTransId="{C46B4E19-9FAE-435B-8D9C-1EFB04861CA1}" sibTransId="{04938FB8-D055-41D7-A12D-D54837E6EEA2}"/>
    <dgm:cxn modelId="{452F1843-A789-4816-A009-03FD067F4FB3}" type="presOf" srcId="{11503AF2-C97E-4838-947B-4F869CB41B52}" destId="{362CFB21-A346-47A2-971F-E6AE34F6DEB5}" srcOrd="1" destOrd="0" presId="urn:microsoft.com/office/officeart/2005/8/layout/radial5"/>
    <dgm:cxn modelId="{72FBC4F6-FAF0-4A5F-8EBA-57E60AFBBD7E}" srcId="{D0E8BCE5-038E-4437-A140-F8F4CE23068B}" destId="{2633531E-518E-443F-AB67-EB1BE94734DB}" srcOrd="5" destOrd="0" parTransId="{886AAF84-ADF8-4972-A019-37BECA61FCCE}" sibTransId="{795E921C-72CD-4E17-9098-B6C730F0690D}"/>
    <dgm:cxn modelId="{94553FE7-8183-4D55-8907-94A8446685B3}" srcId="{D0E8BCE5-038E-4437-A140-F8F4CE23068B}" destId="{79532836-48D2-437C-8E77-321EB5C2CB84}" srcOrd="6" destOrd="0" parTransId="{CAB53CEE-C11C-4F92-B5AB-9F0F6A73F902}" sibTransId="{472CFD67-725A-4E94-AB00-C50FBB05A11A}"/>
    <dgm:cxn modelId="{6EFD0DB2-885A-4075-8030-F894B5D0CA1A}" type="presOf" srcId="{24665D63-C473-4C85-93B1-B0C257C87211}" destId="{C1C84CC2-3B69-43FB-9C3D-AF56785B5503}" srcOrd="1" destOrd="0" presId="urn:microsoft.com/office/officeart/2005/8/layout/radial5"/>
    <dgm:cxn modelId="{7BF4C776-72A0-44F2-B108-93368148CB9C}" srcId="{D0E8BCE5-038E-4437-A140-F8F4CE23068B}" destId="{D3F22C8E-CD51-4404-888F-654995E99592}" srcOrd="0" destOrd="0" parTransId="{11503AF2-C97E-4838-947B-4F869CB41B52}" sibTransId="{240B3076-62DF-4853-AD6A-DA765879B6EA}"/>
    <dgm:cxn modelId="{BA23E1A2-C3D8-4999-B0D4-158C90E21623}" type="presOf" srcId="{BC219DBD-4E59-4925-81E6-8949DB8A15F4}" destId="{A4EC84CE-EE5D-43E2-969A-BEF89F3990B3}" srcOrd="1" destOrd="0" presId="urn:microsoft.com/office/officeart/2005/8/layout/radial5"/>
    <dgm:cxn modelId="{0DE07845-54AC-4E09-8D60-49A0E6048D5A}" type="presParOf" srcId="{BEDF413A-D39B-4DB8-8423-69E479A49382}" destId="{D723A28A-47A4-4DDE-B3D9-B480F21F081C}" srcOrd="0" destOrd="0" presId="urn:microsoft.com/office/officeart/2005/8/layout/radial5"/>
    <dgm:cxn modelId="{24F76B31-6B6F-4D5A-BF24-CA551DAF888F}" type="presParOf" srcId="{BEDF413A-D39B-4DB8-8423-69E479A49382}" destId="{C765D117-F4F8-41C5-907A-5BA87D1AE0E3}" srcOrd="1" destOrd="0" presId="urn:microsoft.com/office/officeart/2005/8/layout/radial5"/>
    <dgm:cxn modelId="{4A42216C-A1BC-406A-B5CE-E472C6C3BAC0}" type="presParOf" srcId="{C765D117-F4F8-41C5-907A-5BA87D1AE0E3}" destId="{362CFB21-A346-47A2-971F-E6AE34F6DEB5}" srcOrd="0" destOrd="0" presId="urn:microsoft.com/office/officeart/2005/8/layout/radial5"/>
    <dgm:cxn modelId="{ABCB999D-7695-4985-BCA6-431CA7978ACE}" type="presParOf" srcId="{BEDF413A-D39B-4DB8-8423-69E479A49382}" destId="{E6BBFC08-A3E7-45B0-835C-FCFA1AF47AEA}" srcOrd="2" destOrd="0" presId="urn:microsoft.com/office/officeart/2005/8/layout/radial5"/>
    <dgm:cxn modelId="{25A0372B-AB57-48FF-8480-E45F68F245F9}" type="presParOf" srcId="{BEDF413A-D39B-4DB8-8423-69E479A49382}" destId="{0865DE00-C4E2-447A-8025-BD5F03CA9479}" srcOrd="3" destOrd="0" presId="urn:microsoft.com/office/officeart/2005/8/layout/radial5"/>
    <dgm:cxn modelId="{8063E051-DEB3-4ECA-B3B8-96EDB8F3D394}" type="presParOf" srcId="{0865DE00-C4E2-447A-8025-BD5F03CA9479}" destId="{C1C84CC2-3B69-43FB-9C3D-AF56785B5503}" srcOrd="0" destOrd="0" presId="urn:microsoft.com/office/officeart/2005/8/layout/radial5"/>
    <dgm:cxn modelId="{C26F60E1-F503-425D-AF51-5C9796A9B666}" type="presParOf" srcId="{BEDF413A-D39B-4DB8-8423-69E479A49382}" destId="{06AC88B1-3A1C-4063-9540-5946B8A55976}" srcOrd="4" destOrd="0" presId="urn:microsoft.com/office/officeart/2005/8/layout/radial5"/>
    <dgm:cxn modelId="{59D856BD-B71E-4EFF-99D1-D58058F3D381}" type="presParOf" srcId="{BEDF413A-D39B-4DB8-8423-69E479A49382}" destId="{18C769AA-CCF9-4917-A07D-647B97F4586B}" srcOrd="5" destOrd="0" presId="urn:microsoft.com/office/officeart/2005/8/layout/radial5"/>
    <dgm:cxn modelId="{3084DB39-066C-40CE-8B9C-ECE70D855FDB}" type="presParOf" srcId="{18C769AA-CCF9-4917-A07D-647B97F4586B}" destId="{E882528E-C541-4690-95A2-BB56E87D2100}" srcOrd="0" destOrd="0" presId="urn:microsoft.com/office/officeart/2005/8/layout/radial5"/>
    <dgm:cxn modelId="{17535B2B-F379-4F15-AB0F-9A0ECD67AD1F}" type="presParOf" srcId="{BEDF413A-D39B-4DB8-8423-69E479A49382}" destId="{1F959881-AA9E-4ABA-97D2-06D1B7CE2DEC}" srcOrd="6" destOrd="0" presId="urn:microsoft.com/office/officeart/2005/8/layout/radial5"/>
    <dgm:cxn modelId="{AED09F16-9F2D-47F3-8686-FB1500FDE78E}" type="presParOf" srcId="{BEDF413A-D39B-4DB8-8423-69E479A49382}" destId="{239B1979-CE13-47F2-9604-91AE1914C9EE}" srcOrd="7" destOrd="0" presId="urn:microsoft.com/office/officeart/2005/8/layout/radial5"/>
    <dgm:cxn modelId="{0F508C3F-D09F-4C8C-86D7-A45E8E3D5A02}" type="presParOf" srcId="{239B1979-CE13-47F2-9604-91AE1914C9EE}" destId="{A4EC84CE-EE5D-43E2-969A-BEF89F3990B3}" srcOrd="0" destOrd="0" presId="urn:microsoft.com/office/officeart/2005/8/layout/radial5"/>
    <dgm:cxn modelId="{8A1DFD25-5018-4A53-938B-BABB221C154F}" type="presParOf" srcId="{BEDF413A-D39B-4DB8-8423-69E479A49382}" destId="{8C3BA77B-EBCC-4C33-A58F-C09259983347}" srcOrd="8" destOrd="0" presId="urn:microsoft.com/office/officeart/2005/8/layout/radial5"/>
    <dgm:cxn modelId="{6A2A5265-1C39-4646-9DF0-E26D520C78D6}" type="presParOf" srcId="{BEDF413A-D39B-4DB8-8423-69E479A49382}" destId="{59C54EC8-EF8F-4E43-B42C-918E29A50C4C}" srcOrd="9" destOrd="0" presId="urn:microsoft.com/office/officeart/2005/8/layout/radial5"/>
    <dgm:cxn modelId="{F39B6422-F652-4A36-9C2E-9EFF7BFF2D02}" type="presParOf" srcId="{59C54EC8-EF8F-4E43-B42C-918E29A50C4C}" destId="{3E778C2B-D8E4-40D7-9622-104AAC5C286F}" srcOrd="0" destOrd="0" presId="urn:microsoft.com/office/officeart/2005/8/layout/radial5"/>
    <dgm:cxn modelId="{A05B431C-C55E-4495-93DB-358F7981E816}" type="presParOf" srcId="{BEDF413A-D39B-4DB8-8423-69E479A49382}" destId="{32D4FEE6-CC9E-4B35-B308-14A2A7B26300}" srcOrd="10" destOrd="0" presId="urn:microsoft.com/office/officeart/2005/8/layout/radial5"/>
    <dgm:cxn modelId="{9D4F3FB9-56D3-4EFE-A349-746E664AFB7C}" type="presParOf" srcId="{BEDF413A-D39B-4DB8-8423-69E479A49382}" destId="{7BF32D5E-6FB9-4E17-8C29-7D8C51E2ACEE}" srcOrd="11" destOrd="0" presId="urn:microsoft.com/office/officeart/2005/8/layout/radial5"/>
    <dgm:cxn modelId="{73F11954-A952-4635-B640-D6ED34F44A8B}" type="presParOf" srcId="{7BF32D5E-6FB9-4E17-8C29-7D8C51E2ACEE}" destId="{7572B2E0-76AE-4FF4-8F95-A946B28BA08C}" srcOrd="0" destOrd="0" presId="urn:microsoft.com/office/officeart/2005/8/layout/radial5"/>
    <dgm:cxn modelId="{F8C0BF8A-9212-440E-9DAD-C33DF0A2C140}" type="presParOf" srcId="{BEDF413A-D39B-4DB8-8423-69E479A49382}" destId="{1A9672A7-52D3-48A2-9289-1502A08A1633}" srcOrd="12" destOrd="0" presId="urn:microsoft.com/office/officeart/2005/8/layout/radial5"/>
    <dgm:cxn modelId="{9430F622-F045-4224-90D5-551E820E735F}" type="presParOf" srcId="{BEDF413A-D39B-4DB8-8423-69E479A49382}" destId="{F22DF0D3-ECD0-4563-AD5A-A3AA2A9FE5AD}" srcOrd="13" destOrd="0" presId="urn:microsoft.com/office/officeart/2005/8/layout/radial5"/>
    <dgm:cxn modelId="{0FBCFDFD-0FAB-4221-97BE-8B095966A246}" type="presParOf" srcId="{F22DF0D3-ECD0-4563-AD5A-A3AA2A9FE5AD}" destId="{72BEAD07-25E9-44F5-AEFC-94FF68434DFE}" srcOrd="0" destOrd="0" presId="urn:microsoft.com/office/officeart/2005/8/layout/radial5"/>
    <dgm:cxn modelId="{A9E504CE-EA79-4E3A-9C5E-AEEEE8343875}" type="presParOf" srcId="{BEDF413A-D39B-4DB8-8423-69E479A49382}" destId="{AD93E79E-9025-486E-9477-165DB4B1087A}" srcOrd="14" destOrd="0" presId="urn:microsoft.com/office/officeart/2005/8/layout/radial5"/>
    <dgm:cxn modelId="{11A04682-C278-4098-AF79-B7A169A8F8EF}" type="presParOf" srcId="{BEDF413A-D39B-4DB8-8423-69E479A49382}" destId="{3F32FA25-820D-4ED4-805A-FEB4AE47CCED}" srcOrd="15" destOrd="0" presId="urn:microsoft.com/office/officeart/2005/8/layout/radial5"/>
    <dgm:cxn modelId="{8BAD3A66-DD91-4F56-AA9A-9B6C0147D5EB}" type="presParOf" srcId="{3F32FA25-820D-4ED4-805A-FEB4AE47CCED}" destId="{16605DC0-A96F-446C-8761-B1FFBAA86452}" srcOrd="0" destOrd="0" presId="urn:microsoft.com/office/officeart/2005/8/layout/radial5"/>
    <dgm:cxn modelId="{DB780F49-123D-4F75-9603-CB283CB01F97}" type="presParOf" srcId="{BEDF413A-D39B-4DB8-8423-69E479A49382}" destId="{5E2BC9E0-4AE2-4B06-B682-8D605C554E14}" srcOrd="16" destOrd="0" presId="urn:microsoft.com/office/officeart/2005/8/layout/radial5"/>
  </dgm:cxnLst>
  <dgm:bg/>
  <dgm:whole>
    <a:ln w="38100"/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A4B6F2-ED1D-4A90-AC4C-7055C4F5A3D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E2EB5A-0980-4941-A2AB-24A71E3FA518}">
      <dgm:prSet phldrT="[Text]"/>
      <dgm:spPr/>
      <dgm:t>
        <a:bodyPr/>
        <a:lstStyle/>
        <a:p>
          <a:r>
            <a:rPr lang="en-US" dirty="0" err="1" smtClean="0">
              <a:latin typeface="NikoshBAN" panose="02000000000000000000" pitchFamily="2" charset="0"/>
              <a:cs typeface="NikoshBAN" panose="02000000000000000000" pitchFamily="2" charset="0"/>
            </a:rPr>
            <a:t>তামাক</a:t>
          </a:r>
          <a:r>
            <a:rPr lang="en-US" dirty="0" smtClean="0">
              <a:latin typeface="NikoshBAN" panose="02000000000000000000" pitchFamily="2" charset="0"/>
              <a:cs typeface="NikoshBAN" panose="02000000000000000000" pitchFamily="2" charset="0"/>
            </a:rPr>
            <a:t> ও </a:t>
          </a:r>
          <a:r>
            <a:rPr lang="as-IN" dirty="0" smtClean="0">
              <a:latin typeface="NikoshBAN" panose="02000000000000000000" pitchFamily="2" charset="0"/>
              <a:cs typeface="NikoshBAN" panose="02000000000000000000" pitchFamily="2" charset="0"/>
            </a:rPr>
            <a:t>মাদকদ্রব্যের ক্ষতিকর প্রভাব</a:t>
          </a:r>
          <a:endParaRPr lang="en-US" dirty="0"/>
        </a:p>
      </dgm:t>
    </dgm:pt>
    <dgm:pt modelId="{5D4387BB-65CA-46AE-A2AF-264F40479A1C}" type="parTrans" cxnId="{D5FEAEBA-4C1C-4717-A443-73A179011AA4}">
      <dgm:prSet/>
      <dgm:spPr/>
      <dgm:t>
        <a:bodyPr/>
        <a:lstStyle/>
        <a:p>
          <a:endParaRPr lang="en-US"/>
        </a:p>
      </dgm:t>
    </dgm:pt>
    <dgm:pt modelId="{F9A1978E-F9DF-42AA-81EF-1A786070E767}" type="sibTrans" cxnId="{D5FEAEBA-4C1C-4717-A443-73A179011AA4}">
      <dgm:prSet/>
      <dgm:spPr/>
      <dgm:t>
        <a:bodyPr/>
        <a:lstStyle/>
        <a:p>
          <a:endParaRPr lang="en-US"/>
        </a:p>
      </dgm:t>
    </dgm:pt>
    <dgm:pt modelId="{7D6236CA-7B48-4A93-B237-D06F39360C88}">
      <dgm:prSet phldrT="[Text]"/>
      <dgm:spPr/>
      <dgm:t>
        <a:bodyPr/>
        <a:lstStyle/>
        <a:p>
          <a:r>
            <a:rPr lang="en-US" dirty="0" err="1" smtClean="0"/>
            <a:t>মানসিক</a:t>
          </a:r>
          <a:r>
            <a:rPr lang="en-US" dirty="0" smtClean="0"/>
            <a:t> </a:t>
          </a:r>
          <a:endParaRPr lang="en-US" dirty="0"/>
        </a:p>
      </dgm:t>
    </dgm:pt>
    <dgm:pt modelId="{B27C976B-57C9-4A15-8AFB-A8164CB9D7DA}" type="parTrans" cxnId="{38348717-6A8D-4F05-90F3-9902BC4F8309}">
      <dgm:prSet/>
      <dgm:spPr/>
      <dgm:t>
        <a:bodyPr/>
        <a:lstStyle/>
        <a:p>
          <a:endParaRPr lang="en-US"/>
        </a:p>
      </dgm:t>
    </dgm:pt>
    <dgm:pt modelId="{67EC77CE-AB05-4AE7-B718-941B3A4E2084}" type="sibTrans" cxnId="{38348717-6A8D-4F05-90F3-9902BC4F8309}">
      <dgm:prSet/>
      <dgm:spPr/>
      <dgm:t>
        <a:bodyPr/>
        <a:lstStyle/>
        <a:p>
          <a:endParaRPr lang="en-US"/>
        </a:p>
      </dgm:t>
    </dgm:pt>
    <dgm:pt modelId="{DDB9F348-2E04-4E81-AB76-3BEDB6F1A0E1}">
      <dgm:prSet phldrT="[Text]"/>
      <dgm:spPr/>
      <dgm:t>
        <a:bodyPr/>
        <a:lstStyle/>
        <a:p>
          <a:r>
            <a:rPr lang="en-US" dirty="0" err="1" smtClean="0"/>
            <a:t>সামাজিক</a:t>
          </a:r>
          <a:r>
            <a:rPr lang="en-US" dirty="0" smtClean="0"/>
            <a:t> </a:t>
          </a:r>
          <a:endParaRPr lang="en-US" dirty="0"/>
        </a:p>
      </dgm:t>
    </dgm:pt>
    <dgm:pt modelId="{A5667328-598D-4670-92F0-9EFC9CECA2E1}" type="parTrans" cxnId="{9B9E5DB0-E973-431D-A0C3-87B95AE4D77D}">
      <dgm:prSet/>
      <dgm:spPr/>
      <dgm:t>
        <a:bodyPr/>
        <a:lstStyle/>
        <a:p>
          <a:endParaRPr lang="en-US"/>
        </a:p>
      </dgm:t>
    </dgm:pt>
    <dgm:pt modelId="{FF72A20C-D3B7-4424-897E-12BFB7975BEF}" type="sibTrans" cxnId="{9B9E5DB0-E973-431D-A0C3-87B95AE4D77D}">
      <dgm:prSet/>
      <dgm:spPr/>
      <dgm:t>
        <a:bodyPr/>
        <a:lstStyle/>
        <a:p>
          <a:endParaRPr lang="en-US"/>
        </a:p>
      </dgm:t>
    </dgm:pt>
    <dgm:pt modelId="{1ED142AE-0430-4189-B21F-0F2DA7F69515}">
      <dgm:prSet/>
      <dgm:spPr/>
      <dgm:t>
        <a:bodyPr/>
        <a:lstStyle/>
        <a:p>
          <a:r>
            <a:rPr lang="en-US" dirty="0" err="1" smtClean="0"/>
            <a:t>শারীরিক</a:t>
          </a:r>
          <a:r>
            <a:rPr lang="en-US" dirty="0" smtClean="0"/>
            <a:t> </a:t>
          </a:r>
          <a:endParaRPr lang="en-US" dirty="0"/>
        </a:p>
      </dgm:t>
    </dgm:pt>
    <dgm:pt modelId="{81081905-91D9-42B6-BFC1-B325B96D97EA}" type="parTrans" cxnId="{74E2FDF6-7D05-40A9-AC2A-195F9F0B8437}">
      <dgm:prSet/>
      <dgm:spPr/>
      <dgm:t>
        <a:bodyPr/>
        <a:lstStyle/>
        <a:p>
          <a:endParaRPr lang="en-US"/>
        </a:p>
      </dgm:t>
    </dgm:pt>
    <dgm:pt modelId="{EEB38EFC-80B7-44DD-99C8-977078FFDBEC}" type="sibTrans" cxnId="{74E2FDF6-7D05-40A9-AC2A-195F9F0B8437}">
      <dgm:prSet/>
      <dgm:spPr/>
      <dgm:t>
        <a:bodyPr/>
        <a:lstStyle/>
        <a:p>
          <a:endParaRPr lang="en-US"/>
        </a:p>
      </dgm:t>
    </dgm:pt>
    <dgm:pt modelId="{94E47C16-2F32-45B9-9715-8612F54D977B}">
      <dgm:prSet/>
      <dgm:spPr/>
      <dgm:t>
        <a:bodyPr/>
        <a:lstStyle/>
        <a:p>
          <a:r>
            <a:rPr lang="en-US" dirty="0" err="1" smtClean="0"/>
            <a:t>আর্থিক</a:t>
          </a:r>
          <a:r>
            <a:rPr lang="en-US" dirty="0" smtClean="0"/>
            <a:t> </a:t>
          </a:r>
          <a:endParaRPr lang="en-US" dirty="0"/>
        </a:p>
      </dgm:t>
    </dgm:pt>
    <dgm:pt modelId="{748A2EED-CC72-42F7-B87F-5D85E9611DFF}" type="parTrans" cxnId="{D0B11B03-02DD-4BBA-80DC-00BFBA4458FB}">
      <dgm:prSet/>
      <dgm:spPr/>
      <dgm:t>
        <a:bodyPr/>
        <a:lstStyle/>
        <a:p>
          <a:endParaRPr lang="en-US"/>
        </a:p>
      </dgm:t>
    </dgm:pt>
    <dgm:pt modelId="{83A878FC-7C35-4568-8E40-221FE7E83111}" type="sibTrans" cxnId="{D0B11B03-02DD-4BBA-80DC-00BFBA4458FB}">
      <dgm:prSet/>
      <dgm:spPr/>
      <dgm:t>
        <a:bodyPr/>
        <a:lstStyle/>
        <a:p>
          <a:endParaRPr lang="en-US"/>
        </a:p>
      </dgm:t>
    </dgm:pt>
    <dgm:pt modelId="{2EDF9A78-34AB-4CC3-B512-CF3B4C70AEE6}" type="pres">
      <dgm:prSet presAssocID="{AEA4B6F2-ED1D-4A90-AC4C-7055C4F5A3D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BD16599-CD22-4308-9EEE-E45FAC7F16BD}" type="pres">
      <dgm:prSet presAssocID="{4AE2EB5A-0980-4941-A2AB-24A71E3FA518}" presName="hierRoot1" presStyleCnt="0"/>
      <dgm:spPr/>
    </dgm:pt>
    <dgm:pt modelId="{65781963-89A2-4411-BF59-6510D4317157}" type="pres">
      <dgm:prSet presAssocID="{4AE2EB5A-0980-4941-A2AB-24A71E3FA518}" presName="composite" presStyleCnt="0"/>
      <dgm:spPr/>
    </dgm:pt>
    <dgm:pt modelId="{A017C83C-3D83-4EB9-8B0E-D510403D477F}" type="pres">
      <dgm:prSet presAssocID="{4AE2EB5A-0980-4941-A2AB-24A71E3FA518}" presName="background" presStyleLbl="node0" presStyleIdx="0" presStyleCnt="1"/>
      <dgm:spPr/>
    </dgm:pt>
    <dgm:pt modelId="{F8EF3B64-D428-4AD3-880F-1CD515C6063D}" type="pres">
      <dgm:prSet presAssocID="{4AE2EB5A-0980-4941-A2AB-24A71E3FA518}" presName="text" presStyleLbl="fgAcc0" presStyleIdx="0" presStyleCnt="1" custScaleX="260365" custScaleY="180486" custLinFactY="-22288" custLinFactNeighborX="-13938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6C0683C-2029-4C92-9407-EF1523C7C78D}" type="pres">
      <dgm:prSet presAssocID="{4AE2EB5A-0980-4941-A2AB-24A71E3FA518}" presName="hierChild2" presStyleCnt="0"/>
      <dgm:spPr/>
    </dgm:pt>
    <dgm:pt modelId="{DBCA1A3E-12D5-476B-9082-4530AE70C07F}" type="pres">
      <dgm:prSet presAssocID="{B27C976B-57C9-4A15-8AFB-A8164CB9D7DA}" presName="Name10" presStyleLbl="parChTrans1D2" presStyleIdx="0" presStyleCnt="4" custSzX="4908549"/>
      <dgm:spPr/>
      <dgm:t>
        <a:bodyPr/>
        <a:lstStyle/>
        <a:p>
          <a:endParaRPr lang="en-US"/>
        </a:p>
      </dgm:t>
    </dgm:pt>
    <dgm:pt modelId="{A1A87229-9972-425C-9F70-B7603178236B}" type="pres">
      <dgm:prSet presAssocID="{7D6236CA-7B48-4A93-B237-D06F39360C88}" presName="hierRoot2" presStyleCnt="0"/>
      <dgm:spPr/>
    </dgm:pt>
    <dgm:pt modelId="{365F3511-46F0-44EB-AB7E-EABCDC2CEB7C}" type="pres">
      <dgm:prSet presAssocID="{7D6236CA-7B48-4A93-B237-D06F39360C88}" presName="composite2" presStyleCnt="0"/>
      <dgm:spPr/>
    </dgm:pt>
    <dgm:pt modelId="{47870D26-9E3A-4E1C-9E1A-7BA801E261D7}" type="pres">
      <dgm:prSet presAssocID="{7D6236CA-7B48-4A93-B237-D06F39360C88}" presName="background2" presStyleLbl="node2" presStyleIdx="0" presStyleCnt="4"/>
      <dgm:spPr/>
    </dgm:pt>
    <dgm:pt modelId="{3028EAC8-9C74-49F6-BDC8-9555FBEB9C77}" type="pres">
      <dgm:prSet presAssocID="{7D6236CA-7B48-4A93-B237-D06F39360C88}" presName="text2" presStyleLbl="fgAcc2" presStyleIdx="0" presStyleCnt="4" custScaleX="16492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342A65E-92E2-4FAA-A0D4-97691F8989A5}" type="pres">
      <dgm:prSet presAssocID="{7D6236CA-7B48-4A93-B237-D06F39360C88}" presName="hierChild3" presStyleCnt="0"/>
      <dgm:spPr/>
    </dgm:pt>
    <dgm:pt modelId="{FD4E3C02-2EF8-410F-A82E-24B79FA52E2F}" type="pres">
      <dgm:prSet presAssocID="{81081905-91D9-42B6-BFC1-B325B96D97EA}" presName="Name10" presStyleLbl="parChTrans1D2" presStyleIdx="1" presStyleCnt="4" custSzX="1430265"/>
      <dgm:spPr/>
      <dgm:t>
        <a:bodyPr/>
        <a:lstStyle/>
        <a:p>
          <a:endParaRPr lang="en-US"/>
        </a:p>
      </dgm:t>
    </dgm:pt>
    <dgm:pt modelId="{946639C9-B835-42F9-919E-CCFF17D6F3A4}" type="pres">
      <dgm:prSet presAssocID="{1ED142AE-0430-4189-B21F-0F2DA7F69515}" presName="hierRoot2" presStyleCnt="0"/>
      <dgm:spPr/>
    </dgm:pt>
    <dgm:pt modelId="{A15DB747-0B03-4872-9E74-4B5CFBAFD52E}" type="pres">
      <dgm:prSet presAssocID="{1ED142AE-0430-4189-B21F-0F2DA7F69515}" presName="composite2" presStyleCnt="0"/>
      <dgm:spPr/>
    </dgm:pt>
    <dgm:pt modelId="{E35B283C-437E-4250-B823-822372B9F197}" type="pres">
      <dgm:prSet presAssocID="{1ED142AE-0430-4189-B21F-0F2DA7F69515}" presName="background2" presStyleLbl="node2" presStyleIdx="1" presStyleCnt="4"/>
      <dgm:spPr/>
    </dgm:pt>
    <dgm:pt modelId="{F4616563-1D4D-428C-A611-F2BF3DDC4558}" type="pres">
      <dgm:prSet presAssocID="{1ED142AE-0430-4189-B21F-0F2DA7F69515}" presName="text2" presStyleLbl="fgAcc2" presStyleIdx="1" presStyleCnt="4" custScaleX="16492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977433A-C463-49D4-A9FE-90D0F43AD838}" type="pres">
      <dgm:prSet presAssocID="{1ED142AE-0430-4189-B21F-0F2DA7F69515}" presName="hierChild3" presStyleCnt="0"/>
      <dgm:spPr/>
    </dgm:pt>
    <dgm:pt modelId="{0A639DA2-CDA7-4228-B42B-EA3621494A9A}" type="pres">
      <dgm:prSet presAssocID="{A5667328-598D-4670-92F0-9EFC9CECA2E1}" presName="Name10" presStyleLbl="parChTrans1D2" presStyleIdx="2" presStyleCnt="4" custSzX="2000264"/>
      <dgm:spPr/>
      <dgm:t>
        <a:bodyPr/>
        <a:lstStyle/>
        <a:p>
          <a:endParaRPr lang="en-US"/>
        </a:p>
      </dgm:t>
    </dgm:pt>
    <dgm:pt modelId="{A9A8200D-47FC-49C6-83B7-C9188194B0DE}" type="pres">
      <dgm:prSet presAssocID="{DDB9F348-2E04-4E81-AB76-3BEDB6F1A0E1}" presName="hierRoot2" presStyleCnt="0"/>
      <dgm:spPr/>
    </dgm:pt>
    <dgm:pt modelId="{7C557685-3D98-4E4A-9944-38279E509017}" type="pres">
      <dgm:prSet presAssocID="{DDB9F348-2E04-4E81-AB76-3BEDB6F1A0E1}" presName="composite2" presStyleCnt="0"/>
      <dgm:spPr/>
    </dgm:pt>
    <dgm:pt modelId="{4E2CABAF-8A1A-410F-852A-6646921F7CA8}" type="pres">
      <dgm:prSet presAssocID="{DDB9F348-2E04-4E81-AB76-3BEDB6F1A0E1}" presName="background2" presStyleLbl="node2" presStyleIdx="2" presStyleCnt="4"/>
      <dgm:spPr/>
    </dgm:pt>
    <dgm:pt modelId="{93F11398-9FC8-4BD3-94BD-7EFEF64AE15B}" type="pres">
      <dgm:prSet presAssocID="{DDB9F348-2E04-4E81-AB76-3BEDB6F1A0E1}" presName="text2" presStyleLbl="fgAcc2" presStyleIdx="2" presStyleCnt="4" custScaleX="164929" custLinFactNeighborX="-1678" custLinFactNeighborY="453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53DB77-EC9F-4695-AE01-63BD7C14C4ED}" type="pres">
      <dgm:prSet presAssocID="{DDB9F348-2E04-4E81-AB76-3BEDB6F1A0E1}" presName="hierChild3" presStyleCnt="0"/>
      <dgm:spPr/>
    </dgm:pt>
    <dgm:pt modelId="{1FA36DAE-1027-43E4-AF25-678331330FAF}" type="pres">
      <dgm:prSet presAssocID="{748A2EED-CC72-42F7-B87F-5D85E9611DFF}" presName="Name10" presStyleLbl="parChTrans1D2" presStyleIdx="3" presStyleCnt="4" custSzX="5614083"/>
      <dgm:spPr/>
      <dgm:t>
        <a:bodyPr/>
        <a:lstStyle/>
        <a:p>
          <a:endParaRPr lang="en-US"/>
        </a:p>
      </dgm:t>
    </dgm:pt>
    <dgm:pt modelId="{E1EA8961-4CC9-4826-91F5-D7FA83748046}" type="pres">
      <dgm:prSet presAssocID="{94E47C16-2F32-45B9-9715-8612F54D977B}" presName="hierRoot2" presStyleCnt="0"/>
      <dgm:spPr/>
    </dgm:pt>
    <dgm:pt modelId="{18B00F5E-AFAD-47A4-8A54-2CA9B07A552E}" type="pres">
      <dgm:prSet presAssocID="{94E47C16-2F32-45B9-9715-8612F54D977B}" presName="composite2" presStyleCnt="0"/>
      <dgm:spPr/>
    </dgm:pt>
    <dgm:pt modelId="{2BD8CE77-9E7D-4C4E-8B4E-A88A63BED378}" type="pres">
      <dgm:prSet presAssocID="{94E47C16-2F32-45B9-9715-8612F54D977B}" presName="background2" presStyleLbl="node2" presStyleIdx="3" presStyleCnt="4"/>
      <dgm:spPr/>
    </dgm:pt>
    <dgm:pt modelId="{9EA0B803-7137-431B-AEE2-A9B8B110A87D}" type="pres">
      <dgm:prSet presAssocID="{94E47C16-2F32-45B9-9715-8612F54D977B}" presName="text2" presStyleLbl="fgAcc2" presStyleIdx="3" presStyleCnt="4" custScaleX="17510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8D60FD6-52B6-40AD-82D0-48DDB2B17570}" type="pres">
      <dgm:prSet presAssocID="{94E47C16-2F32-45B9-9715-8612F54D977B}" presName="hierChild3" presStyleCnt="0"/>
      <dgm:spPr/>
    </dgm:pt>
  </dgm:ptLst>
  <dgm:cxnLst>
    <dgm:cxn modelId="{74E2FDF6-7D05-40A9-AC2A-195F9F0B8437}" srcId="{4AE2EB5A-0980-4941-A2AB-24A71E3FA518}" destId="{1ED142AE-0430-4189-B21F-0F2DA7F69515}" srcOrd="1" destOrd="0" parTransId="{81081905-91D9-42B6-BFC1-B325B96D97EA}" sibTransId="{EEB38EFC-80B7-44DD-99C8-977078FFDBEC}"/>
    <dgm:cxn modelId="{4CD490C4-8CCB-49B6-B2ED-8E1A9321D02D}" type="presOf" srcId="{94E47C16-2F32-45B9-9715-8612F54D977B}" destId="{9EA0B803-7137-431B-AEE2-A9B8B110A87D}" srcOrd="0" destOrd="0" presId="urn:microsoft.com/office/officeart/2005/8/layout/hierarchy1"/>
    <dgm:cxn modelId="{38348717-6A8D-4F05-90F3-9902BC4F8309}" srcId="{4AE2EB5A-0980-4941-A2AB-24A71E3FA518}" destId="{7D6236CA-7B48-4A93-B237-D06F39360C88}" srcOrd="0" destOrd="0" parTransId="{B27C976B-57C9-4A15-8AFB-A8164CB9D7DA}" sibTransId="{67EC77CE-AB05-4AE7-B718-941B3A4E2084}"/>
    <dgm:cxn modelId="{483DAB93-E63B-413B-9604-F954D1ECF5B9}" type="presOf" srcId="{AEA4B6F2-ED1D-4A90-AC4C-7055C4F5A3DE}" destId="{2EDF9A78-34AB-4CC3-B512-CF3B4C70AEE6}" srcOrd="0" destOrd="0" presId="urn:microsoft.com/office/officeart/2005/8/layout/hierarchy1"/>
    <dgm:cxn modelId="{9B9E5DB0-E973-431D-A0C3-87B95AE4D77D}" srcId="{4AE2EB5A-0980-4941-A2AB-24A71E3FA518}" destId="{DDB9F348-2E04-4E81-AB76-3BEDB6F1A0E1}" srcOrd="2" destOrd="0" parTransId="{A5667328-598D-4670-92F0-9EFC9CECA2E1}" sibTransId="{FF72A20C-D3B7-4424-897E-12BFB7975BEF}"/>
    <dgm:cxn modelId="{979C5CB1-5511-409F-9F4D-0FF82E86C4BD}" type="presOf" srcId="{748A2EED-CC72-42F7-B87F-5D85E9611DFF}" destId="{1FA36DAE-1027-43E4-AF25-678331330FAF}" srcOrd="0" destOrd="0" presId="urn:microsoft.com/office/officeart/2005/8/layout/hierarchy1"/>
    <dgm:cxn modelId="{A7BEF682-E12A-4BFF-9B07-2E36EDCF2123}" type="presOf" srcId="{1ED142AE-0430-4189-B21F-0F2DA7F69515}" destId="{F4616563-1D4D-428C-A611-F2BF3DDC4558}" srcOrd="0" destOrd="0" presId="urn:microsoft.com/office/officeart/2005/8/layout/hierarchy1"/>
    <dgm:cxn modelId="{C82621F3-CB38-4304-90F1-F0572CBE1534}" type="presOf" srcId="{7D6236CA-7B48-4A93-B237-D06F39360C88}" destId="{3028EAC8-9C74-49F6-BDC8-9555FBEB9C77}" srcOrd="0" destOrd="0" presId="urn:microsoft.com/office/officeart/2005/8/layout/hierarchy1"/>
    <dgm:cxn modelId="{343F763B-16B9-4F4A-B282-3206213F7AE4}" type="presOf" srcId="{4AE2EB5A-0980-4941-A2AB-24A71E3FA518}" destId="{F8EF3B64-D428-4AD3-880F-1CD515C6063D}" srcOrd="0" destOrd="0" presId="urn:microsoft.com/office/officeart/2005/8/layout/hierarchy1"/>
    <dgm:cxn modelId="{FFBC4212-D9CE-46E8-86A9-91B2C61ED19B}" type="presOf" srcId="{DDB9F348-2E04-4E81-AB76-3BEDB6F1A0E1}" destId="{93F11398-9FC8-4BD3-94BD-7EFEF64AE15B}" srcOrd="0" destOrd="0" presId="urn:microsoft.com/office/officeart/2005/8/layout/hierarchy1"/>
    <dgm:cxn modelId="{BE9955A9-39FC-47C4-BD06-6E71952EF35E}" type="presOf" srcId="{A5667328-598D-4670-92F0-9EFC9CECA2E1}" destId="{0A639DA2-CDA7-4228-B42B-EA3621494A9A}" srcOrd="0" destOrd="0" presId="urn:microsoft.com/office/officeart/2005/8/layout/hierarchy1"/>
    <dgm:cxn modelId="{E6588A69-52B6-4122-811E-2109B20EE4E3}" type="presOf" srcId="{B27C976B-57C9-4A15-8AFB-A8164CB9D7DA}" destId="{DBCA1A3E-12D5-476B-9082-4530AE70C07F}" srcOrd="0" destOrd="0" presId="urn:microsoft.com/office/officeart/2005/8/layout/hierarchy1"/>
    <dgm:cxn modelId="{D5FEAEBA-4C1C-4717-A443-73A179011AA4}" srcId="{AEA4B6F2-ED1D-4A90-AC4C-7055C4F5A3DE}" destId="{4AE2EB5A-0980-4941-A2AB-24A71E3FA518}" srcOrd="0" destOrd="0" parTransId="{5D4387BB-65CA-46AE-A2AF-264F40479A1C}" sibTransId="{F9A1978E-F9DF-42AA-81EF-1A786070E767}"/>
    <dgm:cxn modelId="{D0B11B03-02DD-4BBA-80DC-00BFBA4458FB}" srcId="{4AE2EB5A-0980-4941-A2AB-24A71E3FA518}" destId="{94E47C16-2F32-45B9-9715-8612F54D977B}" srcOrd="3" destOrd="0" parTransId="{748A2EED-CC72-42F7-B87F-5D85E9611DFF}" sibTransId="{83A878FC-7C35-4568-8E40-221FE7E83111}"/>
    <dgm:cxn modelId="{D89FD9E4-85C6-4727-AC7E-E2855BDE7CA4}" type="presOf" srcId="{81081905-91D9-42B6-BFC1-B325B96D97EA}" destId="{FD4E3C02-2EF8-410F-A82E-24B79FA52E2F}" srcOrd="0" destOrd="0" presId="urn:microsoft.com/office/officeart/2005/8/layout/hierarchy1"/>
    <dgm:cxn modelId="{004035A1-FE37-466D-A941-D38CBA8C2DCA}" type="presParOf" srcId="{2EDF9A78-34AB-4CC3-B512-CF3B4C70AEE6}" destId="{EBD16599-CD22-4308-9EEE-E45FAC7F16BD}" srcOrd="0" destOrd="0" presId="urn:microsoft.com/office/officeart/2005/8/layout/hierarchy1"/>
    <dgm:cxn modelId="{24BB0BB9-8F65-4DC0-871C-EB7F05483E6D}" type="presParOf" srcId="{EBD16599-CD22-4308-9EEE-E45FAC7F16BD}" destId="{65781963-89A2-4411-BF59-6510D4317157}" srcOrd="0" destOrd="0" presId="urn:microsoft.com/office/officeart/2005/8/layout/hierarchy1"/>
    <dgm:cxn modelId="{0DDA8285-CF08-4BA4-9A41-242871858CE3}" type="presParOf" srcId="{65781963-89A2-4411-BF59-6510D4317157}" destId="{A017C83C-3D83-4EB9-8B0E-D510403D477F}" srcOrd="0" destOrd="0" presId="urn:microsoft.com/office/officeart/2005/8/layout/hierarchy1"/>
    <dgm:cxn modelId="{23B7D7DF-78D4-4AF5-BC94-295D7CD701DF}" type="presParOf" srcId="{65781963-89A2-4411-BF59-6510D4317157}" destId="{F8EF3B64-D428-4AD3-880F-1CD515C6063D}" srcOrd="1" destOrd="0" presId="urn:microsoft.com/office/officeart/2005/8/layout/hierarchy1"/>
    <dgm:cxn modelId="{39227911-FDC1-40A2-B098-43CC898D37C6}" type="presParOf" srcId="{EBD16599-CD22-4308-9EEE-E45FAC7F16BD}" destId="{16C0683C-2029-4C92-9407-EF1523C7C78D}" srcOrd="1" destOrd="0" presId="urn:microsoft.com/office/officeart/2005/8/layout/hierarchy1"/>
    <dgm:cxn modelId="{05D685F3-8E78-4182-9013-9B0E1F728858}" type="presParOf" srcId="{16C0683C-2029-4C92-9407-EF1523C7C78D}" destId="{DBCA1A3E-12D5-476B-9082-4530AE70C07F}" srcOrd="0" destOrd="0" presId="urn:microsoft.com/office/officeart/2005/8/layout/hierarchy1"/>
    <dgm:cxn modelId="{97396496-AF74-4742-B815-C7DF7E8A4F3E}" type="presParOf" srcId="{16C0683C-2029-4C92-9407-EF1523C7C78D}" destId="{A1A87229-9972-425C-9F70-B7603178236B}" srcOrd="1" destOrd="0" presId="urn:microsoft.com/office/officeart/2005/8/layout/hierarchy1"/>
    <dgm:cxn modelId="{C8005A42-1EA6-4C0A-A0FD-F6C421139BBE}" type="presParOf" srcId="{A1A87229-9972-425C-9F70-B7603178236B}" destId="{365F3511-46F0-44EB-AB7E-EABCDC2CEB7C}" srcOrd="0" destOrd="0" presId="urn:microsoft.com/office/officeart/2005/8/layout/hierarchy1"/>
    <dgm:cxn modelId="{770FC236-3288-4702-BBF8-1FC3584FE6B9}" type="presParOf" srcId="{365F3511-46F0-44EB-AB7E-EABCDC2CEB7C}" destId="{47870D26-9E3A-4E1C-9E1A-7BA801E261D7}" srcOrd="0" destOrd="0" presId="urn:microsoft.com/office/officeart/2005/8/layout/hierarchy1"/>
    <dgm:cxn modelId="{EF78BAA2-AE56-4090-B3C4-A07BD01C90EB}" type="presParOf" srcId="{365F3511-46F0-44EB-AB7E-EABCDC2CEB7C}" destId="{3028EAC8-9C74-49F6-BDC8-9555FBEB9C77}" srcOrd="1" destOrd="0" presId="urn:microsoft.com/office/officeart/2005/8/layout/hierarchy1"/>
    <dgm:cxn modelId="{DDFB0A45-391B-4243-9478-ABB0E247C6C5}" type="presParOf" srcId="{A1A87229-9972-425C-9F70-B7603178236B}" destId="{0342A65E-92E2-4FAA-A0D4-97691F8989A5}" srcOrd="1" destOrd="0" presId="urn:microsoft.com/office/officeart/2005/8/layout/hierarchy1"/>
    <dgm:cxn modelId="{4C471A54-6EA7-4305-B88D-CC5414CC0E5F}" type="presParOf" srcId="{16C0683C-2029-4C92-9407-EF1523C7C78D}" destId="{FD4E3C02-2EF8-410F-A82E-24B79FA52E2F}" srcOrd="2" destOrd="0" presId="urn:microsoft.com/office/officeart/2005/8/layout/hierarchy1"/>
    <dgm:cxn modelId="{D5524E29-E8F0-4030-BD1C-466263019F9E}" type="presParOf" srcId="{16C0683C-2029-4C92-9407-EF1523C7C78D}" destId="{946639C9-B835-42F9-919E-CCFF17D6F3A4}" srcOrd="3" destOrd="0" presId="urn:microsoft.com/office/officeart/2005/8/layout/hierarchy1"/>
    <dgm:cxn modelId="{60A2CACC-FBA3-4ADC-99BC-6C4A2A8EAFE0}" type="presParOf" srcId="{946639C9-B835-42F9-919E-CCFF17D6F3A4}" destId="{A15DB747-0B03-4872-9E74-4B5CFBAFD52E}" srcOrd="0" destOrd="0" presId="urn:microsoft.com/office/officeart/2005/8/layout/hierarchy1"/>
    <dgm:cxn modelId="{E9AA0DAC-872E-4849-AB41-05EBDC9D0232}" type="presParOf" srcId="{A15DB747-0B03-4872-9E74-4B5CFBAFD52E}" destId="{E35B283C-437E-4250-B823-822372B9F197}" srcOrd="0" destOrd="0" presId="urn:microsoft.com/office/officeart/2005/8/layout/hierarchy1"/>
    <dgm:cxn modelId="{3F2AE584-4ADE-46B8-BA08-2D8DC92CCFB4}" type="presParOf" srcId="{A15DB747-0B03-4872-9E74-4B5CFBAFD52E}" destId="{F4616563-1D4D-428C-A611-F2BF3DDC4558}" srcOrd="1" destOrd="0" presId="urn:microsoft.com/office/officeart/2005/8/layout/hierarchy1"/>
    <dgm:cxn modelId="{2D6A7E7D-3F3E-4800-8A39-E8CF3453689A}" type="presParOf" srcId="{946639C9-B835-42F9-919E-CCFF17D6F3A4}" destId="{6977433A-C463-49D4-A9FE-90D0F43AD838}" srcOrd="1" destOrd="0" presId="urn:microsoft.com/office/officeart/2005/8/layout/hierarchy1"/>
    <dgm:cxn modelId="{7602CF20-058E-4A45-89A4-FBC8CCA9DC7E}" type="presParOf" srcId="{16C0683C-2029-4C92-9407-EF1523C7C78D}" destId="{0A639DA2-CDA7-4228-B42B-EA3621494A9A}" srcOrd="4" destOrd="0" presId="urn:microsoft.com/office/officeart/2005/8/layout/hierarchy1"/>
    <dgm:cxn modelId="{2DD41106-4E5F-4088-BBEC-7041124AE8EA}" type="presParOf" srcId="{16C0683C-2029-4C92-9407-EF1523C7C78D}" destId="{A9A8200D-47FC-49C6-83B7-C9188194B0DE}" srcOrd="5" destOrd="0" presId="urn:microsoft.com/office/officeart/2005/8/layout/hierarchy1"/>
    <dgm:cxn modelId="{CEB9291A-D390-4F8A-9E40-F440315E0248}" type="presParOf" srcId="{A9A8200D-47FC-49C6-83B7-C9188194B0DE}" destId="{7C557685-3D98-4E4A-9944-38279E509017}" srcOrd="0" destOrd="0" presId="urn:microsoft.com/office/officeart/2005/8/layout/hierarchy1"/>
    <dgm:cxn modelId="{B9D2DECC-9663-4EAD-9A75-D54B32C578A7}" type="presParOf" srcId="{7C557685-3D98-4E4A-9944-38279E509017}" destId="{4E2CABAF-8A1A-410F-852A-6646921F7CA8}" srcOrd="0" destOrd="0" presId="urn:microsoft.com/office/officeart/2005/8/layout/hierarchy1"/>
    <dgm:cxn modelId="{D9D01FE7-5089-40F2-B9FE-69E4C97781DA}" type="presParOf" srcId="{7C557685-3D98-4E4A-9944-38279E509017}" destId="{93F11398-9FC8-4BD3-94BD-7EFEF64AE15B}" srcOrd="1" destOrd="0" presId="urn:microsoft.com/office/officeart/2005/8/layout/hierarchy1"/>
    <dgm:cxn modelId="{C7894BF0-CFB4-49AB-B8F9-D706D3D72156}" type="presParOf" srcId="{A9A8200D-47FC-49C6-83B7-C9188194B0DE}" destId="{2153DB77-EC9F-4695-AE01-63BD7C14C4ED}" srcOrd="1" destOrd="0" presId="urn:microsoft.com/office/officeart/2005/8/layout/hierarchy1"/>
    <dgm:cxn modelId="{8D8DAF53-1BF7-4CFD-86B8-3B864F38AF15}" type="presParOf" srcId="{16C0683C-2029-4C92-9407-EF1523C7C78D}" destId="{1FA36DAE-1027-43E4-AF25-678331330FAF}" srcOrd="6" destOrd="0" presId="urn:microsoft.com/office/officeart/2005/8/layout/hierarchy1"/>
    <dgm:cxn modelId="{632595E5-2AD7-4DDC-9EB0-1E75EDA84123}" type="presParOf" srcId="{16C0683C-2029-4C92-9407-EF1523C7C78D}" destId="{E1EA8961-4CC9-4826-91F5-D7FA83748046}" srcOrd="7" destOrd="0" presId="urn:microsoft.com/office/officeart/2005/8/layout/hierarchy1"/>
    <dgm:cxn modelId="{909259E4-3D14-4A34-B60F-E0E347717F5E}" type="presParOf" srcId="{E1EA8961-4CC9-4826-91F5-D7FA83748046}" destId="{18B00F5E-AFAD-47A4-8A54-2CA9B07A552E}" srcOrd="0" destOrd="0" presId="urn:microsoft.com/office/officeart/2005/8/layout/hierarchy1"/>
    <dgm:cxn modelId="{183E17C9-38BF-4CD9-8C66-F45D70BDA2A0}" type="presParOf" srcId="{18B00F5E-AFAD-47A4-8A54-2CA9B07A552E}" destId="{2BD8CE77-9E7D-4C4E-8B4E-A88A63BED378}" srcOrd="0" destOrd="0" presId="urn:microsoft.com/office/officeart/2005/8/layout/hierarchy1"/>
    <dgm:cxn modelId="{A5ABA7BF-A0EB-4804-88D5-25F4145BB797}" type="presParOf" srcId="{18B00F5E-AFAD-47A4-8A54-2CA9B07A552E}" destId="{9EA0B803-7137-431B-AEE2-A9B8B110A87D}" srcOrd="1" destOrd="0" presId="urn:microsoft.com/office/officeart/2005/8/layout/hierarchy1"/>
    <dgm:cxn modelId="{FBB01688-DE79-4796-990C-2BDDA4C56D1D}" type="presParOf" srcId="{E1EA8961-4CC9-4826-91F5-D7FA83748046}" destId="{B8D60FD6-52B6-40AD-82D0-48DDB2B1757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23A28A-47A4-4DDE-B3D9-B480F21F081C}">
      <dsp:nvSpPr>
        <dsp:cNvPr id="0" name=""/>
        <dsp:cNvSpPr/>
      </dsp:nvSpPr>
      <dsp:spPr>
        <a:xfrm>
          <a:off x="4987399" y="2332690"/>
          <a:ext cx="1573187" cy="15731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71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 smtClean="0"/>
            <a:t>মাদকাসক্তির</a:t>
          </a:r>
          <a:r>
            <a:rPr lang="en-US" sz="2300" kern="1200" dirty="0" smtClean="0"/>
            <a:t> </a:t>
          </a:r>
          <a:r>
            <a:rPr lang="en-US" sz="2300" kern="1200" dirty="0" err="1" smtClean="0"/>
            <a:t>কারণ</a:t>
          </a:r>
          <a:r>
            <a:rPr lang="en-US" sz="2300" kern="1200" dirty="0" smtClean="0"/>
            <a:t> </a:t>
          </a:r>
          <a:endParaRPr lang="en-US" sz="2300" kern="1200" dirty="0"/>
        </a:p>
      </dsp:txBody>
      <dsp:txXfrm>
        <a:off x="5217787" y="2563078"/>
        <a:ext cx="1112411" cy="1112411"/>
      </dsp:txXfrm>
    </dsp:sp>
    <dsp:sp modelId="{C765D117-F4F8-41C5-907A-5BA87D1AE0E3}">
      <dsp:nvSpPr>
        <dsp:cNvPr id="0" name=""/>
        <dsp:cNvSpPr/>
      </dsp:nvSpPr>
      <dsp:spPr>
        <a:xfrm rot="16200000">
          <a:off x="5531035" y="1620589"/>
          <a:ext cx="485915" cy="5348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5603922" y="1800453"/>
        <a:ext cx="340141" cy="320929"/>
      </dsp:txXfrm>
    </dsp:sp>
    <dsp:sp modelId="{E6BBFC08-A3E7-45B0-835C-FCFA1AF47AEA}">
      <dsp:nvSpPr>
        <dsp:cNvPr id="0" name=""/>
        <dsp:cNvSpPr/>
      </dsp:nvSpPr>
      <dsp:spPr>
        <a:xfrm>
          <a:off x="5066058" y="0"/>
          <a:ext cx="1415868" cy="141586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71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 smtClean="0"/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কৌতুহল</a:t>
          </a:r>
          <a:r>
            <a:rPr lang="en-US" sz="1700" kern="1200" dirty="0" smtClean="0"/>
            <a:t> </a:t>
          </a:r>
          <a:endParaRPr lang="en-US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300" kern="1200"/>
        </a:p>
      </dsp:txBody>
      <dsp:txXfrm>
        <a:off x="5273407" y="207349"/>
        <a:ext cx="1001170" cy="1001170"/>
      </dsp:txXfrm>
    </dsp:sp>
    <dsp:sp modelId="{0865DE00-C4E2-447A-8025-BD5F03CA9479}">
      <dsp:nvSpPr>
        <dsp:cNvPr id="0" name=""/>
        <dsp:cNvSpPr/>
      </dsp:nvSpPr>
      <dsp:spPr>
        <a:xfrm rot="18900000">
          <a:off x="6401366" y="1982515"/>
          <a:ext cx="483906" cy="5348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6422626" y="2140818"/>
        <a:ext cx="338734" cy="320929"/>
      </dsp:txXfrm>
    </dsp:sp>
    <dsp:sp modelId="{06AC88B1-3A1C-4063-9540-5946B8A55976}">
      <dsp:nvSpPr>
        <dsp:cNvPr id="0" name=""/>
        <dsp:cNvSpPr/>
      </dsp:nvSpPr>
      <dsp:spPr>
        <a:xfrm>
          <a:off x="6768460" y="708947"/>
          <a:ext cx="1415868" cy="141586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71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800" kern="1200" dirty="0" err="1" smtClean="0"/>
            <a:t>বন্ধু-বান্ধব</a:t>
          </a:r>
          <a:r>
            <a:rPr lang="en-US" sz="1700" kern="1200" dirty="0" smtClean="0"/>
            <a:t>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/>
        </a:p>
      </dsp:txBody>
      <dsp:txXfrm>
        <a:off x="6975809" y="916296"/>
        <a:ext cx="1001170" cy="1001170"/>
      </dsp:txXfrm>
    </dsp:sp>
    <dsp:sp modelId="{18C769AA-CCF9-4917-A07D-647B97F4586B}">
      <dsp:nvSpPr>
        <dsp:cNvPr id="0" name=""/>
        <dsp:cNvSpPr/>
      </dsp:nvSpPr>
      <dsp:spPr>
        <a:xfrm>
          <a:off x="6761453" y="2851842"/>
          <a:ext cx="483906" cy="5348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6761453" y="2958819"/>
        <a:ext cx="338734" cy="320929"/>
      </dsp:txXfrm>
    </dsp:sp>
    <dsp:sp modelId="{1F959881-AA9E-4ABA-97D2-06D1B7CE2DEC}">
      <dsp:nvSpPr>
        <dsp:cNvPr id="0" name=""/>
        <dsp:cNvSpPr/>
      </dsp:nvSpPr>
      <dsp:spPr>
        <a:xfrm>
          <a:off x="7473618" y="2411349"/>
          <a:ext cx="1415868" cy="141586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71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সঙ্গীদের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প্রভাব</a:t>
          </a:r>
          <a:r>
            <a:rPr lang="en-US" sz="2800" kern="1200" dirty="0" smtClean="0"/>
            <a:t> </a:t>
          </a:r>
          <a:endParaRPr lang="en-US" sz="2800" kern="1200" dirty="0"/>
        </a:p>
      </dsp:txBody>
      <dsp:txXfrm>
        <a:off x="7680967" y="2618698"/>
        <a:ext cx="1001170" cy="1001170"/>
      </dsp:txXfrm>
    </dsp:sp>
    <dsp:sp modelId="{239B1979-CE13-47F2-9604-91AE1914C9EE}">
      <dsp:nvSpPr>
        <dsp:cNvPr id="0" name=""/>
        <dsp:cNvSpPr/>
      </dsp:nvSpPr>
      <dsp:spPr>
        <a:xfrm rot="2700000">
          <a:off x="6401366" y="3721169"/>
          <a:ext cx="483906" cy="5348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6422626" y="3776820"/>
        <a:ext cx="338734" cy="320929"/>
      </dsp:txXfrm>
    </dsp:sp>
    <dsp:sp modelId="{8C3BA77B-EBCC-4C33-A58F-C09259983347}">
      <dsp:nvSpPr>
        <dsp:cNvPr id="0" name=""/>
        <dsp:cNvSpPr/>
      </dsp:nvSpPr>
      <dsp:spPr>
        <a:xfrm>
          <a:off x="6768460" y="4113751"/>
          <a:ext cx="1415868" cy="141586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71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নতুন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অভিজ্ঞতা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অর্জনের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আগ্রহ</a:t>
          </a:r>
          <a:r>
            <a:rPr lang="en-US" sz="2000" kern="1200" dirty="0" smtClean="0"/>
            <a:t> </a:t>
          </a:r>
          <a:endParaRPr lang="en-US" sz="2000" kern="1200" dirty="0"/>
        </a:p>
      </dsp:txBody>
      <dsp:txXfrm>
        <a:off x="6975809" y="4321100"/>
        <a:ext cx="1001170" cy="1001170"/>
      </dsp:txXfrm>
    </dsp:sp>
    <dsp:sp modelId="{59C54EC8-EF8F-4E43-B42C-918E29A50C4C}">
      <dsp:nvSpPr>
        <dsp:cNvPr id="0" name=""/>
        <dsp:cNvSpPr/>
      </dsp:nvSpPr>
      <dsp:spPr>
        <a:xfrm rot="5400000">
          <a:off x="5532039" y="4081256"/>
          <a:ext cx="483906" cy="5348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5604625" y="4115647"/>
        <a:ext cx="338734" cy="320929"/>
      </dsp:txXfrm>
    </dsp:sp>
    <dsp:sp modelId="{32D4FEE6-CC9E-4B35-B308-14A2A7B26300}">
      <dsp:nvSpPr>
        <dsp:cNvPr id="0" name=""/>
        <dsp:cNvSpPr/>
      </dsp:nvSpPr>
      <dsp:spPr>
        <a:xfrm>
          <a:off x="5066058" y="4818909"/>
          <a:ext cx="1415868" cy="141586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71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পারিবারিক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কলহ</a:t>
          </a:r>
          <a:r>
            <a:rPr lang="en-US" sz="2400" kern="1200" dirty="0" smtClean="0"/>
            <a:t> </a:t>
          </a:r>
          <a:endParaRPr lang="en-US" sz="2400" kern="1200" dirty="0"/>
        </a:p>
      </dsp:txBody>
      <dsp:txXfrm>
        <a:off x="5273407" y="5026258"/>
        <a:ext cx="1001170" cy="1001170"/>
      </dsp:txXfrm>
    </dsp:sp>
    <dsp:sp modelId="{7BF32D5E-6FB9-4E17-8C29-7D8C51E2ACEE}">
      <dsp:nvSpPr>
        <dsp:cNvPr id="0" name=""/>
        <dsp:cNvSpPr/>
      </dsp:nvSpPr>
      <dsp:spPr>
        <a:xfrm rot="8144131">
          <a:off x="4651138" y="3710206"/>
          <a:ext cx="484327" cy="5348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4775813" y="3766476"/>
        <a:ext cx="339029" cy="320929"/>
      </dsp:txXfrm>
    </dsp:sp>
    <dsp:sp modelId="{1A9672A7-52D3-48A2-9289-1502A08A1633}">
      <dsp:nvSpPr>
        <dsp:cNvPr id="0" name=""/>
        <dsp:cNvSpPr/>
      </dsp:nvSpPr>
      <dsp:spPr>
        <a:xfrm>
          <a:off x="3341374" y="4092311"/>
          <a:ext cx="1415868" cy="141586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71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বেকারত্ব</a:t>
          </a:r>
          <a:r>
            <a:rPr lang="en-US" sz="2800" kern="1200" dirty="0" smtClean="0"/>
            <a:t> </a:t>
          </a:r>
          <a:endParaRPr lang="en-US" sz="2800" kern="1200" dirty="0"/>
        </a:p>
      </dsp:txBody>
      <dsp:txXfrm>
        <a:off x="3548723" y="4299660"/>
        <a:ext cx="1001170" cy="1001170"/>
      </dsp:txXfrm>
    </dsp:sp>
    <dsp:sp modelId="{F22DF0D3-ECD0-4563-AD5A-A3AA2A9FE5AD}">
      <dsp:nvSpPr>
        <dsp:cNvPr id="0" name=""/>
        <dsp:cNvSpPr/>
      </dsp:nvSpPr>
      <dsp:spPr>
        <a:xfrm rot="10800000">
          <a:off x="4302625" y="2851842"/>
          <a:ext cx="483906" cy="5348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4447797" y="2958819"/>
        <a:ext cx="338734" cy="320929"/>
      </dsp:txXfrm>
    </dsp:sp>
    <dsp:sp modelId="{AD93E79E-9025-486E-9477-165DB4B1087A}">
      <dsp:nvSpPr>
        <dsp:cNvPr id="0" name=""/>
        <dsp:cNvSpPr/>
      </dsp:nvSpPr>
      <dsp:spPr>
        <a:xfrm>
          <a:off x="2658498" y="2411349"/>
          <a:ext cx="1415868" cy="141586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71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হতাশা</a:t>
          </a:r>
          <a:r>
            <a:rPr lang="en-US" sz="2100" kern="1200" dirty="0" smtClean="0"/>
            <a:t> </a:t>
          </a:r>
          <a:endParaRPr lang="en-US" sz="2100" kern="1200" dirty="0"/>
        </a:p>
      </dsp:txBody>
      <dsp:txXfrm>
        <a:off x="2865847" y="2618698"/>
        <a:ext cx="1001170" cy="1001170"/>
      </dsp:txXfrm>
    </dsp:sp>
    <dsp:sp modelId="{3F32FA25-820D-4ED4-805A-FEB4AE47CCED}">
      <dsp:nvSpPr>
        <dsp:cNvPr id="0" name=""/>
        <dsp:cNvSpPr/>
      </dsp:nvSpPr>
      <dsp:spPr>
        <a:xfrm rot="13500000">
          <a:off x="4662712" y="1982515"/>
          <a:ext cx="483906" cy="5348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4786624" y="2140818"/>
        <a:ext cx="338734" cy="320929"/>
      </dsp:txXfrm>
    </dsp:sp>
    <dsp:sp modelId="{5E2BC9E0-4AE2-4B06-B682-8D605C554E14}">
      <dsp:nvSpPr>
        <dsp:cNvPr id="0" name=""/>
        <dsp:cNvSpPr/>
      </dsp:nvSpPr>
      <dsp:spPr>
        <a:xfrm>
          <a:off x="3363656" y="708947"/>
          <a:ext cx="1415868" cy="141586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71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মাদকের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সহজলভ্যতা</a:t>
          </a:r>
          <a:r>
            <a:rPr lang="en-US" sz="2100" kern="1200" dirty="0" smtClean="0"/>
            <a:t> </a:t>
          </a:r>
          <a:endParaRPr lang="en-US" sz="2100" kern="1200" dirty="0"/>
        </a:p>
      </dsp:txBody>
      <dsp:txXfrm>
        <a:off x="3571005" y="916296"/>
        <a:ext cx="1001170" cy="10011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A36DAE-1027-43E4-AF25-678331330FAF}">
      <dsp:nvSpPr>
        <dsp:cNvPr id="0" name=""/>
        <dsp:cNvSpPr/>
      </dsp:nvSpPr>
      <dsp:spPr>
        <a:xfrm>
          <a:off x="4796382" y="1406743"/>
          <a:ext cx="3983717" cy="9433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8106"/>
              </a:lnTo>
              <a:lnTo>
                <a:pt x="3983717" y="818106"/>
              </a:lnTo>
              <a:lnTo>
                <a:pt x="3983717" y="94334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639DA2-CDA7-4228-B42B-EA3621494A9A}">
      <dsp:nvSpPr>
        <dsp:cNvPr id="0" name=""/>
        <dsp:cNvSpPr/>
      </dsp:nvSpPr>
      <dsp:spPr>
        <a:xfrm>
          <a:off x="4796382" y="1406743"/>
          <a:ext cx="1362069" cy="9822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7013"/>
              </a:lnTo>
              <a:lnTo>
                <a:pt x="1362069" y="857013"/>
              </a:lnTo>
              <a:lnTo>
                <a:pt x="1362069" y="98225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4E3C02-2EF8-410F-A82E-24B79FA52E2F}">
      <dsp:nvSpPr>
        <dsp:cNvPr id="0" name=""/>
        <dsp:cNvSpPr/>
      </dsp:nvSpPr>
      <dsp:spPr>
        <a:xfrm>
          <a:off x="3650948" y="1406743"/>
          <a:ext cx="1145433" cy="943349"/>
        </a:xfrm>
        <a:custGeom>
          <a:avLst/>
          <a:gdLst/>
          <a:ahLst/>
          <a:cxnLst/>
          <a:rect l="0" t="0" r="0" b="0"/>
          <a:pathLst>
            <a:path>
              <a:moveTo>
                <a:pt x="1145433" y="0"/>
              </a:moveTo>
              <a:lnTo>
                <a:pt x="1145433" y="818106"/>
              </a:lnTo>
              <a:lnTo>
                <a:pt x="0" y="818106"/>
              </a:lnTo>
              <a:lnTo>
                <a:pt x="0" y="94334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CA1A3E-12D5-476B-9082-4530AE70C07F}">
      <dsp:nvSpPr>
        <dsp:cNvPr id="0" name=""/>
        <dsp:cNvSpPr/>
      </dsp:nvSpPr>
      <dsp:spPr>
        <a:xfrm>
          <a:off x="1120760" y="1406743"/>
          <a:ext cx="3675621" cy="943349"/>
        </a:xfrm>
        <a:custGeom>
          <a:avLst/>
          <a:gdLst/>
          <a:ahLst/>
          <a:cxnLst/>
          <a:rect l="0" t="0" r="0" b="0"/>
          <a:pathLst>
            <a:path>
              <a:moveTo>
                <a:pt x="3675621" y="0"/>
              </a:moveTo>
              <a:lnTo>
                <a:pt x="3675621" y="818106"/>
              </a:lnTo>
              <a:lnTo>
                <a:pt x="0" y="818106"/>
              </a:lnTo>
              <a:lnTo>
                <a:pt x="0" y="94334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17C83C-3D83-4EB9-8B0E-D510403D477F}">
      <dsp:nvSpPr>
        <dsp:cNvPr id="0" name=""/>
        <dsp:cNvSpPr/>
      </dsp:nvSpPr>
      <dsp:spPr>
        <a:xfrm>
          <a:off x="3036381" y="-142705"/>
          <a:ext cx="3520001" cy="15494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EF3B64-D428-4AD3-880F-1CD515C6063D}">
      <dsp:nvSpPr>
        <dsp:cNvPr id="0" name=""/>
        <dsp:cNvSpPr/>
      </dsp:nvSpPr>
      <dsp:spPr>
        <a:xfrm>
          <a:off x="3186598" y="0"/>
          <a:ext cx="3520001" cy="15494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তামাক</a:t>
          </a:r>
          <a:r>
            <a:rPr lang="en-US" sz="32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ও </a:t>
          </a:r>
          <a:r>
            <a:rPr lang="as-IN" sz="32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মাদকদ্রব্যের ক্ষতিকর প্রভাব</a:t>
          </a:r>
          <a:endParaRPr lang="en-US" sz="3200" kern="1200" dirty="0"/>
        </a:p>
      </dsp:txBody>
      <dsp:txXfrm>
        <a:off x="3231980" y="45382"/>
        <a:ext cx="3429237" cy="1458685"/>
      </dsp:txXfrm>
    </dsp:sp>
    <dsp:sp modelId="{47870D26-9E3A-4E1C-9E1A-7BA801E261D7}">
      <dsp:nvSpPr>
        <dsp:cNvPr id="0" name=""/>
        <dsp:cNvSpPr/>
      </dsp:nvSpPr>
      <dsp:spPr>
        <a:xfrm>
          <a:off x="5882" y="2350093"/>
          <a:ext cx="2229755" cy="8584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28EAC8-9C74-49F6-BDC8-9555FBEB9C77}">
      <dsp:nvSpPr>
        <dsp:cNvPr id="0" name=""/>
        <dsp:cNvSpPr/>
      </dsp:nvSpPr>
      <dsp:spPr>
        <a:xfrm>
          <a:off x="156099" y="2492799"/>
          <a:ext cx="2229755" cy="8584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মানসিক</a:t>
          </a:r>
          <a:r>
            <a:rPr lang="en-US" sz="3200" kern="1200" dirty="0" smtClean="0"/>
            <a:t> </a:t>
          </a:r>
          <a:endParaRPr lang="en-US" sz="3200" kern="1200" dirty="0"/>
        </a:p>
      </dsp:txBody>
      <dsp:txXfrm>
        <a:off x="181243" y="2517943"/>
        <a:ext cx="2179467" cy="808199"/>
      </dsp:txXfrm>
    </dsp:sp>
    <dsp:sp modelId="{E35B283C-437E-4250-B823-822372B9F197}">
      <dsp:nvSpPr>
        <dsp:cNvPr id="0" name=""/>
        <dsp:cNvSpPr/>
      </dsp:nvSpPr>
      <dsp:spPr>
        <a:xfrm>
          <a:off x="2536071" y="2350093"/>
          <a:ext cx="2229755" cy="8584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616563-1D4D-428C-A611-F2BF3DDC4558}">
      <dsp:nvSpPr>
        <dsp:cNvPr id="0" name=""/>
        <dsp:cNvSpPr/>
      </dsp:nvSpPr>
      <dsp:spPr>
        <a:xfrm>
          <a:off x="2686287" y="2492799"/>
          <a:ext cx="2229755" cy="8584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শারীরিক</a:t>
          </a:r>
          <a:r>
            <a:rPr lang="en-US" sz="3200" kern="1200" dirty="0" smtClean="0"/>
            <a:t> </a:t>
          </a:r>
          <a:endParaRPr lang="en-US" sz="3200" kern="1200" dirty="0"/>
        </a:p>
      </dsp:txBody>
      <dsp:txXfrm>
        <a:off x="2711431" y="2517943"/>
        <a:ext cx="2179467" cy="808199"/>
      </dsp:txXfrm>
    </dsp:sp>
    <dsp:sp modelId="{4E2CABAF-8A1A-410F-852A-6646921F7CA8}">
      <dsp:nvSpPr>
        <dsp:cNvPr id="0" name=""/>
        <dsp:cNvSpPr/>
      </dsp:nvSpPr>
      <dsp:spPr>
        <a:xfrm>
          <a:off x="5043573" y="2389000"/>
          <a:ext cx="2229755" cy="8584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F11398-9FC8-4BD3-94BD-7EFEF64AE15B}">
      <dsp:nvSpPr>
        <dsp:cNvPr id="0" name=""/>
        <dsp:cNvSpPr/>
      </dsp:nvSpPr>
      <dsp:spPr>
        <a:xfrm>
          <a:off x="5193790" y="2531705"/>
          <a:ext cx="2229755" cy="8584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সামাজিক</a:t>
          </a:r>
          <a:r>
            <a:rPr lang="en-US" sz="3200" kern="1200" dirty="0" smtClean="0"/>
            <a:t> </a:t>
          </a:r>
          <a:endParaRPr lang="en-US" sz="3200" kern="1200" dirty="0"/>
        </a:p>
      </dsp:txBody>
      <dsp:txXfrm>
        <a:off x="5218934" y="2556849"/>
        <a:ext cx="2179467" cy="808199"/>
      </dsp:txXfrm>
    </dsp:sp>
    <dsp:sp modelId="{2BD8CE77-9E7D-4C4E-8B4E-A88A63BED378}">
      <dsp:nvSpPr>
        <dsp:cNvPr id="0" name=""/>
        <dsp:cNvSpPr/>
      </dsp:nvSpPr>
      <dsp:spPr>
        <a:xfrm>
          <a:off x="7596448" y="2350093"/>
          <a:ext cx="2367302" cy="8584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A0B803-7137-431B-AEE2-A9B8B110A87D}">
      <dsp:nvSpPr>
        <dsp:cNvPr id="0" name=""/>
        <dsp:cNvSpPr/>
      </dsp:nvSpPr>
      <dsp:spPr>
        <a:xfrm>
          <a:off x="7746664" y="2492799"/>
          <a:ext cx="2367302" cy="8584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/>
            <a:t>আর্থিক</a:t>
          </a:r>
          <a:r>
            <a:rPr lang="en-US" sz="3200" kern="1200" dirty="0" smtClean="0"/>
            <a:t> </a:t>
          </a:r>
          <a:endParaRPr lang="en-US" sz="3200" kern="1200" dirty="0"/>
        </a:p>
      </dsp:txBody>
      <dsp:txXfrm>
        <a:off x="7771808" y="2517943"/>
        <a:ext cx="2317014" cy="8081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17C8D6-70C3-435C-85C5-7251AAACCBC8}" type="datetimeFigureOut">
              <a:rPr lang="en-US" smtClean="0"/>
              <a:t>14-Aug-26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68B14-7A65-4483-B8A8-5892103F0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399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পূর্ব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জ্ঞান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যাচাই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68B14-7A65-4483-B8A8-5892103F09F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234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তামাক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সহ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এগুলোকে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এককথায়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কী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বলে</a:t>
            </a:r>
            <a:r>
              <a:rPr lang="en-US" baseline="0" dirty="0" smtClean="0"/>
              <a:t>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68B14-7A65-4483-B8A8-5892103F09F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538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মাইন্ড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ম্যাপিং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করব</a:t>
            </a:r>
            <a:r>
              <a:rPr lang="en-US" baseline="0" dirty="0" smtClean="0"/>
              <a:t>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68B14-7A65-4483-B8A8-5892103F09F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5727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মাইন্ড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ম্যাপিং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করব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68B14-7A65-4483-B8A8-5892103F09F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525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dirty="0" err="1" smtClean="0"/>
              <a:t>বাজ</a:t>
            </a:r>
            <a:r>
              <a:rPr lang="en-US" sz="4000" dirty="0" smtClean="0"/>
              <a:t> </a:t>
            </a:r>
            <a:r>
              <a:rPr lang="en-US" sz="4000" dirty="0" err="1" smtClean="0"/>
              <a:t>গ্রুপ</a:t>
            </a:r>
            <a:r>
              <a:rPr lang="en-US" sz="4000" baseline="0" dirty="0" smtClean="0"/>
              <a:t> 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68B14-7A65-4483-B8A8-5892103F09F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994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বাজগ্রুপ</a:t>
            </a:r>
            <a:r>
              <a:rPr lang="en-US" dirty="0" smtClean="0"/>
              <a:t> </a:t>
            </a:r>
            <a:r>
              <a:rPr lang="en-US" dirty="0" err="1" smtClean="0"/>
              <a:t>সমাধান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68B14-7A65-4483-B8A8-5892103F09F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1336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68B14-7A65-4483-B8A8-5892103F09F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29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6CE9-F32A-45C6-BFF6-92F014869A1F}" type="datetimeFigureOut">
              <a:rPr lang="en-US" smtClean="0"/>
              <a:t>14-Aug-26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9CD5-492E-4089-AF3B-F9DA28DD4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523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6CE9-F32A-45C6-BFF6-92F014869A1F}" type="datetimeFigureOut">
              <a:rPr lang="en-US" smtClean="0"/>
              <a:t>14-Aug-26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9CD5-492E-4089-AF3B-F9DA28DD4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80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6CE9-F32A-45C6-BFF6-92F014869A1F}" type="datetimeFigureOut">
              <a:rPr lang="en-US" smtClean="0"/>
              <a:t>14-Aug-26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9CD5-492E-4089-AF3B-F9DA28DD4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849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6CE9-F32A-45C6-BFF6-92F014869A1F}" type="datetimeFigureOut">
              <a:rPr lang="en-US" smtClean="0"/>
              <a:t>14-Aug-26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9CD5-492E-4089-AF3B-F9DA28DD4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630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6CE9-F32A-45C6-BFF6-92F014869A1F}" type="datetimeFigureOut">
              <a:rPr lang="en-US" smtClean="0"/>
              <a:t>14-Aug-26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9CD5-492E-4089-AF3B-F9DA28DD4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09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6CE9-F32A-45C6-BFF6-92F014869A1F}" type="datetimeFigureOut">
              <a:rPr lang="en-US" smtClean="0"/>
              <a:t>14-Aug-26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9CD5-492E-4089-AF3B-F9DA28DD4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919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6CE9-F32A-45C6-BFF6-92F014869A1F}" type="datetimeFigureOut">
              <a:rPr lang="en-US" smtClean="0"/>
              <a:t>14-Aug-26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9CD5-492E-4089-AF3B-F9DA28DD4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67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6CE9-F32A-45C6-BFF6-92F014869A1F}" type="datetimeFigureOut">
              <a:rPr lang="en-US" smtClean="0"/>
              <a:t>14-Aug-26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9CD5-492E-4089-AF3B-F9DA28DD4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85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6CE9-F32A-45C6-BFF6-92F014869A1F}" type="datetimeFigureOut">
              <a:rPr lang="en-US" smtClean="0"/>
              <a:t>14-Aug-26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9CD5-492E-4089-AF3B-F9DA28DD4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062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6CE9-F32A-45C6-BFF6-92F014869A1F}" type="datetimeFigureOut">
              <a:rPr lang="en-US" smtClean="0"/>
              <a:t>14-Aug-26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9CD5-492E-4089-AF3B-F9DA28DD4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618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66CE9-F32A-45C6-BFF6-92F014869A1F}" type="datetimeFigureOut">
              <a:rPr lang="en-US" smtClean="0"/>
              <a:t>14-Aug-26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B9CD5-492E-4089-AF3B-F9DA28DD4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270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66CE9-F32A-45C6-BFF6-92F014869A1F}" type="datetimeFigureOut">
              <a:rPr lang="en-US" smtClean="0"/>
              <a:t>14-Aug-26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B9CD5-492E-4089-AF3B-F9DA28DD4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973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jpeg"/><Relationship Id="rId18" Type="http://schemas.openxmlformats.org/officeDocument/2006/relationships/image" Target="../media/image22.jpeg"/><Relationship Id="rId26" Type="http://schemas.openxmlformats.org/officeDocument/2006/relationships/hyperlink" Target="https://ttc.pabna.gov.bd/bn/site/officer_list/MblF-%E0%A6%86%E0%A6%AB-%E0%A6%AE%E0%A7%8B-%E0%A6%AE%E0%A6%BF%E0%A6%9C%E0%A6%BE%E0%A6%A8%E0%A7%81%E0%A6%B0-%E0%A6%B0%E0%A6%B9%E0%A6%AE%E0%A6%BE%E0%A6%A8" TargetMode="External"/><Relationship Id="rId3" Type="http://schemas.openxmlformats.org/officeDocument/2006/relationships/hyperlink" Target="https://ttc.pabna.gov.bd/bn/site/officer_list/Z7cc-%E0%A6%AE%E0%A7%8B%E0%A6%86%E0%A6%AC%E0%A7%8D%E0%A6%A6%E0%A7%81%E0%A6%B2-%E0%A6%86%E0%A6%B2%E0%A6%BF%E0%A6%AE" TargetMode="External"/><Relationship Id="rId21" Type="http://schemas.openxmlformats.org/officeDocument/2006/relationships/hyperlink" Target="https://ttc.pabna.gov.bd/bn/site/officer_list/9bCI-%E0%A6%AE%E0%A7%8B%E0%A6%83-%E0%A6%B0%E0%A6%B6%E0%A6%BF%E0%A6%A6%E0%A7%81%E0%A6%B2-%E0%A6%B9%E0%A6%BE%E0%A6%B8%E0%A6%BE%E0%A6%A8" TargetMode="External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17" Type="http://schemas.openxmlformats.org/officeDocument/2006/relationships/image" Target="../media/image21.jpeg"/><Relationship Id="rId25" Type="http://schemas.openxmlformats.org/officeDocument/2006/relationships/hyperlink" Target="https://ttc.pabna.gov.bd/bn/site/officer_list/%E0%A6%AE%E0%A7%8B:-%E0%A6%B0%E0%A6%BE%E0%A7%9F%E0%A6%B9%E0%A6%BE%E0%A6%A8" TargetMode="External"/><Relationship Id="rId2" Type="http://schemas.openxmlformats.org/officeDocument/2006/relationships/hyperlink" Target="https://ttc.pabna.gov.bd/bn/site/officer_list/%E0%A6%AA%E0%A7%8D%E0%A6%B0%E0%A6%AB%E0%A7%87%E0%A6%B8%E0%A6%B0-%E0%A6%AE%E0%A7%8B:-%E0%A6%B8%E0%A6%BE%E0%A6%87%E0%A6%AB%E0%A7%81%E0%A6%B0-%E0%A6%B0%E0%A6%B9%E0%A6%AE%E0%A6%BE%E0%A6%A8" TargetMode="External"/><Relationship Id="rId16" Type="http://schemas.openxmlformats.org/officeDocument/2006/relationships/image" Target="../media/image20.png"/><Relationship Id="rId20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ttc.pabna.gov.bd/bn/site/officer_list/BPcg-%E0%A6%A4%E0%A6%BE%E0%A6%A8%E0%A6%BF%E0%A7%9F%E0%A6%BE-%E0%A6%86%E0%A6%AB%E0%A6%B0%E0%A6%BF%E0%A6%A8-%E0%A6%96%E0%A6%BE%E0%A6%A8" TargetMode="External"/><Relationship Id="rId11" Type="http://schemas.openxmlformats.org/officeDocument/2006/relationships/image" Target="../media/image15.png"/><Relationship Id="rId24" Type="http://schemas.openxmlformats.org/officeDocument/2006/relationships/hyperlink" Target="https://ttc.pabna.gov.bd/bn/site/officer_list/%E0%A6%AE%E0%A7%8B.-%E0%A6%B0%E0%A6%B6%E0%A6%BF%E0%A6%A6%E0%A7%81%E0%A6%B2-%E0%A6%87%E0%A6%B8%E0%A6%B2%E0%A6%BE%E0%A6%AE" TargetMode="External"/><Relationship Id="rId5" Type="http://schemas.openxmlformats.org/officeDocument/2006/relationships/hyperlink" Target="https://ttc.pabna.gov.bd/bn/site/officer_list/Bw4h-%E0%A6%AE%E0%A7%8B%E0%A6%83-%E0%A6%A4%E0%A6%BE%E0%A6%9C%E0%A7%81%E0%A6%B2-%E0%A6%87%E0%A6%B8%E0%A6%B2%E0%A6%BE%E0%A6%AE" TargetMode="External"/><Relationship Id="rId15" Type="http://schemas.openxmlformats.org/officeDocument/2006/relationships/image" Target="../media/image19.png"/><Relationship Id="rId23" Type="http://schemas.openxmlformats.org/officeDocument/2006/relationships/hyperlink" Target="https://ttc.pabna.gov.bd/bn/site/officer_list/%E0%A6%AE%E0%A7%8B.-%E0%A6%B0%E0%A6%AC%E0%A6%BF%E0%A6%89%E0%A6%B2-%E0%A6%9C%E0%A6%BE%E0%A6%B9%E0%A6%BE%E0%A6%99%E0%A7%8D%E0%A6%97%E0%A6%BE%E0%A7%80%E0%A6%B0" TargetMode="External"/><Relationship Id="rId28" Type="http://schemas.openxmlformats.org/officeDocument/2006/relationships/hyperlink" Target="https://ttc.pabna.gov.bd/bn/site/officer_list/xrE6-%E0%A6%AE%E0%A7%8B%E0%A6%83-%E0%A6%B0%E0%A7%8B%E0%A6%95%E0%A6%A8%E0%A7%81%E0%A6%9C%E0%A7%8D%E0%A6%9C%E0%A6%BE%E0%A6%AE%E0%A6%BE%E0%A6%A8" TargetMode="External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hyperlink" Target="https://ttc.pabna.gov.bd/bn/site/officer_list/lPH4-%E0%A6%B0%E0%A6%AB%E0%A6%BF%E0%A6%95%E0%A7%81%E0%A6%B2-%E0%A6%87%E0%A6%B8%E0%A6%B2%E0%A6%BE%E0%A6%AE" TargetMode="External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hyperlink" Target="https://ttc.pabna.gov.bd/bn/site/officer_list/QWCr-%E0%A6%9C%E0%A6%A8%E0%A6%BE%E0%A6%AC-%E0%A6%95%E0%A7%83%E0%A6%B7%E0%A7%8D%E0%A6%A3-%E0%A6%9A%E0%A6%A8%E0%A7%8D%E0%A6%A6%E0%A7%8D%E0%A6%B0-%E0%A6%AC%E0%A6%BF%E0%A6%B6%E0%A7%8D%E0%A6%AC%E0%A6%BE%E0%A6%B8" TargetMode="External"/><Relationship Id="rId27" Type="http://schemas.openxmlformats.org/officeDocument/2006/relationships/hyperlink" Target="https://ttc.pabna.gov.bd/bn/site/officer_list/%E0%A6%AE%E0%A6%B9%E0%A6%BE%E0%A6%83-%E0%A6%9C%E0%A6%BF%E0%A7%9F%E0%A6%BE%E0%A6%89%E0%A6%B2-%E0%A6%B9%E0%A6%9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06" b="22151"/>
          <a:stretch/>
        </p:blipFill>
        <p:spPr>
          <a:xfrm>
            <a:off x="24581" y="0"/>
            <a:ext cx="12225078" cy="685308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321760" y="1022958"/>
            <a:ext cx="336393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 smtClean="0">
                <a:blipFill>
                  <a:blip r:embed="rId3"/>
                  <a:tile tx="0" ty="0" sx="100000" sy="100000" flip="none" algn="tl"/>
                </a:blipFill>
              </a:rPr>
              <a:t>welcome</a:t>
            </a:r>
            <a:endParaRPr lang="en-US" sz="6600" b="1" dirty="0">
              <a:blipFill>
                <a:blip r:embed="rId3"/>
                <a:tile tx="0" ty="0" sx="100000" sy="100000" flip="none" algn="tl"/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115420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1052" y="661906"/>
            <a:ext cx="1552823" cy="2014242"/>
          </a:xfrm>
          <a:prstGeom prst="rect">
            <a:avLst/>
          </a:prstGeom>
          <a:ln w="57150">
            <a:solidFill>
              <a:schemeClr val="accent3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Up Ribbon 1">
            <a:extLst>
              <a:ext uri="{FF2B5EF4-FFF2-40B4-BE49-F238E27FC236}">
                <a16:creationId xmlns:a16="http://schemas.microsoft.com/office/drawing/2014/main" id="{286282F9-DD6F-4810-9D5C-F2F74DA361B9}"/>
              </a:ext>
            </a:extLst>
          </p:cNvPr>
          <p:cNvSpPr/>
          <p:nvPr/>
        </p:nvSpPr>
        <p:spPr>
          <a:xfrm>
            <a:off x="2530187" y="72114"/>
            <a:ext cx="8153400" cy="1524000"/>
          </a:xfrm>
          <a:prstGeom prst="ribbon2">
            <a:avLst/>
          </a:prstGeom>
          <a:noFill/>
          <a:ln>
            <a:solidFill>
              <a:schemeClr val="accent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u="sng" dirty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r>
              <a:rPr lang="bn-BD" sz="6000" dirty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n>
                <a:solidFill>
                  <a:srgbClr val="002060"/>
                </a:solidFill>
              </a:ln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F950C-084D-480B-A30B-962557DF15E5}"/>
              </a:ext>
            </a:extLst>
          </p:cNvPr>
          <p:cNvSpPr txBox="1">
            <a:spLocks/>
          </p:cNvSpPr>
          <p:nvPr/>
        </p:nvSpPr>
        <p:spPr>
          <a:xfrm>
            <a:off x="100669" y="2238234"/>
            <a:ext cx="6695916" cy="378565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6000" b="1" spc="50" dirty="0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6000" b="1" spc="50" dirty="0" err="1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6000" b="1" spc="50" dirty="0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spc="50" dirty="0" err="1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এম</a:t>
            </a:r>
            <a:r>
              <a:rPr lang="en-US" sz="6000" b="1" spc="50" dirty="0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spc="50" dirty="0" err="1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আনোয়ারুল</a:t>
            </a:r>
            <a:r>
              <a:rPr lang="en-US" sz="6000" b="1" spc="50" dirty="0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spc="50" dirty="0" err="1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হক</a:t>
            </a:r>
            <a:r>
              <a:rPr lang="en-US" sz="4000" b="1" spc="50" dirty="0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600" b="1" spc="50" dirty="0" err="1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লেইস</a:t>
            </a:r>
            <a:r>
              <a:rPr lang="en-US" sz="3600" b="1" spc="50" dirty="0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প্রজেক্ট</a:t>
            </a:r>
            <a:r>
              <a:rPr lang="en-US" sz="3600" b="1" spc="50" dirty="0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, ব্যাচ-১, গ্রুপ-২ </a:t>
            </a:r>
          </a:p>
          <a:p>
            <a:pPr marL="0" indent="0">
              <a:buNone/>
            </a:pPr>
            <a:r>
              <a:rPr lang="en-US" sz="3600" b="1" spc="50" dirty="0" err="1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3600" b="1" spc="50" dirty="0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টিচার্স</a:t>
            </a:r>
            <a:r>
              <a:rPr lang="en-US" sz="3600" b="1" spc="50" dirty="0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ট্রেনিং</a:t>
            </a:r>
            <a:r>
              <a:rPr lang="en-US" sz="3600" b="1" spc="50" dirty="0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sz="3600" b="1" spc="50" dirty="0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spc="50" dirty="0" err="1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পাবনা</a:t>
            </a:r>
            <a:r>
              <a:rPr lang="en-US" sz="3600" b="1" spc="50" dirty="0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।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600" b="1" spc="50" dirty="0" err="1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আইডিঃ</a:t>
            </a:r>
            <a:r>
              <a:rPr lang="en-US" sz="3600" b="1" spc="50" dirty="0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১৩৬৫ </a:t>
            </a:r>
            <a:endParaRPr lang="bn-BD" sz="3200" b="1" spc="50" dirty="0" smtClean="0">
              <a:ln w="0">
                <a:solidFill>
                  <a:srgbClr val="002060"/>
                </a:solidFill>
              </a:ln>
              <a:solidFill>
                <a:srgbClr val="00B0F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n>
                <a:solidFill>
                  <a:srgbClr val="002060"/>
                </a:solidFill>
              </a:ln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C71C69-E9A7-4430-97F2-BFA39D498837}"/>
              </a:ext>
            </a:extLst>
          </p:cNvPr>
          <p:cNvSpPr/>
          <p:nvPr/>
        </p:nvSpPr>
        <p:spPr>
          <a:xfrm>
            <a:off x="7191750" y="1868902"/>
            <a:ext cx="4722125" cy="45243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bn-BD" sz="4800" b="1" spc="50" dirty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</a:t>
            </a:r>
            <a:r>
              <a:rPr lang="en-US" sz="4800" b="1" spc="50" dirty="0" err="1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ণিঃ</a:t>
            </a:r>
            <a:r>
              <a:rPr lang="bn-BD" sz="4800" b="1" spc="50" dirty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spc="50" dirty="0" err="1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দশম</a:t>
            </a:r>
            <a:r>
              <a:rPr lang="en-US" sz="4800" b="1" spc="50" dirty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b="1" spc="50" dirty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800" b="1" spc="50" dirty="0">
              <a:ln w="0">
                <a:solidFill>
                  <a:srgbClr val="002060"/>
                </a:solidFill>
              </a:ln>
              <a:solidFill>
                <a:srgbClr val="00B0F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b="1" spc="50" dirty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4800" b="1" spc="50" dirty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spc="50" dirty="0" err="1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জীববিজ্ঞান</a:t>
            </a:r>
            <a:r>
              <a:rPr lang="en-US" sz="4800" b="1" spc="50" dirty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bn-BD" sz="4800" b="1" spc="50" dirty="0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4800" b="1" spc="50" dirty="0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১০ম  </a:t>
            </a:r>
            <a:r>
              <a:rPr lang="bn-IN" sz="48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4800" b="1" dirty="0">
              <a:ln w="1905">
                <a:solidFill>
                  <a:srgbClr val="00206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b="1" spc="50" dirty="0" err="1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4800" b="1" spc="50" dirty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spc="50" dirty="0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40 </a:t>
            </a:r>
            <a:r>
              <a:rPr lang="en-US" sz="4800" b="1" spc="50" dirty="0" err="1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4800" b="1" spc="50" dirty="0">
              <a:ln w="0">
                <a:solidFill>
                  <a:srgbClr val="002060"/>
                </a:solidFill>
              </a:ln>
              <a:solidFill>
                <a:srgbClr val="00B0F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b="1" spc="50" dirty="0" err="1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en-US" sz="4800" b="1" spc="50" dirty="0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fld id="{FF7EEDCC-07FA-400F-92CD-CCD4DD7EF19D}" type="datetime8">
              <a:rPr lang="en-US" sz="4800" b="1" spc="50" smtClean="0">
                <a:ln w="0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14-Aug-26 2:38 PM</a:t>
            </a:fld>
            <a:endParaRPr lang="en-US" sz="3600" b="1" spc="50" dirty="0">
              <a:ln w="0">
                <a:solidFill>
                  <a:srgbClr val="002060"/>
                </a:solidFill>
              </a:ln>
              <a:solidFill>
                <a:srgbClr val="00B0F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45" y="208861"/>
            <a:ext cx="1900960" cy="19009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19878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32038" y="1843549"/>
            <a:ext cx="4586749" cy="584775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নিকোটিন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File:No Smoking.svg - Wikipedia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8263" y="2428324"/>
            <a:ext cx="3141408" cy="314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9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010" y="1295260"/>
            <a:ext cx="8141110" cy="45839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963" y="1578078"/>
            <a:ext cx="3759254" cy="223299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91381" y="648929"/>
            <a:ext cx="57813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চিত্রগুলো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16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o drugs sign ภาพเวกเตอร์สต็อก No drugs sign ภาพประกอบที่ปลอดค่า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498" y="686814"/>
            <a:ext cx="4966357" cy="499131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747750" y="2934619"/>
            <a:ext cx="48237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পাঠের </a:t>
            </a: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রো</a:t>
            </a: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নামঃ মাদকদ্রব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3448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79871" y="2713667"/>
            <a:ext cx="1101212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AutoNum type="arabicPeriod"/>
            </a:pP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742950" indent="-742950">
              <a:buAutoNum type="arabicPeriod"/>
            </a:pP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তামাক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মাদকদ্রব্যের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ক্ষতিকর </a:t>
            </a: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Up Ribbon 2"/>
          <p:cNvSpPr/>
          <p:nvPr/>
        </p:nvSpPr>
        <p:spPr>
          <a:xfrm>
            <a:off x="3542071" y="270838"/>
            <a:ext cx="5105400" cy="838200"/>
          </a:xfrm>
          <a:prstGeom prst="ribbon2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000" dirty="0">
                <a:ln w="19050"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  <a:endParaRPr lang="en-US" sz="4000" dirty="0">
              <a:ln w="19050">
                <a:solidFill>
                  <a:schemeClr val="tx1"/>
                </a:solidFill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2503" y="2005781"/>
            <a:ext cx="56191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30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309406" y="2168014"/>
            <a:ext cx="2462994" cy="2047580"/>
            <a:chOff x="4987399" y="2332690"/>
            <a:chExt cx="1573187" cy="1573187"/>
          </a:xfrm>
        </p:grpSpPr>
        <p:sp>
          <p:nvSpPr>
            <p:cNvPr id="3" name="Oval 2"/>
            <p:cNvSpPr/>
            <p:nvPr/>
          </p:nvSpPr>
          <p:spPr>
            <a:xfrm>
              <a:off x="4987399" y="2332690"/>
              <a:ext cx="1573187" cy="1573187"/>
            </a:xfrm>
            <a:prstGeom prst="ellipse">
              <a:avLst/>
            </a:prstGeom>
            <a:ln w="57150"/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Oval 4"/>
            <p:cNvSpPr txBox="1"/>
            <p:nvPr/>
          </p:nvSpPr>
          <p:spPr>
            <a:xfrm>
              <a:off x="5217787" y="2563078"/>
              <a:ext cx="1112411" cy="11124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kern="1200" dirty="0" err="1" smtClean="0"/>
                <a:t>মাদকাসক্তির</a:t>
              </a:r>
              <a:r>
                <a:rPr lang="en-US" sz="3600" kern="1200" dirty="0" smtClean="0"/>
                <a:t> </a:t>
              </a:r>
              <a:r>
                <a:rPr lang="en-US" sz="3600" kern="1200" dirty="0" err="1" smtClean="0"/>
                <a:t>কারণ</a:t>
              </a:r>
              <a:r>
                <a:rPr lang="en-US" sz="3600" kern="1200" dirty="0" smtClean="0"/>
                <a:t> </a:t>
              </a:r>
              <a:endParaRPr lang="en-US" sz="3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71483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639460535"/>
              </p:ext>
            </p:extLst>
          </p:nvPr>
        </p:nvGraphicFramePr>
        <p:xfrm>
          <a:off x="368711" y="383458"/>
          <a:ext cx="11547986" cy="6238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5383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23A28A-47A4-4DDE-B3D9-B480F21F08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D723A28A-47A4-4DDE-B3D9-B480F21F08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D723A28A-47A4-4DDE-B3D9-B480F21F08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graphicEl>
                                              <a:dgm id="{D723A28A-47A4-4DDE-B3D9-B480F21F08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65D117-F4F8-41C5-907A-5BA87D1AE0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C765D117-F4F8-41C5-907A-5BA87D1AE0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graphicEl>
                                              <a:dgm id="{C765D117-F4F8-41C5-907A-5BA87D1AE0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C765D117-F4F8-41C5-907A-5BA87D1AE0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BBFC08-A3E7-45B0-835C-FCFA1AF47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E6BBFC08-A3E7-45B0-835C-FCFA1AF47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E6BBFC08-A3E7-45B0-835C-FCFA1AF47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E6BBFC08-A3E7-45B0-835C-FCFA1AF47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865DE00-C4E2-447A-8025-BD5F03CA94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0865DE00-C4E2-447A-8025-BD5F03CA94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0865DE00-C4E2-447A-8025-BD5F03CA94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0865DE00-C4E2-447A-8025-BD5F03CA94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6AC88B1-3A1C-4063-9540-5946B8A559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06AC88B1-3A1C-4063-9540-5946B8A559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06AC88B1-3A1C-4063-9540-5946B8A559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06AC88B1-3A1C-4063-9540-5946B8A559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8C769AA-CCF9-4917-A07D-647B97F458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18C769AA-CCF9-4917-A07D-647B97F458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18C769AA-CCF9-4917-A07D-647B97F458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18C769AA-CCF9-4917-A07D-647B97F458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F959881-AA9E-4ABA-97D2-06D1B7CE2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1F959881-AA9E-4ABA-97D2-06D1B7CE2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1F959881-AA9E-4ABA-97D2-06D1B7CE2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1F959881-AA9E-4ABA-97D2-06D1B7CE2D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9B1979-CE13-47F2-9604-91AE1914C9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239B1979-CE13-47F2-9604-91AE1914C9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239B1979-CE13-47F2-9604-91AE1914C9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239B1979-CE13-47F2-9604-91AE1914C9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3BA77B-EBCC-4C33-A58F-C092599833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8C3BA77B-EBCC-4C33-A58F-C092599833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8C3BA77B-EBCC-4C33-A58F-C092599833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graphicEl>
                                              <a:dgm id="{8C3BA77B-EBCC-4C33-A58F-C092599833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C54EC8-EF8F-4E43-B42C-918E29A50C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59C54EC8-EF8F-4E43-B42C-918E29A50C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9C54EC8-EF8F-4E43-B42C-918E29A50C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">
                                            <p:graphicEl>
                                              <a:dgm id="{59C54EC8-EF8F-4E43-B42C-918E29A50C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2D4FEE6-CC9E-4B35-B308-14A2A7B263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32D4FEE6-CC9E-4B35-B308-14A2A7B263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32D4FEE6-CC9E-4B35-B308-14A2A7B263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32D4FEE6-CC9E-4B35-B308-14A2A7B263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BF32D5E-6FB9-4E17-8C29-7D8C51E2AC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7BF32D5E-6FB9-4E17-8C29-7D8C51E2AC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7BF32D5E-6FB9-4E17-8C29-7D8C51E2AC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7BF32D5E-6FB9-4E17-8C29-7D8C51E2AC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9672A7-52D3-48A2-9289-1502A08A16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1A9672A7-52D3-48A2-9289-1502A08A16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1A9672A7-52D3-48A2-9289-1502A08A16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">
                                            <p:graphicEl>
                                              <a:dgm id="{1A9672A7-52D3-48A2-9289-1502A08A16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DF0D3-ECD0-4563-AD5A-A3AA2A9FE5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F22DF0D3-ECD0-4563-AD5A-A3AA2A9FE5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F22DF0D3-ECD0-4563-AD5A-A3AA2A9FE5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">
                                            <p:graphicEl>
                                              <a:dgm id="{F22DF0D3-ECD0-4563-AD5A-A3AA2A9FE5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93E79E-9025-486E-9477-165DB4B108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AD93E79E-9025-486E-9477-165DB4B108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AD93E79E-9025-486E-9477-165DB4B108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AD93E79E-9025-486E-9477-165DB4B108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32FA25-820D-4ED4-805A-FEB4AE47CC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3F32FA25-820D-4ED4-805A-FEB4AE47CC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3F32FA25-820D-4ED4-805A-FEB4AE47CC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3F32FA25-820D-4ED4-805A-FEB4AE47CC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E2BC9E0-4AE2-4B06-B682-8D605C554E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5E2BC9E0-4AE2-4B06-B682-8D605C554E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">
                                            <p:graphicEl>
                                              <a:dgm id="{5E2BC9E0-4AE2-4B06-B682-8D605C554E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">
                                            <p:graphicEl>
                                              <a:dgm id="{5E2BC9E0-4AE2-4B06-B682-8D605C554E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0595" y="2698955"/>
            <a:ext cx="10205884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dirty="0" err="1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তামাক</a:t>
            </a:r>
            <a:r>
              <a:rPr lang="en-US" sz="4000" dirty="0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smtClean="0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মাদকদ্রব্যের</a:t>
            </a:r>
            <a:r>
              <a:rPr lang="en-US" sz="4000" dirty="0" smtClean="0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ক্ষতিকর</a:t>
            </a:r>
            <a:r>
              <a:rPr lang="en-US" sz="4000" dirty="0" smtClean="0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4000" dirty="0" smtClean="0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4000" dirty="0" smtClean="0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পোস্টার</a:t>
            </a:r>
            <a:r>
              <a:rPr lang="en-US" sz="4000" dirty="0" smtClean="0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4000" dirty="0" smtClean="0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4000" dirty="0" smtClean="0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 smtClean="0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শ্রেণিতে</a:t>
            </a:r>
            <a:r>
              <a:rPr lang="en-US" sz="4000" dirty="0" smtClean="0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উপস্থাপন</a:t>
            </a:r>
            <a:r>
              <a:rPr lang="en-US" sz="4000" dirty="0" smtClean="0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 smtClean="0">
                <a:ln w="1905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000" dirty="0">
              <a:ln w="19050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52271" y="693174"/>
            <a:ext cx="2551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n w="1270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2400" dirty="0" smtClean="0">
                <a:ln w="1270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n w="12700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99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016965376"/>
              </p:ext>
            </p:extLst>
          </p:nvPr>
        </p:nvGraphicFramePr>
        <p:xfrm>
          <a:off x="1200985" y="504722"/>
          <a:ext cx="10119850" cy="3758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5"/>
          <p:cNvSpPr/>
          <p:nvPr/>
        </p:nvSpPr>
        <p:spPr>
          <a:xfrm>
            <a:off x="4362464" y="4577684"/>
            <a:ext cx="15687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হৃদরোগ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98815" y="4025278"/>
            <a:ext cx="1135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ক্যান্সার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24402" y="4366532"/>
            <a:ext cx="2380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অর্থের</a:t>
            </a:r>
            <a:r>
              <a:rPr lang="en-US" sz="3200" dirty="0" smtClean="0"/>
              <a:t> </a:t>
            </a:r>
            <a:r>
              <a:rPr lang="en-US" sz="3200" dirty="0" err="1" smtClean="0"/>
              <a:t>অপচয়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2" name="Rectangle 1"/>
          <p:cNvSpPr/>
          <p:nvPr/>
        </p:nvSpPr>
        <p:spPr>
          <a:xfrm>
            <a:off x="4359332" y="5058233"/>
            <a:ext cx="203613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ফুসফুস ও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লিভার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ক্যান্সার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4373722" y="5925546"/>
            <a:ext cx="8354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যক্ষ্মা</a:t>
            </a:r>
            <a:endParaRPr lang="en-US" sz="3600" dirty="0"/>
          </a:p>
        </p:txBody>
      </p:sp>
      <p:sp>
        <p:nvSpPr>
          <p:cNvPr id="13" name="Rectangle 12"/>
          <p:cNvSpPr/>
          <p:nvPr/>
        </p:nvSpPr>
        <p:spPr>
          <a:xfrm>
            <a:off x="1098874" y="4642731"/>
            <a:ext cx="19479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স্মৃতিশক্তি হ্রাস</a:t>
            </a:r>
            <a:endParaRPr lang="en-US" sz="3200" dirty="0"/>
          </a:p>
        </p:txBody>
      </p:sp>
      <p:sp>
        <p:nvSpPr>
          <p:cNvPr id="15" name="Rectangle 14"/>
          <p:cNvSpPr/>
          <p:nvPr/>
        </p:nvSpPr>
        <p:spPr>
          <a:xfrm>
            <a:off x="1135627" y="5321402"/>
            <a:ext cx="9781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হতাশা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31188" y="4074145"/>
            <a:ext cx="31566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মানসিক ভারসাম্যহীনতা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395467" y="4123073"/>
            <a:ext cx="21788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পরিবারে অশান্তি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459116" y="5058233"/>
            <a:ext cx="253627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অপরাধমূলক কাজ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চুরি, ছিনতাই),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459116" y="4586448"/>
            <a:ext cx="12234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বেকারত্ব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224402" y="5009669"/>
            <a:ext cx="2736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পারিবারিক</a:t>
            </a:r>
            <a:r>
              <a:rPr lang="en-US" sz="3200" dirty="0" smtClean="0"/>
              <a:t> </a:t>
            </a:r>
            <a:r>
              <a:rPr lang="en-US" sz="3200" dirty="0" err="1" smtClean="0"/>
              <a:t>অভাব</a:t>
            </a:r>
            <a:r>
              <a:rPr lang="en-US" sz="3200" dirty="0" smtClean="0"/>
              <a:t> </a:t>
            </a:r>
            <a:r>
              <a:rPr lang="en-US" sz="3200" dirty="0" err="1" smtClean="0"/>
              <a:t>সৃষ্টি</a:t>
            </a:r>
            <a:r>
              <a:rPr lang="en-US" sz="3200" dirty="0" smtClean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7916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29897" y="737420"/>
            <a:ext cx="6238567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</a:t>
            </a:r>
            <a:r>
              <a:rPr lang="en-US" sz="4000" dirty="0" smtClean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4000" dirty="0" smtClean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পরিত্রাণের</a:t>
            </a:r>
            <a:r>
              <a:rPr lang="en-US" sz="4000" dirty="0" smtClean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উপায়</a:t>
            </a:r>
            <a:r>
              <a:rPr lang="en-US" sz="4000" dirty="0" smtClean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n w="285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6632" y="1917363"/>
            <a:ext cx="99994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agara Solid" panose="04020502070702020202" pitchFamily="82" charset="0"/>
              </a:rPr>
              <a:t>পারিবারিক</a:t>
            </a:r>
            <a:r>
              <a:rPr lang="en-US" sz="4000" dirty="0" smtClean="0">
                <a:latin typeface="Niagara Solid" panose="04020502070702020202" pitchFamily="82" charset="0"/>
              </a:rPr>
              <a:t> ও </a:t>
            </a:r>
            <a:r>
              <a:rPr lang="en-US" sz="4000" dirty="0" err="1" smtClean="0">
                <a:latin typeface="Niagara Solid" panose="04020502070702020202" pitchFamily="82" charset="0"/>
              </a:rPr>
              <a:t>সামাজিকভাবে</a:t>
            </a:r>
            <a:r>
              <a:rPr lang="en-US" sz="4000" dirty="0" smtClean="0">
                <a:latin typeface="Niagara Solid" panose="04020502070702020202" pitchFamily="82" charset="0"/>
              </a:rPr>
              <a:t> </a:t>
            </a:r>
            <a:r>
              <a:rPr lang="en-US" sz="4000" dirty="0" err="1" smtClean="0">
                <a:latin typeface="Niagara Solid" panose="04020502070702020202" pitchFamily="82" charset="0"/>
              </a:rPr>
              <a:t>স্বাস্থ্যকর</a:t>
            </a:r>
            <a:r>
              <a:rPr lang="en-US" sz="4000" dirty="0" smtClean="0">
                <a:latin typeface="Niagara Solid" panose="04020502070702020202" pitchFamily="82" charset="0"/>
              </a:rPr>
              <a:t> </a:t>
            </a:r>
            <a:r>
              <a:rPr lang="en-US" sz="4000" dirty="0" err="1" smtClean="0">
                <a:latin typeface="Niagara Solid" panose="04020502070702020202" pitchFamily="82" charset="0"/>
              </a:rPr>
              <a:t>সম্পর্কের</a:t>
            </a:r>
            <a:r>
              <a:rPr lang="en-US" sz="4000" dirty="0" smtClean="0">
                <a:latin typeface="Niagara Solid" panose="04020502070702020202" pitchFamily="82" charset="0"/>
              </a:rPr>
              <a:t> </a:t>
            </a:r>
            <a:r>
              <a:rPr lang="en-US" sz="4000" dirty="0" err="1" smtClean="0">
                <a:latin typeface="Niagara Solid" panose="04020502070702020202" pitchFamily="82" charset="0"/>
              </a:rPr>
              <a:t>পরিবেশ</a:t>
            </a:r>
            <a:r>
              <a:rPr lang="en-US" sz="4000" dirty="0" smtClean="0">
                <a:latin typeface="Niagara Solid" panose="04020502070702020202" pitchFamily="82" charset="0"/>
              </a:rPr>
              <a:t> </a:t>
            </a:r>
            <a:r>
              <a:rPr lang="en-US" sz="4000" dirty="0" err="1" smtClean="0">
                <a:latin typeface="Niagara Solid" panose="04020502070702020202" pitchFamily="82" charset="0"/>
              </a:rPr>
              <a:t>বজায়</a:t>
            </a:r>
            <a:r>
              <a:rPr lang="en-US" sz="4000" dirty="0" smtClean="0">
                <a:latin typeface="Niagara Solid" panose="04020502070702020202" pitchFamily="82" charset="0"/>
              </a:rPr>
              <a:t> </a:t>
            </a:r>
            <a:r>
              <a:rPr lang="en-US" sz="4000" dirty="0" err="1" smtClean="0">
                <a:latin typeface="Niagara Solid" panose="04020502070702020202" pitchFamily="82" charset="0"/>
              </a:rPr>
              <a:t>রাখা</a:t>
            </a:r>
            <a:r>
              <a:rPr lang="en-US" sz="4000" dirty="0" smtClean="0">
                <a:latin typeface="Niagara Solid" panose="04020502070702020202" pitchFamily="82" charset="0"/>
              </a:rPr>
              <a:t> </a:t>
            </a:r>
            <a:endParaRPr lang="en-US" sz="4000" dirty="0">
              <a:latin typeface="Niagara Solid" panose="04020502070702020202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06128" y="2678387"/>
            <a:ext cx="61795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agara Solid" panose="04020502070702020202" pitchFamily="82" charset="0"/>
              </a:rPr>
              <a:t>নৈতিক</a:t>
            </a:r>
            <a:r>
              <a:rPr lang="en-US" sz="4000" dirty="0" smtClean="0">
                <a:latin typeface="Niagara Solid" panose="04020502070702020202" pitchFamily="82" charset="0"/>
              </a:rPr>
              <a:t> </a:t>
            </a:r>
            <a:r>
              <a:rPr lang="en-US" sz="4000" dirty="0" err="1" smtClean="0">
                <a:latin typeface="Niagara Solid" panose="04020502070702020202" pitchFamily="82" charset="0"/>
              </a:rPr>
              <a:t>শিক্ষা</a:t>
            </a:r>
            <a:r>
              <a:rPr lang="en-US" sz="4000" dirty="0" smtClean="0">
                <a:latin typeface="Niagara Solid" panose="04020502070702020202" pitchFamily="82" charset="0"/>
              </a:rPr>
              <a:t> </a:t>
            </a:r>
            <a:r>
              <a:rPr lang="en-US" sz="4000" dirty="0" err="1" smtClean="0">
                <a:latin typeface="Niagara Solid" panose="04020502070702020202" pitchFamily="82" charset="0"/>
              </a:rPr>
              <a:t>কার্যক্রম</a:t>
            </a:r>
            <a:r>
              <a:rPr lang="en-US" sz="4000" dirty="0" smtClean="0">
                <a:latin typeface="Niagara Solid" panose="04020502070702020202" pitchFamily="82" charset="0"/>
              </a:rPr>
              <a:t> </a:t>
            </a:r>
            <a:r>
              <a:rPr lang="en-US" sz="4000" dirty="0" err="1" smtClean="0">
                <a:latin typeface="Niagara Solid" panose="04020502070702020202" pitchFamily="82" charset="0"/>
              </a:rPr>
              <a:t>প্রসার</a:t>
            </a:r>
            <a:r>
              <a:rPr lang="en-US" sz="4000" dirty="0" smtClean="0">
                <a:latin typeface="Niagara Solid" panose="04020502070702020202" pitchFamily="82" charset="0"/>
              </a:rPr>
              <a:t> </a:t>
            </a:r>
            <a:r>
              <a:rPr lang="en-US" sz="4000" dirty="0" err="1" smtClean="0">
                <a:latin typeface="Niagara Solid" panose="04020502070702020202" pitchFamily="82" charset="0"/>
              </a:rPr>
              <a:t>করা</a:t>
            </a:r>
            <a:r>
              <a:rPr lang="en-US" sz="4000" dirty="0" smtClean="0">
                <a:latin typeface="Niagara Solid" panose="04020502070702020202" pitchFamily="82" charset="0"/>
              </a:rPr>
              <a:t> </a:t>
            </a:r>
            <a:endParaRPr lang="en-US" sz="4000" dirty="0">
              <a:latin typeface="Niagara Solid" panose="04020502070702020202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06128" y="3347919"/>
            <a:ext cx="61795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agara Solid" panose="04020502070702020202" pitchFamily="82" charset="0"/>
              </a:rPr>
              <a:t>বেকারত্বের</a:t>
            </a:r>
            <a:r>
              <a:rPr lang="en-US" sz="4000" dirty="0" smtClean="0">
                <a:latin typeface="Niagara Solid" panose="04020502070702020202" pitchFamily="82" charset="0"/>
              </a:rPr>
              <a:t> </a:t>
            </a:r>
            <a:r>
              <a:rPr lang="en-US" sz="4000" dirty="0" err="1" smtClean="0">
                <a:latin typeface="Niagara Solid" panose="04020502070702020202" pitchFamily="82" charset="0"/>
              </a:rPr>
              <a:t>কর্ম</a:t>
            </a:r>
            <a:r>
              <a:rPr lang="en-US" sz="4000" dirty="0" smtClean="0">
                <a:latin typeface="Niagara Solid" panose="04020502070702020202" pitchFamily="82" charset="0"/>
              </a:rPr>
              <a:t> </a:t>
            </a:r>
            <a:r>
              <a:rPr lang="en-US" sz="4000" dirty="0" err="1" smtClean="0">
                <a:latin typeface="Niagara Solid" panose="04020502070702020202" pitchFamily="82" charset="0"/>
              </a:rPr>
              <a:t>সংস্থানের</a:t>
            </a:r>
            <a:r>
              <a:rPr lang="en-US" sz="4000" dirty="0" smtClean="0">
                <a:latin typeface="Niagara Solid" panose="04020502070702020202" pitchFamily="82" charset="0"/>
              </a:rPr>
              <a:t> </a:t>
            </a:r>
            <a:r>
              <a:rPr lang="en-US" sz="4000" dirty="0" err="1" smtClean="0">
                <a:latin typeface="Niagara Solid" panose="04020502070702020202" pitchFamily="82" charset="0"/>
              </a:rPr>
              <a:t>ব্যবস্থা</a:t>
            </a:r>
            <a:r>
              <a:rPr lang="en-US" sz="4000" dirty="0" smtClean="0">
                <a:latin typeface="Niagara Solid" panose="04020502070702020202" pitchFamily="82" charset="0"/>
              </a:rPr>
              <a:t> </a:t>
            </a:r>
            <a:r>
              <a:rPr lang="en-US" sz="4000" dirty="0" err="1" smtClean="0">
                <a:latin typeface="Niagara Solid" panose="04020502070702020202" pitchFamily="82" charset="0"/>
              </a:rPr>
              <a:t>করা</a:t>
            </a:r>
            <a:r>
              <a:rPr lang="en-US" sz="4000" dirty="0" smtClean="0">
                <a:latin typeface="Niagara Solid" panose="04020502070702020202" pitchFamily="82" charset="0"/>
              </a:rPr>
              <a:t> </a:t>
            </a:r>
            <a:endParaRPr lang="en-US" sz="4000" dirty="0">
              <a:latin typeface="Niagara Solid" panose="04020502070702020202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9368" y="4671358"/>
            <a:ext cx="9733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agara Solid" panose="04020502070702020202" pitchFamily="82" charset="0"/>
              </a:rPr>
              <a:t>অস</a:t>
            </a:r>
            <a:r>
              <a:rPr lang="en-US" sz="4000" dirty="0" smtClean="0">
                <a:latin typeface="Niagara Solid" panose="04020502070702020202" pitchFamily="82" charset="0"/>
              </a:rPr>
              <a:t>ৎ </a:t>
            </a:r>
            <a:r>
              <a:rPr lang="en-US" sz="4000" dirty="0" err="1" smtClean="0">
                <a:latin typeface="Niagara Solid" panose="04020502070702020202" pitchFamily="82" charset="0"/>
              </a:rPr>
              <a:t>বন্ধুবান্ধব</a:t>
            </a:r>
            <a:r>
              <a:rPr lang="en-US" sz="4000" dirty="0" smtClean="0">
                <a:latin typeface="Niagara Solid" panose="04020502070702020202" pitchFamily="82" charset="0"/>
              </a:rPr>
              <a:t> </a:t>
            </a:r>
            <a:r>
              <a:rPr lang="en-US" sz="4000" dirty="0" err="1" smtClean="0">
                <a:latin typeface="Niagara Solid" panose="04020502070702020202" pitchFamily="82" charset="0"/>
              </a:rPr>
              <a:t>থেকে</a:t>
            </a:r>
            <a:r>
              <a:rPr lang="en-US" sz="4000" dirty="0" smtClean="0">
                <a:latin typeface="Niagara Solid" panose="04020502070702020202" pitchFamily="82" charset="0"/>
              </a:rPr>
              <a:t> </a:t>
            </a:r>
            <a:r>
              <a:rPr lang="en-US" sz="4000" dirty="0" err="1" smtClean="0">
                <a:latin typeface="Niagara Solid" panose="04020502070702020202" pitchFamily="82" charset="0"/>
              </a:rPr>
              <a:t>দূরে</a:t>
            </a:r>
            <a:r>
              <a:rPr lang="en-US" sz="4000" dirty="0" smtClean="0">
                <a:latin typeface="Niagara Solid" panose="04020502070702020202" pitchFamily="82" charset="0"/>
              </a:rPr>
              <a:t> </a:t>
            </a:r>
            <a:r>
              <a:rPr lang="en-US" sz="4000" dirty="0" err="1" smtClean="0">
                <a:latin typeface="Niagara Solid" panose="04020502070702020202" pitchFamily="82" charset="0"/>
              </a:rPr>
              <a:t>থাকা</a:t>
            </a:r>
            <a:r>
              <a:rPr lang="en-US" sz="4000" dirty="0" smtClean="0">
                <a:latin typeface="Niagara Solid" panose="04020502070702020202" pitchFamily="82" charset="0"/>
              </a:rPr>
              <a:t> ও </a:t>
            </a:r>
            <a:r>
              <a:rPr lang="en-US" sz="4000" dirty="0" err="1" smtClean="0">
                <a:latin typeface="Niagara Solid" panose="04020502070702020202" pitchFamily="82" charset="0"/>
              </a:rPr>
              <a:t>এর</a:t>
            </a:r>
            <a:r>
              <a:rPr lang="en-US" sz="4000" dirty="0" smtClean="0">
                <a:latin typeface="Niagara Solid" panose="04020502070702020202" pitchFamily="82" charset="0"/>
              </a:rPr>
              <a:t> </a:t>
            </a:r>
            <a:r>
              <a:rPr lang="en-US" sz="4000" dirty="0" err="1" smtClean="0">
                <a:latin typeface="Niagara Solid" panose="04020502070702020202" pitchFamily="82" charset="0"/>
              </a:rPr>
              <a:t>কুফল</a:t>
            </a:r>
            <a:r>
              <a:rPr lang="en-US" sz="4000" dirty="0" smtClean="0">
                <a:latin typeface="Niagara Solid" panose="04020502070702020202" pitchFamily="82" charset="0"/>
              </a:rPr>
              <a:t> </a:t>
            </a:r>
            <a:r>
              <a:rPr lang="en-US" sz="4000" dirty="0" err="1" smtClean="0">
                <a:latin typeface="Niagara Solid" panose="04020502070702020202" pitchFamily="82" charset="0"/>
              </a:rPr>
              <a:t>সম্পর্কে</a:t>
            </a:r>
            <a:r>
              <a:rPr lang="en-US" sz="4000" dirty="0" smtClean="0">
                <a:latin typeface="Niagara Solid" panose="04020502070702020202" pitchFamily="82" charset="0"/>
              </a:rPr>
              <a:t> </a:t>
            </a:r>
            <a:r>
              <a:rPr lang="en-US" sz="4000" dirty="0" err="1" smtClean="0">
                <a:latin typeface="Niagara Solid" panose="04020502070702020202" pitchFamily="82" charset="0"/>
              </a:rPr>
              <a:t>অবহিত</a:t>
            </a:r>
            <a:r>
              <a:rPr lang="en-US" sz="4000" dirty="0" smtClean="0">
                <a:latin typeface="Niagara Solid" panose="04020502070702020202" pitchFamily="82" charset="0"/>
              </a:rPr>
              <a:t> </a:t>
            </a:r>
            <a:r>
              <a:rPr lang="en-US" sz="4000" dirty="0" err="1" smtClean="0">
                <a:latin typeface="Niagara Solid" panose="04020502070702020202" pitchFamily="82" charset="0"/>
              </a:rPr>
              <a:t>করা</a:t>
            </a:r>
            <a:r>
              <a:rPr lang="en-US" sz="4000" dirty="0" smtClean="0">
                <a:latin typeface="Niagara Solid" panose="04020502070702020202" pitchFamily="82" charset="0"/>
              </a:rPr>
              <a:t> </a:t>
            </a:r>
            <a:endParaRPr lang="en-US" sz="4000" dirty="0">
              <a:latin typeface="Niagara Solid" panose="04020502070702020202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06128" y="3963472"/>
            <a:ext cx="11085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জনসচেতনতা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গড়ে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তোলা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আইনের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প্রয়োগ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46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85084" y="1302774"/>
            <a:ext cx="110465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সারাংশ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dirty="0" err="1"/>
              <a:t>মাদকাসক্তির</a:t>
            </a:r>
            <a:r>
              <a:rPr lang="en-US" sz="4000" dirty="0"/>
              <a:t> </a:t>
            </a:r>
            <a:r>
              <a:rPr lang="en-US" sz="4000" dirty="0" err="1" smtClean="0"/>
              <a:t>কারণঃ</a:t>
            </a:r>
            <a:r>
              <a:rPr lang="en-US" sz="4000" dirty="0" smtClean="0"/>
              <a:t> </a:t>
            </a:r>
            <a:r>
              <a:rPr lang="en-US" sz="4000" dirty="0" err="1" smtClean="0"/>
              <a:t>হতাশা</a:t>
            </a:r>
            <a:r>
              <a:rPr lang="en-US" sz="4000" dirty="0" smtClean="0"/>
              <a:t>,</a:t>
            </a:r>
            <a:r>
              <a:rPr lang="en-US" sz="4000" dirty="0"/>
              <a:t> </a:t>
            </a:r>
            <a:r>
              <a:rPr lang="en-US" sz="4000" dirty="0" err="1" smtClean="0"/>
              <a:t>বেকারত্ব</a:t>
            </a:r>
            <a:r>
              <a:rPr lang="en-US" sz="4000" dirty="0" smtClean="0"/>
              <a:t>,</a:t>
            </a:r>
            <a:r>
              <a:rPr lang="en-US" sz="4000" dirty="0"/>
              <a:t> </a:t>
            </a:r>
            <a:r>
              <a:rPr lang="en-US" sz="4000" dirty="0" err="1" smtClean="0"/>
              <a:t>কৌতুহল</a:t>
            </a:r>
            <a:r>
              <a:rPr lang="en-US" sz="4000" dirty="0" smtClean="0"/>
              <a:t>, </a:t>
            </a:r>
            <a:r>
              <a:rPr lang="en-US" sz="4000" dirty="0" err="1" smtClean="0"/>
              <a:t>পারিবারিক</a:t>
            </a:r>
            <a:r>
              <a:rPr lang="en-US" sz="4000" dirty="0" smtClean="0"/>
              <a:t> </a:t>
            </a:r>
            <a:r>
              <a:rPr lang="en-US" sz="4000" dirty="0" err="1" smtClean="0"/>
              <a:t>কলহ</a:t>
            </a:r>
            <a:r>
              <a:rPr lang="en-US" sz="4000" dirty="0" smtClean="0"/>
              <a:t>    </a:t>
            </a:r>
            <a:r>
              <a:rPr lang="en-US" sz="4000" dirty="0" err="1" smtClean="0"/>
              <a:t>ইত্যাদি</a:t>
            </a:r>
            <a:r>
              <a:rPr lang="en-US" sz="4000" dirty="0" smtClean="0"/>
              <a:t>। </a:t>
            </a:r>
            <a:endParaRPr lang="en-US" sz="4000" dirty="0"/>
          </a:p>
          <a:p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27716" y="3778113"/>
            <a:ext cx="1098730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q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তামাক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মাদকদ্রব্যের ক্ষতিকর </a:t>
            </a:r>
            <a:r>
              <a:rPr lang="as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মানসিক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শারীরিক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</a:p>
          <a:p>
            <a:pPr lvl="0"/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আর্থিক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727716" y="4669938"/>
            <a:ext cx="10761279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>
                <a:ln w="28575">
                  <a:noFill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মাদকাসক্তি</a:t>
            </a:r>
            <a:r>
              <a:rPr lang="en-US" sz="3600" dirty="0">
                <a:ln w="28575">
                  <a:noFill/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28575">
                  <a:noFill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600" dirty="0">
                <a:ln w="28575">
                  <a:noFill/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28575">
                  <a:noFill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পরিত্রাণের</a:t>
            </a:r>
            <a:r>
              <a:rPr lang="en-US" sz="3600" dirty="0">
                <a:ln w="28575">
                  <a:noFill/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28575">
                  <a:noFill/>
                </a:ln>
                <a:latin typeface="NikoshBAN" panose="02000000000000000000" pitchFamily="2" charset="0"/>
                <a:cs typeface="NikoshBAN" panose="02000000000000000000" pitchFamily="2" charset="0"/>
              </a:rPr>
              <a:t>উপায়ঃ</a:t>
            </a:r>
            <a:r>
              <a:rPr lang="en-US" sz="3600" dirty="0" smtClean="0">
                <a:ln w="28575">
                  <a:noFill/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নৈতিক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কার্যক্রম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প্রসার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জনসচেতনতা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আইনের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smtClean="0">
                <a:ln w="28575">
                  <a:noFill/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n w="28575">
                <a:noFill/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19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83161" y="707922"/>
            <a:ext cx="15780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4000" dirty="0" smtClean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n w="285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79524" y="2214884"/>
            <a:ext cx="9778179" cy="277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3600" dirty="0" err="1" smtClean="0">
                <a:latin typeface="Shonar Bangla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মাদকদ্রব্য</a:t>
            </a:r>
            <a:r>
              <a:rPr lang="en-US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Shonar Bangla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কী</a:t>
            </a:r>
            <a:r>
              <a:rPr lang="en-US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3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36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মাদকাসক্তির</a:t>
            </a:r>
            <a:r>
              <a:rPr lang="en-US" sz="3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২ </a:t>
            </a:r>
            <a:r>
              <a:rPr lang="en-US" sz="3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টি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কারণ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বলো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</a:p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3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মাদকদ্রব্যের</a:t>
            </a:r>
            <a:r>
              <a:rPr lang="en-US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২ </a:t>
            </a:r>
            <a:r>
              <a:rPr lang="en-US" sz="3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টি</a:t>
            </a:r>
            <a:r>
              <a:rPr lang="en-US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সামাজিক</a:t>
            </a:r>
            <a:r>
              <a:rPr lang="en-US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প্রভাব</a:t>
            </a:r>
            <a:r>
              <a:rPr lang="en-US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বলো</a:t>
            </a:r>
            <a:r>
              <a:rPr lang="en-US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571500" indent="-5715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sz="3600" dirty="0" err="1" smtClean="0">
                <a:latin typeface="Shonar Bangla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মাদকদ্রব্য</a:t>
            </a:r>
            <a:r>
              <a:rPr lang="en-US" sz="3600" dirty="0" smtClean="0">
                <a:latin typeface="Shonar Bangla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Shonar Bangla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গ্রহণে</a:t>
            </a:r>
            <a:r>
              <a:rPr lang="en-US" sz="3600" dirty="0" smtClean="0">
                <a:latin typeface="Shonar Bangla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dirty="0" err="1" smtClean="0">
                <a:latin typeface="Shonar Bangla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কি</a:t>
            </a:r>
            <a:r>
              <a:rPr lang="en-US" sz="3600" dirty="0" smtClean="0">
                <a:latin typeface="Shonar Bangla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Shonar Bangla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কি</a:t>
            </a:r>
            <a:r>
              <a:rPr lang="en-US" sz="3600" dirty="0" smtClean="0">
                <a:latin typeface="Shonar Bangla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Shonar Bangla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শারীরিক</a:t>
            </a:r>
            <a:r>
              <a:rPr lang="en-US" sz="3600" dirty="0" smtClean="0">
                <a:latin typeface="Shonar Bangla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Shonar Bangla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ক্ষতি</a:t>
            </a:r>
            <a:r>
              <a:rPr lang="en-US" sz="3600" dirty="0" smtClean="0">
                <a:latin typeface="Shonar Bangla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dirty="0" err="1" smtClean="0">
                <a:latin typeface="Shonar Bangla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পারে</a:t>
            </a:r>
            <a:r>
              <a:rPr lang="en-US" sz="3600" dirty="0" smtClean="0">
                <a:latin typeface="Shonar Bangla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2118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67929" y="3432620"/>
            <a:ext cx="11824071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মাদক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দ্রব্যের ক্ষতিকর </a:t>
            </a: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সচেতন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লিফলেট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4000" dirty="0"/>
          </a:p>
        </p:txBody>
      </p:sp>
      <p:grpSp>
        <p:nvGrpSpPr>
          <p:cNvPr id="6" name="Group 5"/>
          <p:cNvGrpSpPr/>
          <p:nvPr/>
        </p:nvGrpSpPr>
        <p:grpSpPr>
          <a:xfrm>
            <a:off x="4387644" y="548149"/>
            <a:ext cx="3709220" cy="2368278"/>
            <a:chOff x="7661787" y="518652"/>
            <a:chExt cx="2819400" cy="1752600"/>
          </a:xfrm>
        </p:grpSpPr>
        <p:pic>
          <p:nvPicPr>
            <p:cNvPr id="4" name="Picture 3" descr="images-8.jpg"/>
            <p:cNvPicPr>
              <a:picLocks noChangeAspect="1"/>
            </p:cNvPicPr>
            <p:nvPr/>
          </p:nvPicPr>
          <p:blipFill rotWithShape="1">
            <a:blip r:embed="rId2"/>
            <a:srcRect l="4079" t="6029" r="10252" b="52600"/>
            <a:stretch/>
          </p:blipFill>
          <p:spPr>
            <a:xfrm>
              <a:off x="7661787" y="518652"/>
              <a:ext cx="2764536" cy="914400"/>
            </a:xfrm>
            <a:prstGeom prst="rect">
              <a:avLst/>
            </a:prstGeom>
          </p:spPr>
        </p:pic>
        <p:sp>
          <p:nvSpPr>
            <p:cNvPr id="5" name="Horizontal Scroll 4"/>
            <p:cNvSpPr/>
            <p:nvPr/>
          </p:nvSpPr>
          <p:spPr>
            <a:xfrm>
              <a:off x="7661787" y="1204452"/>
              <a:ext cx="2819400" cy="1066800"/>
            </a:xfrm>
            <a:prstGeom prst="horizontalScroll">
              <a:avLst>
                <a:gd name="adj" fmla="val 16413"/>
              </a:avLst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bn-BD" sz="48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বাড়ির কাজ</a:t>
              </a:r>
              <a:endParaRPr lang="en-US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901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86400" y="4007810"/>
            <a:ext cx="4001793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ধন্যবাদ</a:t>
            </a:r>
            <a:r>
              <a:rPr lang="en-US" sz="115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endParaRPr lang="en-US" sz="115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4" name="Picture 3" descr="No drugs sign ภาพเวกเตอร์สต็อก No drugs sign ภาพประกอบที่ปลอดค่า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705" y="878544"/>
            <a:ext cx="4966357" cy="49913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7923" y="2256503"/>
            <a:ext cx="55948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err="1" smtClean="0">
                <a:ln w="3810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মাদককে</a:t>
            </a:r>
            <a:r>
              <a:rPr lang="en-US" sz="8000" dirty="0" smtClean="0">
                <a:ln w="3810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ln w="3810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8000" dirty="0" smtClean="0">
                <a:ln w="3810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ln w="3810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r>
              <a:rPr lang="en-US" sz="8000" dirty="0" smtClean="0">
                <a:ln w="38100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000" dirty="0">
              <a:ln w="38100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00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ogle Logo in Building43 | Google Logo in Building43. | Flick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251" y="2350503"/>
            <a:ext cx="5565059" cy="37118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2543" y="1342103"/>
            <a:ext cx="8155858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উৎসঃ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লোগো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গুগলের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মুক্ত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সোর্স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নেয়া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098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52848" y="1491847"/>
            <a:ext cx="18730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কৃতজ্ঞতা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794968"/>
              </p:ext>
            </p:extLst>
          </p:nvPr>
        </p:nvGraphicFramePr>
        <p:xfrm>
          <a:off x="1041860" y="2387717"/>
          <a:ext cx="5573182" cy="2758104"/>
        </p:xfrm>
        <a:graphic>
          <a:graphicData uri="http://schemas.openxmlformats.org/drawingml/2006/table">
            <a:tbl>
              <a:tblPr/>
              <a:tblGrid>
                <a:gridCol w="3318387">
                  <a:extLst>
                    <a:ext uri="{9D8B030D-6E8A-4147-A177-3AD203B41FA5}">
                      <a16:colId xmlns:a16="http://schemas.microsoft.com/office/drawing/2014/main" val="2662427733"/>
                    </a:ext>
                  </a:extLst>
                </a:gridCol>
                <a:gridCol w="2254795">
                  <a:extLst>
                    <a:ext uri="{9D8B030D-6E8A-4147-A177-3AD203B41FA5}">
                      <a16:colId xmlns:a16="http://schemas.microsoft.com/office/drawing/2014/main" val="3700200719"/>
                    </a:ext>
                  </a:extLst>
                </a:gridCol>
              </a:tblGrid>
              <a:tr h="230753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সম্মানিত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প্রশিক্ষক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endParaRPr lang="as-IN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পদবি</a:t>
                      </a:r>
                      <a:r>
                        <a:rPr lang="en-US" sz="28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endParaRPr lang="as-IN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0240626"/>
                  </a:ext>
                </a:extLst>
              </a:tr>
              <a:tr h="329647">
                <a:tc>
                  <a:txBody>
                    <a:bodyPr/>
                    <a:lstStyle/>
                    <a:p>
                      <a:r>
                        <a:rPr lang="as-IN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  <a:hlinkClick r:id="rId2"/>
                        </a:rPr>
                        <a:t>প্রফেসর </a:t>
                      </a:r>
                      <a:r>
                        <a:rPr lang="as-IN" sz="2800" dirty="0">
                          <a:latin typeface="NikoshBAN" panose="02000000000000000000" pitchFamily="2" charset="0"/>
                          <a:cs typeface="NikoshBAN" panose="02000000000000000000" pitchFamily="2" charset="0"/>
                          <a:hlinkClick r:id="rId2"/>
                        </a:rPr>
                        <a:t>মো: সাইফুর রহমান</a:t>
                      </a:r>
                      <a:r>
                        <a:rPr lang="as-IN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28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অধ্যক্ষ</a:t>
                      </a: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6081521"/>
                  </a:ext>
                </a:extLst>
              </a:tr>
              <a:tr h="230753">
                <a:tc>
                  <a:txBody>
                    <a:bodyPr/>
                    <a:lstStyle/>
                    <a:p>
                      <a:r>
                        <a:rPr lang="as-IN" sz="2800" dirty="0">
                          <a:latin typeface="NikoshBAN" panose="02000000000000000000" pitchFamily="2" charset="0"/>
                          <a:cs typeface="NikoshBAN" panose="02000000000000000000" pitchFamily="2" charset="0"/>
                          <a:hlinkClick r:id="rId3"/>
                        </a:rPr>
                        <a:t>মো.আব্দুল আলিম</a:t>
                      </a:r>
                      <a:r>
                        <a:rPr lang="as-IN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2800" dirty="0" smtClean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অধ্যাপক</a:t>
                      </a:r>
                      <a:endParaRPr lang="as-IN" sz="2800" dirty="0">
                        <a:effectLst/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1754457"/>
                  </a:ext>
                </a:extLst>
              </a:tr>
              <a:tr h="230753">
                <a:tc>
                  <a:txBody>
                    <a:bodyPr/>
                    <a:lstStyle/>
                    <a:p>
                      <a:r>
                        <a:rPr lang="as-IN" sz="2800">
                          <a:latin typeface="NikoshBAN" panose="02000000000000000000" pitchFamily="2" charset="0"/>
                          <a:cs typeface="NikoshBAN" panose="02000000000000000000" pitchFamily="2" charset="0"/>
                          <a:hlinkClick r:id="rId4"/>
                        </a:rPr>
                        <a:t>রফিকুল ইসলাম</a:t>
                      </a:r>
                      <a:r>
                        <a:rPr lang="as-IN" sz="280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28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সহযোগী অধ্যাপক</a:t>
                      </a: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4866033"/>
                  </a:ext>
                </a:extLst>
              </a:tr>
              <a:tr h="230753">
                <a:tc>
                  <a:txBody>
                    <a:bodyPr/>
                    <a:lstStyle/>
                    <a:p>
                      <a:r>
                        <a:rPr lang="as-IN" sz="2800">
                          <a:latin typeface="NikoshBAN" panose="02000000000000000000" pitchFamily="2" charset="0"/>
                          <a:cs typeface="NikoshBAN" panose="02000000000000000000" pitchFamily="2" charset="0"/>
                          <a:hlinkClick r:id="rId5"/>
                        </a:rPr>
                        <a:t>মোঃ তাজুল ইসলাম</a:t>
                      </a:r>
                      <a:r>
                        <a:rPr lang="as-IN" sz="280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s-IN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সহযোগী অধ্যাপক</a:t>
                      </a:r>
                      <a:endParaRPr kumimoji="0" lang="as-IN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NikoshBAN" panose="02000000000000000000" pitchFamily="2" charset="0"/>
                        <a:ea typeface="+mn-ea"/>
                        <a:cs typeface="NikoshBAN" panose="02000000000000000000" pitchFamily="2" charset="0"/>
                      </a:endParaRP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8749789"/>
                  </a:ext>
                </a:extLst>
              </a:tr>
              <a:tr h="329647">
                <a:tc>
                  <a:txBody>
                    <a:bodyPr/>
                    <a:lstStyle/>
                    <a:p>
                      <a:r>
                        <a:rPr lang="as-IN" sz="2800">
                          <a:latin typeface="NikoshBAN" panose="02000000000000000000" pitchFamily="2" charset="0"/>
                          <a:cs typeface="NikoshBAN" panose="02000000000000000000" pitchFamily="2" charset="0"/>
                          <a:hlinkClick r:id="rId6"/>
                        </a:rPr>
                        <a:t>তানিয়া আফরিন খান</a:t>
                      </a:r>
                      <a:r>
                        <a:rPr lang="as-IN" sz="280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s-IN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সহযোগী অধ্যাপক</a:t>
                      </a:r>
                      <a:endParaRPr kumimoji="0" lang="as-IN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NikoshBAN" panose="02000000000000000000" pitchFamily="2" charset="0"/>
                        <a:ea typeface="+mn-ea"/>
                        <a:cs typeface="NikoshBAN" panose="02000000000000000000" pitchFamily="2" charset="0"/>
                      </a:endParaRP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9445642"/>
                  </a:ext>
                </a:extLst>
              </a:tr>
            </a:tbl>
          </a:graphicData>
        </a:graphic>
      </p:graphicFrame>
      <p:pic>
        <p:nvPicPr>
          <p:cNvPr id="1025" name="Picture 1" descr="https://file-rajshahi.portal.gov.bd/uploads/ce1c02ba-2abf-402d-86b5-0d621d18a3a1/682/2f8/08d/6822f808dd0ad50678970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96" y="122543"/>
            <a:ext cx="1426901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file-rajshahi.portal.gov.bd/files/ttc.pabna.gov.bd/officer_list/a961e09e_bf91_44cd_a770_c8b4cd4bb8ba/d2757472c08a3d8293a21becc781c446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585" y="128704"/>
            <a:ext cx="1283317" cy="110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https://file-rajshahi.portal.gov.bd/files/ttc.pabna.gov.bd/officer_list/6cb75c96_19be_4a3a_8e7f_f14a9fb25974/9199e80ef7e9c6ceef7cc0150245d2bc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039" y="159959"/>
            <a:ext cx="126781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file-rajshahi.portal.gov.bd/files/ttc.pabna.gov.bd/officer_list/6da2f060_0e91_42c1_83f3_ed2558c49a0b/dfa5fcd723277be8a5ba13bb687af7eb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293" y="196798"/>
            <a:ext cx="144968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s://file-rajshahi.portal.gov.bd/files/ttc.pabna.gov.bd/officer_list/cab13ce5_69a0_4374_b8a1_4d24c044f3ab/ed5bcb91a292e126d76786e57c5588aa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380" y="234216"/>
            <a:ext cx="1187865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file-rajshahi.portal.gov.bd/files/ttc.pabna.gov.bd/officer_list/08f4161f_5d77_4d33_a70d_604385b8452b/9ca8ec11aab10c1b9699f38e314644d5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573" y="228008"/>
            <a:ext cx="1244122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s://file-rajshahi.portal.gov.bd/uploads/ce1c02ba-2abf-402d-86b5-0d621d18a3a1/682/2f9/64d/6822f964d2dab344159626.jpe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2217" y="228008"/>
            <a:ext cx="1223322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file-rajshahi.portal.gov.bd/files/ttc.pabna.gov.bd/officer_list/7cde7766_18c3_4d67_9461_82fb84a3844e/9200d72fd5a5114daf00deaa49da59ba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1316" y="213721"/>
            <a:ext cx="1292988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s://file-rajshahi.portal.gov.bd/files/ttc.pabna.gov.bd/officer_list/ef4433c4_423a_4e8d_b9c4_62255bd5d6a8/9ff0aedb656307c40f76562cdc77f1a8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303" y="1432279"/>
            <a:ext cx="1154161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file-rajshahi.portal.gov.bd/files/ttc.pabna.gov.bd/officer_list/3ad0aef9_5d41_47a7_b487_be1ad60202c0/4fa24284e9356812e9927aa1fe09ec0f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09" y="1211061"/>
            <a:ext cx="1307758" cy="114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ttps://file-rajshahi.portal.gov.bd/uploads/ce1c02ba-2abf-402d-86b5-0d621d18a3a1/62a/1e5/8be/62a1e58bee55d455853934.jpe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494" y="1256804"/>
            <a:ext cx="1205688" cy="1059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file-rajshahi.portal.gov.bd/uploads/ce1c02ba-2abf-402d-86b5-0d621d18a3a1/631/82b/be1/63182bbe1ada8174325947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1327" y="1420560"/>
            <a:ext cx="1177292" cy="109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https://file-rajshahi.portal.gov.bd/uploads/ce1c02ba-2abf-402d-86b5-0d621d18a3a1/647/aeb/f42/647aebf4268b3105149602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307" y="1229970"/>
            <a:ext cx="1506862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file-rajshahi.portal.gov.bd/uploads/ce1c02ba-2abf-402d-86b5-0d621d18a3a1/673/c14/4be/673c144be56df623508380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7869" y="1491847"/>
            <a:ext cx="134643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425128"/>
              </p:ext>
            </p:extLst>
          </p:nvPr>
        </p:nvGraphicFramePr>
        <p:xfrm>
          <a:off x="7279329" y="2849365"/>
          <a:ext cx="4821020" cy="2725140"/>
        </p:xfrm>
        <a:graphic>
          <a:graphicData uri="http://schemas.openxmlformats.org/drawingml/2006/table">
            <a:tbl>
              <a:tblPr/>
              <a:tblGrid>
                <a:gridCol w="2410510">
                  <a:extLst>
                    <a:ext uri="{9D8B030D-6E8A-4147-A177-3AD203B41FA5}">
                      <a16:colId xmlns:a16="http://schemas.microsoft.com/office/drawing/2014/main" val="1448111074"/>
                    </a:ext>
                  </a:extLst>
                </a:gridCol>
                <a:gridCol w="2410510">
                  <a:extLst>
                    <a:ext uri="{9D8B030D-6E8A-4147-A177-3AD203B41FA5}">
                      <a16:colId xmlns:a16="http://schemas.microsoft.com/office/drawing/2014/main" val="13142039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as-IN" sz="2800" dirty="0">
                          <a:latin typeface="NikoshBAN" panose="02000000000000000000" pitchFamily="2" charset="0"/>
                          <a:cs typeface="NikoshBAN" panose="02000000000000000000" pitchFamily="2" charset="0"/>
                          <a:hlinkClick r:id="rId21"/>
                        </a:rPr>
                        <a:t>মোঃ রশিদুল হাসান</a:t>
                      </a:r>
                      <a:r>
                        <a:rPr lang="as-IN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280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সহকারী অধ্যাপক</a:t>
                      </a: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3466721"/>
                  </a:ext>
                </a:extLst>
              </a:tr>
              <a:tr h="329647">
                <a:tc>
                  <a:txBody>
                    <a:bodyPr/>
                    <a:lstStyle/>
                    <a:p>
                      <a:r>
                        <a:rPr lang="as-IN" sz="2800">
                          <a:latin typeface="NikoshBAN" panose="02000000000000000000" pitchFamily="2" charset="0"/>
                          <a:cs typeface="NikoshBAN" panose="02000000000000000000" pitchFamily="2" charset="0"/>
                          <a:hlinkClick r:id="rId22"/>
                        </a:rPr>
                        <a:t>কৃষ্ণ চন্দ্র বিশ্বাস</a:t>
                      </a:r>
                      <a:r>
                        <a:rPr lang="as-IN" sz="280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280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সহকারী অধ্যাপক</a:t>
                      </a: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9866037"/>
                  </a:ext>
                </a:extLst>
              </a:tr>
              <a:tr h="329647">
                <a:tc>
                  <a:txBody>
                    <a:bodyPr/>
                    <a:lstStyle/>
                    <a:p>
                      <a:r>
                        <a:rPr lang="as-IN" sz="2800" dirty="0">
                          <a:latin typeface="NikoshBAN" panose="02000000000000000000" pitchFamily="2" charset="0"/>
                          <a:cs typeface="NikoshBAN" panose="02000000000000000000" pitchFamily="2" charset="0"/>
                          <a:hlinkClick r:id="rId23"/>
                        </a:rPr>
                        <a:t>মো. রবিউল জাহাঙ্গীর</a:t>
                      </a:r>
                      <a:r>
                        <a:rPr lang="as-IN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280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সহকারী অধ্যাপক</a:t>
                      </a: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1625938"/>
                  </a:ext>
                </a:extLst>
              </a:tr>
              <a:tr h="329647">
                <a:tc>
                  <a:txBody>
                    <a:bodyPr/>
                    <a:lstStyle/>
                    <a:p>
                      <a:r>
                        <a:rPr lang="as-IN" sz="2800">
                          <a:latin typeface="NikoshBAN" panose="02000000000000000000" pitchFamily="2" charset="0"/>
                          <a:cs typeface="NikoshBAN" panose="02000000000000000000" pitchFamily="2" charset="0"/>
                          <a:hlinkClick r:id="rId24"/>
                        </a:rPr>
                        <a:t>মো. রশিদুল ইসলাম</a:t>
                      </a:r>
                      <a:r>
                        <a:rPr lang="as-IN" sz="280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280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প্রভাষক</a:t>
                      </a: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8907059"/>
                  </a:ext>
                </a:extLst>
              </a:tr>
              <a:tr h="131859">
                <a:tc>
                  <a:txBody>
                    <a:bodyPr/>
                    <a:lstStyle/>
                    <a:p>
                      <a:r>
                        <a:rPr lang="as-IN" sz="2800" dirty="0">
                          <a:latin typeface="NikoshBAN" panose="02000000000000000000" pitchFamily="2" charset="0"/>
                          <a:cs typeface="NikoshBAN" panose="02000000000000000000" pitchFamily="2" charset="0"/>
                          <a:hlinkClick r:id="rId25"/>
                        </a:rPr>
                        <a:t>মো: রায়হান</a:t>
                      </a:r>
                      <a:r>
                        <a:rPr lang="as-IN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28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প্রভাষক</a:t>
                      </a: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158825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333571"/>
              </p:ext>
            </p:extLst>
          </p:nvPr>
        </p:nvGraphicFramePr>
        <p:xfrm>
          <a:off x="1041860" y="5161660"/>
          <a:ext cx="5427406" cy="1379052"/>
        </p:xfrm>
        <a:graphic>
          <a:graphicData uri="http://schemas.openxmlformats.org/drawingml/2006/table">
            <a:tbl>
              <a:tblPr/>
              <a:tblGrid>
                <a:gridCol w="3403703">
                  <a:extLst>
                    <a:ext uri="{9D8B030D-6E8A-4147-A177-3AD203B41FA5}">
                      <a16:colId xmlns:a16="http://schemas.microsoft.com/office/drawing/2014/main" val="1410300878"/>
                    </a:ext>
                  </a:extLst>
                </a:gridCol>
                <a:gridCol w="2023703">
                  <a:extLst>
                    <a:ext uri="{9D8B030D-6E8A-4147-A177-3AD203B41FA5}">
                      <a16:colId xmlns:a16="http://schemas.microsoft.com/office/drawing/2014/main" val="2835397859"/>
                    </a:ext>
                  </a:extLst>
                </a:gridCol>
              </a:tblGrid>
              <a:tr h="329647">
                <a:tc>
                  <a:txBody>
                    <a:bodyPr/>
                    <a:lstStyle/>
                    <a:p>
                      <a:r>
                        <a:rPr lang="as-IN" sz="2800" dirty="0">
                          <a:latin typeface="NikoshBAN" panose="02000000000000000000" pitchFamily="2" charset="0"/>
                          <a:cs typeface="NikoshBAN" panose="02000000000000000000" pitchFamily="2" charset="0"/>
                          <a:hlinkClick r:id="rId26"/>
                        </a:rPr>
                        <a:t>আ.ফ. মো: মিজানুর রহমান</a:t>
                      </a:r>
                      <a:r>
                        <a:rPr lang="as-IN" sz="28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2800" dirty="0" smtClean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সহযোগী অধ্যাপক</a:t>
                      </a:r>
                      <a:endParaRPr lang="as-IN" sz="2800" dirty="0">
                        <a:effectLst/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6139775"/>
                  </a:ext>
                </a:extLst>
              </a:tr>
              <a:tr h="329647">
                <a:tc>
                  <a:txBody>
                    <a:bodyPr/>
                    <a:lstStyle/>
                    <a:p>
                      <a:r>
                        <a:rPr lang="as-IN" sz="2800">
                          <a:latin typeface="NikoshBAN" panose="02000000000000000000" pitchFamily="2" charset="0"/>
                          <a:cs typeface="NikoshBAN" panose="02000000000000000000" pitchFamily="2" charset="0"/>
                          <a:hlinkClick r:id="rId27"/>
                        </a:rPr>
                        <a:t>মহাঃ জিয়াউল হক</a:t>
                      </a:r>
                      <a:r>
                        <a:rPr lang="as-IN" sz="280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s-IN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সহযোগী অধ্যাপক</a:t>
                      </a:r>
                      <a:endParaRPr kumimoji="0" lang="as-IN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NikoshBAN" panose="02000000000000000000" pitchFamily="2" charset="0"/>
                        <a:ea typeface="+mn-ea"/>
                        <a:cs typeface="NikoshBAN" panose="02000000000000000000" pitchFamily="2" charset="0"/>
                      </a:endParaRP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9365980"/>
                  </a:ext>
                </a:extLst>
              </a:tr>
              <a:tr h="329647">
                <a:tc>
                  <a:txBody>
                    <a:bodyPr/>
                    <a:lstStyle/>
                    <a:p>
                      <a:r>
                        <a:rPr lang="as-IN" sz="2800">
                          <a:latin typeface="NikoshBAN" panose="02000000000000000000" pitchFamily="2" charset="0"/>
                          <a:cs typeface="NikoshBAN" panose="02000000000000000000" pitchFamily="2" charset="0"/>
                          <a:hlinkClick r:id="rId28"/>
                        </a:rPr>
                        <a:t>মোঃ রোকনুজ্জামান</a:t>
                      </a:r>
                      <a:r>
                        <a:rPr lang="as-IN" sz="280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s-IN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NikoshBAN" panose="02000000000000000000" pitchFamily="2" charset="0"/>
                          <a:ea typeface="+mn-ea"/>
                          <a:cs typeface="NikoshBAN" panose="02000000000000000000" pitchFamily="2" charset="0"/>
                        </a:rPr>
                        <a:t>সহযোগী অধ্যাপক</a:t>
                      </a:r>
                      <a:endParaRPr kumimoji="0" lang="as-IN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NikoshBAN" panose="02000000000000000000" pitchFamily="2" charset="0"/>
                        <a:ea typeface="+mn-ea"/>
                        <a:cs typeface="NikoshBAN" panose="02000000000000000000" pitchFamily="2" charset="0"/>
                      </a:endParaRPr>
                    </a:p>
                  </a:txBody>
                  <a:tcPr marL="32965" marR="32965" marT="16482" marB="164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15878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116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378</Words>
  <Application>Microsoft Office PowerPoint</Application>
  <PresentationFormat>Widescreen</PresentationFormat>
  <Paragraphs>245</Paragraphs>
  <Slides>17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Niagara Solid</vt:lpstr>
      <vt:lpstr>NikoshBAN</vt:lpstr>
      <vt:lpstr>Shonar Bangla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K M Anowarul Haq</dc:creator>
  <cp:lastModifiedBy>A K M Anowarul Haq</cp:lastModifiedBy>
  <cp:revision>162</cp:revision>
  <dcterms:created xsi:type="dcterms:W3CDTF">2025-12-11T18:18:53Z</dcterms:created>
  <dcterms:modified xsi:type="dcterms:W3CDTF">2026-08-14T09:11:04Z</dcterms:modified>
</cp:coreProperties>
</file>