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70" r:id="rId5"/>
  </p:sldMasterIdLst>
  <p:notesMasterIdLst>
    <p:notesMasterId r:id="rId29"/>
  </p:notesMasterIdLst>
  <p:sldIdLst>
    <p:sldId id="264" r:id="rId6"/>
    <p:sldId id="259" r:id="rId7"/>
    <p:sldId id="261" r:id="rId8"/>
    <p:sldId id="260" r:id="rId9"/>
    <p:sldId id="262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19" autoAdjust="0"/>
  </p:normalViewPr>
  <p:slideViewPr>
    <p:cSldViewPr snapToGrid="0">
      <p:cViewPr varScale="1">
        <p:scale>
          <a:sx n="55" d="100"/>
          <a:sy n="55" d="100"/>
        </p:scale>
        <p:origin x="1096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zrul Islam" userId="31a92fae3bd02b68" providerId="LiveId" clId="{325091F3-3492-405B-8A80-9A2185B27ED5}"/>
    <pc:docChg chg="undo custSel addSld delSld modSld">
      <pc:chgData name="Nazrul Islam" userId="31a92fae3bd02b68" providerId="LiveId" clId="{325091F3-3492-405B-8A80-9A2185B27ED5}" dt="2026-08-13T14:09:46.834" v="1686" actId="207"/>
      <pc:docMkLst>
        <pc:docMk/>
      </pc:docMkLst>
      <pc:sldChg chg="modSp mod">
        <pc:chgData name="Nazrul Islam" userId="31a92fae3bd02b68" providerId="LiveId" clId="{325091F3-3492-405B-8A80-9A2185B27ED5}" dt="2026-08-13T14:00:05.366" v="1615" actId="339"/>
        <pc:sldMkLst>
          <pc:docMk/>
          <pc:sldMk cId="175258833" sldId="259"/>
        </pc:sldMkLst>
        <pc:spChg chg="mod">
          <ac:chgData name="Nazrul Islam" userId="31a92fae3bd02b68" providerId="LiveId" clId="{325091F3-3492-405B-8A80-9A2185B27ED5}" dt="2026-08-13T13:59:14.817" v="1607" actId="339"/>
          <ac:spMkLst>
            <pc:docMk/>
            <pc:sldMk cId="175258833" sldId="259"/>
            <ac:spMk id="2" creationId="{87F63830-565A-F2DD-F4D7-A73FEB5DC08D}"/>
          </ac:spMkLst>
        </pc:spChg>
        <pc:spChg chg="mod">
          <ac:chgData name="Nazrul Islam" userId="31a92fae3bd02b68" providerId="LiveId" clId="{325091F3-3492-405B-8A80-9A2185B27ED5}" dt="2026-08-13T14:00:05.366" v="1615" actId="339"/>
          <ac:spMkLst>
            <pc:docMk/>
            <pc:sldMk cId="175258833" sldId="259"/>
            <ac:spMk id="3" creationId="{81C025A2-6872-CAAE-764B-729CA3175727}"/>
          </ac:spMkLst>
        </pc:spChg>
        <pc:spChg chg="mod">
          <ac:chgData name="Nazrul Islam" userId="31a92fae3bd02b68" providerId="LiveId" clId="{325091F3-3492-405B-8A80-9A2185B27ED5}" dt="2026-08-13T13:59:51.290" v="1614" actId="27636"/>
          <ac:spMkLst>
            <pc:docMk/>
            <pc:sldMk cId="175258833" sldId="259"/>
            <ac:spMk id="4" creationId="{CEFB8A47-2718-9BAC-BD2A-D911DE30F332}"/>
          </ac:spMkLst>
        </pc:spChg>
      </pc:sldChg>
      <pc:sldChg chg="addSp delSp modSp add mod">
        <pc:chgData name="Nazrul Islam" userId="31a92fae3bd02b68" providerId="LiveId" clId="{325091F3-3492-405B-8A80-9A2185B27ED5}" dt="2026-08-13T14:09:46.834" v="1686" actId="207"/>
        <pc:sldMkLst>
          <pc:docMk/>
          <pc:sldMk cId="3040633529" sldId="260"/>
        </pc:sldMkLst>
        <pc:spChg chg="mod">
          <ac:chgData name="Nazrul Islam" userId="31a92fae3bd02b68" providerId="LiveId" clId="{325091F3-3492-405B-8A80-9A2185B27ED5}" dt="2026-08-12T13:55:22.291" v="173" actId="207"/>
          <ac:spMkLst>
            <pc:docMk/>
            <pc:sldMk cId="3040633529" sldId="260"/>
            <ac:spMk id="2" creationId="{82C1B165-F5E3-2754-E93B-D696A0D42E4B}"/>
          </ac:spMkLst>
        </pc:spChg>
        <pc:spChg chg="add del mod">
          <ac:chgData name="Nazrul Islam" userId="31a92fae3bd02b68" providerId="LiveId" clId="{325091F3-3492-405B-8A80-9A2185B27ED5}" dt="2026-08-12T13:54:02.718" v="156" actId="11529"/>
          <ac:spMkLst>
            <pc:docMk/>
            <pc:sldMk cId="3040633529" sldId="260"/>
            <ac:spMk id="3" creationId="{0FE992E1-70B7-9CB2-3384-D1BC44702B09}"/>
          </ac:spMkLst>
        </pc:spChg>
        <pc:spChg chg="add del">
          <ac:chgData name="Nazrul Islam" userId="31a92fae3bd02b68" providerId="LiveId" clId="{325091F3-3492-405B-8A80-9A2185B27ED5}" dt="2026-08-12T13:54:30.528" v="166" actId="11529"/>
          <ac:spMkLst>
            <pc:docMk/>
            <pc:sldMk cId="3040633529" sldId="260"/>
            <ac:spMk id="4" creationId="{DAB73D80-C606-516E-E135-B9FD4E854BBD}"/>
          </ac:spMkLst>
        </pc:spChg>
        <pc:spChg chg="add mod">
          <ac:chgData name="Nazrul Islam" userId="31a92fae3bd02b68" providerId="LiveId" clId="{325091F3-3492-405B-8A80-9A2185B27ED5}" dt="2026-08-12T13:54:50.873" v="170" actId="14100"/>
          <ac:spMkLst>
            <pc:docMk/>
            <pc:sldMk cId="3040633529" sldId="260"/>
            <ac:spMk id="5" creationId="{50207D62-7BDB-1889-0D23-A9FC5DCB5AA9}"/>
          </ac:spMkLst>
        </pc:spChg>
        <pc:graphicFrameChg chg="mod modGraphic">
          <ac:chgData name="Nazrul Islam" userId="31a92fae3bd02b68" providerId="LiveId" clId="{325091F3-3492-405B-8A80-9A2185B27ED5}" dt="2026-08-13T14:09:46.834" v="1686" actId="207"/>
          <ac:graphicFrameMkLst>
            <pc:docMk/>
            <pc:sldMk cId="3040633529" sldId="260"/>
            <ac:graphicFrameMk id="6" creationId="{4C1DAF00-B0A1-6E39-9A55-A1E0927DEFE1}"/>
          </ac:graphicFrameMkLst>
        </pc:graphicFrameChg>
        <pc:picChg chg="add">
          <ac:chgData name="Nazrul Islam" userId="31a92fae3bd02b68" providerId="LiveId" clId="{325091F3-3492-405B-8A80-9A2185B27ED5}" dt="2026-08-12T13:56:04.048" v="174"/>
          <ac:picMkLst>
            <pc:docMk/>
            <pc:sldMk cId="3040633529" sldId="260"/>
            <ac:picMk id="7" creationId="{CCF168DB-51A3-5789-EFD6-FB6BE6ADFA24}"/>
          </ac:picMkLst>
        </pc:picChg>
      </pc:sldChg>
      <pc:sldChg chg="addSp modSp mod">
        <pc:chgData name="Nazrul Islam" userId="31a92fae3bd02b68" providerId="LiveId" clId="{325091F3-3492-405B-8A80-9A2185B27ED5}" dt="2026-08-12T13:47:53.565" v="7" actId="1440"/>
        <pc:sldMkLst>
          <pc:docMk/>
          <pc:sldMk cId="990055636" sldId="261"/>
        </pc:sldMkLst>
        <pc:picChg chg="add mod">
          <ac:chgData name="Nazrul Islam" userId="31a92fae3bd02b68" providerId="LiveId" clId="{325091F3-3492-405B-8A80-9A2185B27ED5}" dt="2026-08-12T13:47:53.565" v="7" actId="1440"/>
          <ac:picMkLst>
            <pc:docMk/>
            <pc:sldMk cId="990055636" sldId="261"/>
            <ac:picMk id="4" creationId="{A1703E42-F031-71EF-5992-CDCDE845F8C9}"/>
          </ac:picMkLst>
        </pc:picChg>
      </pc:sldChg>
      <pc:sldChg chg="addSp delSp modSp add mod">
        <pc:chgData name="Nazrul Islam" userId="31a92fae3bd02b68" providerId="LiveId" clId="{325091F3-3492-405B-8A80-9A2185B27ED5}" dt="2026-08-12T14:16:27.863" v="226" actId="208"/>
        <pc:sldMkLst>
          <pc:docMk/>
          <pc:sldMk cId="2714301410" sldId="262"/>
        </pc:sldMkLst>
        <pc:spChg chg="mod">
          <ac:chgData name="Nazrul Islam" userId="31a92fae3bd02b68" providerId="LiveId" clId="{325091F3-3492-405B-8A80-9A2185B27ED5}" dt="2026-08-12T14:04:56.058" v="181" actId="14861"/>
          <ac:spMkLst>
            <pc:docMk/>
            <pc:sldMk cId="2714301410" sldId="262"/>
            <ac:spMk id="2" creationId="{92B9952D-9CB1-7BDC-01F5-6A31BBE9F94A}"/>
          </ac:spMkLst>
        </pc:spChg>
        <pc:spChg chg="add del mod">
          <ac:chgData name="Nazrul Islam" userId="31a92fae3bd02b68" providerId="LiveId" clId="{325091F3-3492-405B-8A80-9A2185B27ED5}" dt="2026-08-12T14:11:54.440" v="191" actId="1032"/>
          <ac:spMkLst>
            <pc:docMk/>
            <pc:sldMk cId="2714301410" sldId="262"/>
            <ac:spMk id="5" creationId="{847D6AB4-93A7-34CC-A436-446376DF5496}"/>
          </ac:spMkLst>
        </pc:spChg>
        <pc:spChg chg="add mod">
          <ac:chgData name="Nazrul Islam" userId="31a92fae3bd02b68" providerId="LiveId" clId="{325091F3-3492-405B-8A80-9A2185B27ED5}" dt="2026-08-12T14:12:22.409" v="192"/>
          <ac:spMkLst>
            <pc:docMk/>
            <pc:sldMk cId="2714301410" sldId="262"/>
            <ac:spMk id="9" creationId="{9D7D9B8B-5B81-0ACA-4B92-F086E59F6CDE}"/>
          </ac:spMkLst>
        </pc:spChg>
        <pc:spChg chg="add mod">
          <ac:chgData name="Nazrul Islam" userId="31a92fae3bd02b68" providerId="LiveId" clId="{325091F3-3492-405B-8A80-9A2185B27ED5}" dt="2026-08-12T14:12:22.409" v="192"/>
          <ac:spMkLst>
            <pc:docMk/>
            <pc:sldMk cId="2714301410" sldId="262"/>
            <ac:spMk id="10" creationId="{97F99CB5-2332-96A7-62B3-EBB81CEB66F1}"/>
          </ac:spMkLst>
        </pc:spChg>
        <pc:grpChg chg="add del mod">
          <ac:chgData name="Nazrul Islam" userId="31a92fae3bd02b68" providerId="LiveId" clId="{325091F3-3492-405B-8A80-9A2185B27ED5}" dt="2026-08-12T14:12:32.632" v="193" actId="478"/>
          <ac:grpSpMkLst>
            <pc:docMk/>
            <pc:sldMk cId="2714301410" sldId="262"/>
            <ac:grpSpMk id="8" creationId="{8D11A513-CCC5-1BF1-AE56-1E7F583AED30}"/>
          </ac:grpSpMkLst>
        </pc:grpChg>
        <pc:graphicFrameChg chg="del mod">
          <ac:chgData name="Nazrul Islam" userId="31a92fae3bd02b68" providerId="LiveId" clId="{325091F3-3492-405B-8A80-9A2185B27ED5}" dt="2026-08-12T14:05:23.637" v="186" actId="478"/>
          <ac:graphicFrameMkLst>
            <pc:docMk/>
            <pc:sldMk cId="2714301410" sldId="262"/>
            <ac:graphicFrameMk id="4" creationId="{FEF4536E-5E2F-A3D7-E3B9-6061AD72F77A}"/>
          </ac:graphicFrameMkLst>
        </pc:graphicFrameChg>
        <pc:graphicFrameChg chg="add del mod ord modGraphic">
          <ac:chgData name="Nazrul Islam" userId="31a92fae3bd02b68" providerId="LiveId" clId="{325091F3-3492-405B-8A80-9A2185B27ED5}" dt="2026-08-12T14:11:22.160" v="190" actId="931"/>
          <ac:graphicFrameMkLst>
            <pc:docMk/>
            <pc:sldMk cId="2714301410" sldId="262"/>
            <ac:graphicFrameMk id="6" creationId="{CE52031B-1C7A-D3B7-A29D-A46B30F1E3D3}"/>
          </ac:graphicFrameMkLst>
        </pc:graphicFrameChg>
        <pc:graphicFrameChg chg="add mod modGraphic">
          <ac:chgData name="Nazrul Islam" userId="31a92fae3bd02b68" providerId="LiveId" clId="{325091F3-3492-405B-8A80-9A2185B27ED5}" dt="2026-08-12T14:16:27.863" v="226" actId="208"/>
          <ac:graphicFrameMkLst>
            <pc:docMk/>
            <pc:sldMk cId="2714301410" sldId="262"/>
            <ac:graphicFrameMk id="7" creationId="{13DC2483-7C81-CA1D-9BC4-A721261FD69D}"/>
          </ac:graphicFrameMkLst>
        </pc:graphicFrameChg>
      </pc:sldChg>
      <pc:sldChg chg="modSp">
        <pc:chgData name="Nazrul Islam" userId="31a92fae3bd02b68" providerId="LiveId" clId="{325091F3-3492-405B-8A80-9A2185B27ED5}" dt="2026-08-13T14:00:49.433" v="1617" actId="339"/>
        <pc:sldMkLst>
          <pc:docMk/>
          <pc:sldMk cId="42028081" sldId="264"/>
        </pc:sldMkLst>
        <pc:spChg chg="mod">
          <ac:chgData name="Nazrul Islam" userId="31a92fae3bd02b68" providerId="LiveId" clId="{325091F3-3492-405B-8A80-9A2185B27ED5}" dt="2026-08-13T14:00:35.065" v="1616" actId="339"/>
          <ac:spMkLst>
            <pc:docMk/>
            <pc:sldMk cId="42028081" sldId="264"/>
            <ac:spMk id="2" creationId="{18C3B467-088C-4F3D-A9A7-105C4E1E20CD}"/>
          </ac:spMkLst>
        </pc:spChg>
        <pc:picChg chg="mod">
          <ac:chgData name="Nazrul Islam" userId="31a92fae3bd02b68" providerId="LiveId" clId="{325091F3-3492-405B-8A80-9A2185B27ED5}" dt="2026-08-13T14:00:49.433" v="1617" actId="339"/>
          <ac:picMkLst>
            <pc:docMk/>
            <pc:sldMk cId="42028081" sldId="264"/>
            <ac:picMk id="8" creationId="{46768272-0F6A-4E58-A45C-F10D015D8952}"/>
          </ac:picMkLst>
        </pc:picChg>
      </pc:sldChg>
      <pc:sldChg chg="addSp delSp modSp new mod">
        <pc:chgData name="Nazrul Islam" userId="31a92fae3bd02b68" providerId="LiveId" clId="{325091F3-3492-405B-8A80-9A2185B27ED5}" dt="2026-08-13T13:58:43.427" v="1606" actId="207"/>
        <pc:sldMkLst>
          <pc:docMk/>
          <pc:sldMk cId="203403608" sldId="265"/>
        </pc:sldMkLst>
        <pc:spChg chg="del mod">
          <ac:chgData name="Nazrul Islam" userId="31a92fae3bd02b68" providerId="LiveId" clId="{325091F3-3492-405B-8A80-9A2185B27ED5}" dt="2026-08-13T13:58:10.926" v="1600" actId="12084"/>
          <ac:spMkLst>
            <pc:docMk/>
            <pc:sldMk cId="203403608" sldId="265"/>
            <ac:spMk id="2" creationId="{F27FC82C-0FF3-71BD-3A2F-257FDDE0831C}"/>
          </ac:spMkLst>
        </pc:spChg>
        <pc:spChg chg="del">
          <ac:chgData name="Nazrul Islam" userId="31a92fae3bd02b68" providerId="LiveId" clId="{325091F3-3492-405B-8A80-9A2185B27ED5}" dt="2026-08-12T14:19:06.854" v="229" actId="1032"/>
          <ac:spMkLst>
            <pc:docMk/>
            <pc:sldMk cId="203403608" sldId="265"/>
            <ac:spMk id="3" creationId="{76BF9806-26EB-C18B-5B64-A3E14F81E13A}"/>
          </ac:spMkLst>
        </pc:spChg>
        <pc:graphicFrameChg chg="add mod">
          <ac:chgData name="Nazrul Islam" userId="31a92fae3bd02b68" providerId="LiveId" clId="{325091F3-3492-405B-8A80-9A2185B27ED5}" dt="2026-08-13T13:58:17.912" v="1603" actId="12269"/>
          <ac:graphicFrameMkLst>
            <pc:docMk/>
            <pc:sldMk cId="203403608" sldId="265"/>
            <ac:graphicFrameMk id="3" creationId="{C9F83143-CA1E-68CE-534C-B99FE130C195}"/>
          </ac:graphicFrameMkLst>
        </pc:graphicFrameChg>
        <pc:graphicFrameChg chg="add mod modGraphic">
          <ac:chgData name="Nazrul Islam" userId="31a92fae3bd02b68" providerId="LiveId" clId="{325091F3-3492-405B-8A80-9A2185B27ED5}" dt="2026-08-13T13:58:43.427" v="1606" actId="207"/>
          <ac:graphicFrameMkLst>
            <pc:docMk/>
            <pc:sldMk cId="203403608" sldId="265"/>
            <ac:graphicFrameMk id="4" creationId="{406FEDD0-8F46-9EBB-D7CD-0FFBC667A27C}"/>
          </ac:graphicFrameMkLst>
        </pc:graphicFrameChg>
      </pc:sldChg>
      <pc:sldChg chg="new del">
        <pc:chgData name="Nazrul Islam" userId="31a92fae3bd02b68" providerId="LiveId" clId="{325091F3-3492-405B-8A80-9A2185B27ED5}" dt="2026-08-12T13:49:18.306" v="11" actId="47"/>
        <pc:sldMkLst>
          <pc:docMk/>
          <pc:sldMk cId="2127740720" sldId="265"/>
        </pc:sldMkLst>
      </pc:sldChg>
      <pc:sldChg chg="addSp delSp modSp new mod">
        <pc:chgData name="Nazrul Islam" userId="31a92fae3bd02b68" providerId="LiveId" clId="{325091F3-3492-405B-8A80-9A2185B27ED5}" dt="2026-08-13T14:09:21.950" v="1684" actId="207"/>
        <pc:sldMkLst>
          <pc:docMk/>
          <pc:sldMk cId="3719740475" sldId="266"/>
        </pc:sldMkLst>
        <pc:spChg chg="mod">
          <ac:chgData name="Nazrul Islam" userId="31a92fae3bd02b68" providerId="LiveId" clId="{325091F3-3492-405B-8A80-9A2185B27ED5}" dt="2026-08-12T14:31:27.097" v="329" actId="339"/>
          <ac:spMkLst>
            <pc:docMk/>
            <pc:sldMk cId="3719740475" sldId="266"/>
            <ac:spMk id="2" creationId="{983248B7-71A9-FAAC-2E41-C4E1B8F423EA}"/>
          </ac:spMkLst>
        </pc:spChg>
        <pc:spChg chg="add del">
          <ac:chgData name="Nazrul Islam" userId="31a92fae3bd02b68" providerId="LiveId" clId="{325091F3-3492-405B-8A80-9A2185B27ED5}" dt="2026-08-12T14:25:49.996" v="263" actId="1032"/>
          <ac:spMkLst>
            <pc:docMk/>
            <pc:sldMk cId="3719740475" sldId="266"/>
            <ac:spMk id="3" creationId="{A80C1C00-6355-5E9C-815E-99BB94803465}"/>
          </ac:spMkLst>
        </pc:spChg>
        <pc:graphicFrameChg chg="add del modGraphic">
          <ac:chgData name="Nazrul Islam" userId="31a92fae3bd02b68" providerId="LiveId" clId="{325091F3-3492-405B-8A80-9A2185B27ED5}" dt="2026-08-12T14:23:37.719" v="259" actId="1032"/>
          <ac:graphicFrameMkLst>
            <pc:docMk/>
            <pc:sldMk cId="3719740475" sldId="266"/>
            <ac:graphicFrameMk id="4" creationId="{CDD37536-56E4-F3C4-94DF-319119784C7C}"/>
          </ac:graphicFrameMkLst>
        </pc:graphicFrameChg>
        <pc:graphicFrameChg chg="add del mod modGraphic">
          <ac:chgData name="Nazrul Islam" userId="31a92fae3bd02b68" providerId="LiveId" clId="{325091F3-3492-405B-8A80-9A2185B27ED5}" dt="2026-08-12T14:24:21.441" v="262" actId="1032"/>
          <ac:graphicFrameMkLst>
            <pc:docMk/>
            <pc:sldMk cId="3719740475" sldId="266"/>
            <ac:graphicFrameMk id="5" creationId="{9F919E91-FA3E-2E1B-E2CD-1D691FCEF96F}"/>
          </ac:graphicFrameMkLst>
        </pc:graphicFrameChg>
        <pc:graphicFrameChg chg="add mod modGraphic">
          <ac:chgData name="Nazrul Islam" userId="31a92fae3bd02b68" providerId="LiveId" clId="{325091F3-3492-405B-8A80-9A2185B27ED5}" dt="2026-08-13T14:09:21.950" v="1684" actId="207"/>
          <ac:graphicFrameMkLst>
            <pc:docMk/>
            <pc:sldMk cId="3719740475" sldId="266"/>
            <ac:graphicFrameMk id="6" creationId="{9B767011-2C62-E96A-053F-ED5F63015E3F}"/>
          </ac:graphicFrameMkLst>
        </pc:graphicFrameChg>
      </pc:sldChg>
      <pc:sldChg chg="addSp delSp modSp new mod">
        <pc:chgData name="Nazrul Islam" userId="31a92fae3bd02b68" providerId="LiveId" clId="{325091F3-3492-405B-8A80-9A2185B27ED5}" dt="2026-08-13T13:57:45.891" v="1599" actId="339"/>
        <pc:sldMkLst>
          <pc:docMk/>
          <pc:sldMk cId="1102958666" sldId="267"/>
        </pc:sldMkLst>
        <pc:spChg chg="del mod">
          <ac:chgData name="Nazrul Islam" userId="31a92fae3bd02b68" providerId="LiveId" clId="{325091F3-3492-405B-8A80-9A2185B27ED5}" dt="2026-08-13T13:56:51.382" v="1592" actId="12084"/>
          <ac:spMkLst>
            <pc:docMk/>
            <pc:sldMk cId="1102958666" sldId="267"/>
            <ac:spMk id="2" creationId="{0E3CFAAA-0FB1-C1BC-7B7F-C2321D488911}"/>
          </ac:spMkLst>
        </pc:spChg>
        <pc:spChg chg="del mod">
          <ac:chgData name="Nazrul Islam" userId="31a92fae3bd02b68" providerId="LiveId" clId="{325091F3-3492-405B-8A80-9A2185B27ED5}" dt="2026-08-13T13:53:50.145" v="1561" actId="12084"/>
          <ac:spMkLst>
            <pc:docMk/>
            <pc:sldMk cId="1102958666" sldId="267"/>
            <ac:spMk id="3" creationId="{BB4C3C6B-0787-F89B-9DC2-4BD7B4342596}"/>
          </ac:spMkLst>
        </pc:spChg>
        <pc:graphicFrameChg chg="add mod modGraphic">
          <ac:chgData name="Nazrul Islam" userId="31a92fae3bd02b68" providerId="LiveId" clId="{325091F3-3492-405B-8A80-9A2185B27ED5}" dt="2026-08-13T13:57:37.922" v="1598" actId="339"/>
          <ac:graphicFrameMkLst>
            <pc:docMk/>
            <pc:sldMk cId="1102958666" sldId="267"/>
            <ac:graphicFrameMk id="4" creationId="{99F521B6-0687-C955-5E6E-153AA5B85DE3}"/>
          </ac:graphicFrameMkLst>
        </pc:graphicFrameChg>
        <pc:graphicFrameChg chg="add mod">
          <ac:chgData name="Nazrul Islam" userId="31a92fae3bd02b68" providerId="LiveId" clId="{325091F3-3492-405B-8A80-9A2185B27ED5}" dt="2026-08-13T13:57:45.891" v="1599" actId="339"/>
          <ac:graphicFrameMkLst>
            <pc:docMk/>
            <pc:sldMk cId="1102958666" sldId="267"/>
            <ac:graphicFrameMk id="5" creationId="{EA9BC2CE-5DA0-43CD-02BA-B178BBF5D453}"/>
          </ac:graphicFrameMkLst>
        </pc:graphicFrameChg>
      </pc:sldChg>
      <pc:sldChg chg="addSp delSp modSp new mod">
        <pc:chgData name="Nazrul Islam" userId="31a92fae3bd02b68" providerId="LiveId" clId="{325091F3-3492-405B-8A80-9A2185B27ED5}" dt="2026-08-13T14:02:54.221" v="1648" actId="113"/>
        <pc:sldMkLst>
          <pc:docMk/>
          <pc:sldMk cId="351270172" sldId="268"/>
        </pc:sldMkLst>
        <pc:spChg chg="add del mod">
          <ac:chgData name="Nazrul Islam" userId="31a92fae3bd02b68" providerId="LiveId" clId="{325091F3-3492-405B-8A80-9A2185B27ED5}" dt="2026-08-13T14:02:15.040" v="1641" actId="12084"/>
          <ac:spMkLst>
            <pc:docMk/>
            <pc:sldMk cId="351270172" sldId="268"/>
            <ac:spMk id="2" creationId="{5275CA95-3909-BEA4-074B-A2E799E9F1B4}"/>
          </ac:spMkLst>
        </pc:spChg>
        <pc:spChg chg="add del mod">
          <ac:chgData name="Nazrul Islam" userId="31a92fae3bd02b68" providerId="LiveId" clId="{325091F3-3492-405B-8A80-9A2185B27ED5}" dt="2026-08-12T15:44:00.818" v="384"/>
          <ac:spMkLst>
            <pc:docMk/>
            <pc:sldMk cId="351270172" sldId="268"/>
            <ac:spMk id="4" creationId="{6C1CDF95-F82F-828C-4F57-F2D480EEBF0E}"/>
          </ac:spMkLst>
        </pc:spChg>
        <pc:spChg chg="add mod">
          <ac:chgData name="Nazrul Islam" userId="31a92fae3bd02b68" providerId="LiveId" clId="{325091F3-3492-405B-8A80-9A2185B27ED5}" dt="2026-08-12T15:45:19.208" v="392" actId="767"/>
          <ac:spMkLst>
            <pc:docMk/>
            <pc:sldMk cId="351270172" sldId="268"/>
            <ac:spMk id="6" creationId="{B1DBCC44-7C5B-65DD-1554-0D2819CD4216}"/>
          </ac:spMkLst>
        </pc:spChg>
        <pc:graphicFrameChg chg="add mod">
          <ac:chgData name="Nazrul Islam" userId="31a92fae3bd02b68" providerId="LiveId" clId="{325091F3-3492-405B-8A80-9A2185B27ED5}" dt="2026-08-13T14:01:59.813" v="1639" actId="12269"/>
          <ac:graphicFrameMkLst>
            <pc:docMk/>
            <pc:sldMk cId="351270172" sldId="268"/>
            <ac:graphicFrameMk id="4" creationId="{75154889-1288-95D1-5125-0A8E0BE6EDE9}"/>
          </ac:graphicFrameMkLst>
        </pc:graphicFrameChg>
        <pc:graphicFrameChg chg="add mod modGraphic">
          <ac:chgData name="Nazrul Islam" userId="31a92fae3bd02b68" providerId="LiveId" clId="{325091F3-3492-405B-8A80-9A2185B27ED5}" dt="2026-08-13T14:02:54.221" v="1648" actId="113"/>
          <ac:graphicFrameMkLst>
            <pc:docMk/>
            <pc:sldMk cId="351270172" sldId="268"/>
            <ac:graphicFrameMk id="6" creationId="{45F629DB-1FC6-AFAB-99C1-651E32F04B9D}"/>
          </ac:graphicFrameMkLst>
        </pc:graphicFrameChg>
        <pc:picChg chg="add mod">
          <ac:chgData name="Nazrul Islam" userId="31a92fae3bd02b68" providerId="LiveId" clId="{325091F3-3492-405B-8A80-9A2185B27ED5}" dt="2026-08-12T15:43:48.661" v="380" actId="1076"/>
          <ac:picMkLst>
            <pc:docMk/>
            <pc:sldMk cId="351270172" sldId="268"/>
            <ac:picMk id="3" creationId="{84C55A8C-3C1F-E30C-09EF-4606BA323F59}"/>
          </ac:picMkLst>
        </pc:picChg>
        <pc:picChg chg="add mod">
          <ac:chgData name="Nazrul Islam" userId="31a92fae3bd02b68" providerId="LiveId" clId="{325091F3-3492-405B-8A80-9A2185B27ED5}" dt="2026-08-12T15:44:08.485" v="388" actId="14100"/>
          <ac:picMkLst>
            <pc:docMk/>
            <pc:sldMk cId="351270172" sldId="268"/>
            <ac:picMk id="5" creationId="{87E0D7D4-010F-1587-3774-CC7864CE7C50}"/>
          </ac:picMkLst>
        </pc:picChg>
      </pc:sldChg>
      <pc:sldChg chg="addSp delSp modSp new mod">
        <pc:chgData name="Nazrul Islam" userId="31a92fae3bd02b68" providerId="LiveId" clId="{325091F3-3492-405B-8A80-9A2185B27ED5}" dt="2026-08-13T14:08:45.101" v="1681" actId="208"/>
        <pc:sldMkLst>
          <pc:docMk/>
          <pc:sldMk cId="549295149" sldId="269"/>
        </pc:sldMkLst>
        <pc:spChg chg="del mod">
          <ac:chgData name="Nazrul Islam" userId="31a92fae3bd02b68" providerId="LiveId" clId="{325091F3-3492-405B-8A80-9A2185B27ED5}" dt="2026-08-12T15:50:52.435" v="410" actId="12084"/>
          <ac:spMkLst>
            <pc:docMk/>
            <pc:sldMk cId="549295149" sldId="269"/>
            <ac:spMk id="2" creationId="{816200F0-1524-CCF2-9BE5-922CA4DFEFC2}"/>
          </ac:spMkLst>
        </pc:spChg>
        <pc:spChg chg="del mod">
          <ac:chgData name="Nazrul Islam" userId="31a92fae3bd02b68" providerId="LiveId" clId="{325091F3-3492-405B-8A80-9A2185B27ED5}" dt="2026-08-12T15:50:39.038" v="409" actId="12084"/>
          <ac:spMkLst>
            <pc:docMk/>
            <pc:sldMk cId="549295149" sldId="269"/>
            <ac:spMk id="3" creationId="{7915996D-1B38-F0F4-6E0F-DB9FC31F59E9}"/>
          </ac:spMkLst>
        </pc:spChg>
        <pc:graphicFrameChg chg="add mod">
          <ac:chgData name="Nazrul Islam" userId="31a92fae3bd02b68" providerId="LiveId" clId="{325091F3-3492-405B-8A80-9A2185B27ED5}" dt="2026-08-13T14:08:32.650" v="1679" actId="207"/>
          <ac:graphicFrameMkLst>
            <pc:docMk/>
            <pc:sldMk cId="549295149" sldId="269"/>
            <ac:graphicFrameMk id="4" creationId="{6F6ED168-66E2-FA0C-649B-EDC1F4D89E36}"/>
          </ac:graphicFrameMkLst>
        </pc:graphicFrameChg>
        <pc:graphicFrameChg chg="add mod">
          <ac:chgData name="Nazrul Islam" userId="31a92fae3bd02b68" providerId="LiveId" clId="{325091F3-3492-405B-8A80-9A2185B27ED5}" dt="2026-08-13T14:08:45.101" v="1681" actId="208"/>
          <ac:graphicFrameMkLst>
            <pc:docMk/>
            <pc:sldMk cId="549295149" sldId="269"/>
            <ac:graphicFrameMk id="5" creationId="{58B351D9-6358-4F79-71CB-10B09EBE0814}"/>
          </ac:graphicFrameMkLst>
        </pc:graphicFrameChg>
      </pc:sldChg>
      <pc:sldChg chg="addSp delSp modSp new mod">
        <pc:chgData name="Nazrul Islam" userId="31a92fae3bd02b68" providerId="LiveId" clId="{325091F3-3492-405B-8A80-9A2185B27ED5}" dt="2026-08-13T14:08:02.133" v="1676" actId="207"/>
        <pc:sldMkLst>
          <pc:docMk/>
          <pc:sldMk cId="3260577349" sldId="270"/>
        </pc:sldMkLst>
        <pc:spChg chg="del mod">
          <ac:chgData name="Nazrul Islam" userId="31a92fae3bd02b68" providerId="LiveId" clId="{325091F3-3492-405B-8A80-9A2185B27ED5}" dt="2026-08-12T15:54:28.334" v="436" actId="12084"/>
          <ac:spMkLst>
            <pc:docMk/>
            <pc:sldMk cId="3260577349" sldId="270"/>
            <ac:spMk id="2" creationId="{E1C5F98A-1A7D-8457-6080-AF773C2FF5A2}"/>
          </ac:spMkLst>
        </pc:spChg>
        <pc:spChg chg="del mod">
          <ac:chgData name="Nazrul Islam" userId="31a92fae3bd02b68" providerId="LiveId" clId="{325091F3-3492-405B-8A80-9A2185B27ED5}" dt="2026-08-12T15:54:10.046" v="435" actId="12084"/>
          <ac:spMkLst>
            <pc:docMk/>
            <pc:sldMk cId="3260577349" sldId="270"/>
            <ac:spMk id="3" creationId="{6B4AA9D2-0206-ED37-711E-31D77B337EA9}"/>
          </ac:spMkLst>
        </pc:spChg>
        <pc:graphicFrameChg chg="add mod">
          <ac:chgData name="Nazrul Islam" userId="31a92fae3bd02b68" providerId="LiveId" clId="{325091F3-3492-405B-8A80-9A2185B27ED5}" dt="2026-08-13T14:07:54.658" v="1675" actId="207"/>
          <ac:graphicFrameMkLst>
            <pc:docMk/>
            <pc:sldMk cId="3260577349" sldId="270"/>
            <ac:graphicFrameMk id="4" creationId="{3E3ADB73-0AF0-6EEE-6BC2-B0AFA92163CC}"/>
          </ac:graphicFrameMkLst>
        </pc:graphicFrameChg>
        <pc:graphicFrameChg chg="add mod modGraphic">
          <ac:chgData name="Nazrul Islam" userId="31a92fae3bd02b68" providerId="LiveId" clId="{325091F3-3492-405B-8A80-9A2185B27ED5}" dt="2026-08-13T14:08:02.133" v="1676" actId="207"/>
          <ac:graphicFrameMkLst>
            <pc:docMk/>
            <pc:sldMk cId="3260577349" sldId="270"/>
            <ac:graphicFrameMk id="5" creationId="{3FC2B28D-558A-76EC-6C7D-8CDDE2B07441}"/>
          </ac:graphicFrameMkLst>
        </pc:graphicFrameChg>
      </pc:sldChg>
      <pc:sldChg chg="addSp delSp modSp new mod">
        <pc:chgData name="Nazrul Islam" userId="31a92fae3bd02b68" providerId="LiveId" clId="{325091F3-3492-405B-8A80-9A2185B27ED5}" dt="2026-08-13T14:07:46.577" v="1674" actId="207"/>
        <pc:sldMkLst>
          <pc:docMk/>
          <pc:sldMk cId="3176789420" sldId="271"/>
        </pc:sldMkLst>
        <pc:spChg chg="del mod">
          <ac:chgData name="Nazrul Islam" userId="31a92fae3bd02b68" providerId="LiveId" clId="{325091F3-3492-405B-8A80-9A2185B27ED5}" dt="2026-08-12T15:57:06.668" v="452" actId="12084"/>
          <ac:spMkLst>
            <pc:docMk/>
            <pc:sldMk cId="3176789420" sldId="271"/>
            <ac:spMk id="2" creationId="{66F3EBDC-76A7-D738-4F4F-B92084604998}"/>
          </ac:spMkLst>
        </pc:spChg>
        <pc:spChg chg="del mod">
          <ac:chgData name="Nazrul Islam" userId="31a92fae3bd02b68" providerId="LiveId" clId="{325091F3-3492-405B-8A80-9A2185B27ED5}" dt="2026-08-12T15:56:35.524" v="447" actId="12084"/>
          <ac:spMkLst>
            <pc:docMk/>
            <pc:sldMk cId="3176789420" sldId="271"/>
            <ac:spMk id="3" creationId="{5CCFC3E6-64FA-89B7-A6BD-AC0DE560313C}"/>
          </ac:spMkLst>
        </pc:spChg>
        <pc:graphicFrameChg chg="add mod">
          <ac:chgData name="Nazrul Islam" userId="31a92fae3bd02b68" providerId="LiveId" clId="{325091F3-3492-405B-8A80-9A2185B27ED5}" dt="2026-08-12T15:56:35.524" v="447" actId="12084"/>
          <ac:graphicFrameMkLst>
            <pc:docMk/>
            <pc:sldMk cId="3176789420" sldId="271"/>
            <ac:graphicFrameMk id="4" creationId="{E6502412-F48D-3415-EFF7-FFE8DF0F2C54}"/>
          </ac:graphicFrameMkLst>
        </pc:graphicFrameChg>
        <pc:graphicFrameChg chg="add mod">
          <ac:chgData name="Nazrul Islam" userId="31a92fae3bd02b68" providerId="LiveId" clId="{325091F3-3492-405B-8A80-9A2185B27ED5}" dt="2026-08-13T14:07:46.577" v="1674" actId="207"/>
          <ac:graphicFrameMkLst>
            <pc:docMk/>
            <pc:sldMk cId="3176789420" sldId="271"/>
            <ac:graphicFrameMk id="5" creationId="{E97097D7-AC5D-1234-737B-E9A5A30059CF}"/>
          </ac:graphicFrameMkLst>
        </pc:graphicFrameChg>
      </pc:sldChg>
      <pc:sldChg chg="addSp delSp modSp new mod">
        <pc:chgData name="Nazrul Islam" userId="31a92fae3bd02b68" providerId="LiveId" clId="{325091F3-3492-405B-8A80-9A2185B27ED5}" dt="2026-08-13T14:07:35.618" v="1673" actId="122"/>
        <pc:sldMkLst>
          <pc:docMk/>
          <pc:sldMk cId="810824182" sldId="272"/>
        </pc:sldMkLst>
        <pc:spChg chg="del mod">
          <ac:chgData name="Nazrul Islam" userId="31a92fae3bd02b68" providerId="LiveId" clId="{325091F3-3492-405B-8A80-9A2185B27ED5}" dt="2026-08-12T15:59:46.730" v="471" actId="12084"/>
          <ac:spMkLst>
            <pc:docMk/>
            <pc:sldMk cId="810824182" sldId="272"/>
            <ac:spMk id="2" creationId="{27A7EF54-CF6D-2F58-2174-F72715C33EE4}"/>
          </ac:spMkLst>
        </pc:spChg>
        <pc:spChg chg="del mod">
          <ac:chgData name="Nazrul Islam" userId="31a92fae3bd02b68" providerId="LiveId" clId="{325091F3-3492-405B-8A80-9A2185B27ED5}" dt="2026-08-12T15:59:55.418" v="472" actId="12084"/>
          <ac:spMkLst>
            <pc:docMk/>
            <pc:sldMk cId="810824182" sldId="272"/>
            <ac:spMk id="3" creationId="{B5AC3CF3-9889-BBC0-8289-5759F71FDE7B}"/>
          </ac:spMkLst>
        </pc:spChg>
        <pc:graphicFrameChg chg="add mod">
          <ac:chgData name="Nazrul Islam" userId="31a92fae3bd02b68" providerId="LiveId" clId="{325091F3-3492-405B-8A80-9A2185B27ED5}" dt="2026-08-13T14:07:35.618" v="1673" actId="122"/>
          <ac:graphicFrameMkLst>
            <pc:docMk/>
            <pc:sldMk cId="810824182" sldId="272"/>
            <ac:graphicFrameMk id="4" creationId="{F4275F44-665A-F524-C3E2-17456D5A015A}"/>
          </ac:graphicFrameMkLst>
        </pc:graphicFrameChg>
        <pc:graphicFrameChg chg="add mod">
          <ac:chgData name="Nazrul Islam" userId="31a92fae3bd02b68" providerId="LiveId" clId="{325091F3-3492-405B-8A80-9A2185B27ED5}" dt="2026-08-13T14:07:27.680" v="1671" actId="207"/>
          <ac:graphicFrameMkLst>
            <pc:docMk/>
            <pc:sldMk cId="810824182" sldId="272"/>
            <ac:graphicFrameMk id="5" creationId="{95771807-573F-7C5B-18D7-CCA78C9FBA80}"/>
          </ac:graphicFrameMkLst>
        </pc:graphicFrameChg>
      </pc:sldChg>
      <pc:sldChg chg="addSp delSp modSp new mod">
        <pc:chgData name="Nazrul Islam" userId="31a92fae3bd02b68" providerId="LiveId" clId="{325091F3-3492-405B-8A80-9A2185B27ED5}" dt="2026-08-13T14:07:04.586" v="1670" actId="208"/>
        <pc:sldMkLst>
          <pc:docMk/>
          <pc:sldMk cId="1737447728" sldId="273"/>
        </pc:sldMkLst>
        <pc:spChg chg="del mod">
          <ac:chgData name="Nazrul Islam" userId="31a92fae3bd02b68" providerId="LiveId" clId="{325091F3-3492-405B-8A80-9A2185B27ED5}" dt="2026-08-12T16:08:57.735" v="494" actId="12084"/>
          <ac:spMkLst>
            <pc:docMk/>
            <pc:sldMk cId="1737447728" sldId="273"/>
            <ac:spMk id="2" creationId="{329175D4-F380-45DC-3ACA-23669197EC54}"/>
          </ac:spMkLst>
        </pc:spChg>
        <pc:graphicFrameChg chg="add mod">
          <ac:chgData name="Nazrul Islam" userId="31a92fae3bd02b68" providerId="LiveId" clId="{325091F3-3492-405B-8A80-9A2185B27ED5}" dt="2026-08-13T14:07:04.586" v="1670" actId="208"/>
          <ac:graphicFrameMkLst>
            <pc:docMk/>
            <pc:sldMk cId="1737447728" sldId="273"/>
            <ac:graphicFrameMk id="4" creationId="{04632A48-E3B2-B013-C289-9CA6FDEC365F}"/>
          </ac:graphicFrameMkLst>
        </pc:graphicFrameChg>
        <pc:picChg chg="add mod">
          <ac:chgData name="Nazrul Islam" userId="31a92fae3bd02b68" providerId="LiveId" clId="{325091F3-3492-405B-8A80-9A2185B27ED5}" dt="2026-08-12T16:09:51.071" v="502" actId="14100"/>
          <ac:picMkLst>
            <pc:docMk/>
            <pc:sldMk cId="1737447728" sldId="273"/>
            <ac:picMk id="3" creationId="{78F1EC6F-8243-AFAA-5934-4F90385DF128}"/>
          </ac:picMkLst>
        </pc:picChg>
      </pc:sldChg>
      <pc:sldChg chg="addSp delSp modSp new mod">
        <pc:chgData name="Nazrul Islam" userId="31a92fae3bd02b68" providerId="LiveId" clId="{325091F3-3492-405B-8A80-9A2185B27ED5}" dt="2026-08-12T16:13:26.373" v="524" actId="255"/>
        <pc:sldMkLst>
          <pc:docMk/>
          <pc:sldMk cId="2804440413" sldId="274"/>
        </pc:sldMkLst>
        <pc:spChg chg="del mod">
          <ac:chgData name="Nazrul Islam" userId="31a92fae3bd02b68" providerId="LiveId" clId="{325091F3-3492-405B-8A80-9A2185B27ED5}" dt="2026-08-12T16:10:00.030" v="503" actId="12084"/>
          <ac:spMkLst>
            <pc:docMk/>
            <pc:sldMk cId="2804440413" sldId="274"/>
            <ac:spMk id="2" creationId="{5EA5C38E-BDCB-8FA8-A4EE-8EE6D7151FB2}"/>
          </ac:spMkLst>
        </pc:spChg>
        <pc:spChg chg="add del">
          <ac:chgData name="Nazrul Islam" userId="31a92fae3bd02b68" providerId="LiveId" clId="{325091F3-3492-405B-8A80-9A2185B27ED5}" dt="2026-08-12T16:07:54.348" v="487"/>
          <ac:spMkLst>
            <pc:docMk/>
            <pc:sldMk cId="2804440413" sldId="274"/>
            <ac:spMk id="3" creationId="{0790BD65-D2A2-A0A9-430E-0EC382B204DA}"/>
          </ac:spMkLst>
        </pc:spChg>
        <pc:spChg chg="add del mod">
          <ac:chgData name="Nazrul Islam" userId="31a92fae3bd02b68" providerId="LiveId" clId="{325091F3-3492-405B-8A80-9A2185B27ED5}" dt="2026-08-12T16:07:47.273" v="485" actId="478"/>
          <ac:spMkLst>
            <pc:docMk/>
            <pc:sldMk cId="2804440413" sldId="274"/>
            <ac:spMk id="6" creationId="{8DE0836A-EBDF-D3D0-5549-AEAE65CA68FD}"/>
          </ac:spMkLst>
        </pc:spChg>
        <pc:spChg chg="add del mod">
          <ac:chgData name="Nazrul Islam" userId="31a92fae3bd02b68" providerId="LiveId" clId="{325091F3-3492-405B-8A80-9A2185B27ED5}" dt="2026-08-12T16:08:04.548" v="489" actId="478"/>
          <ac:spMkLst>
            <pc:docMk/>
            <pc:sldMk cId="2804440413" sldId="274"/>
            <ac:spMk id="9" creationId="{4F911DED-1CE7-2F9D-3ED7-F26FD2E6F4F5}"/>
          </ac:spMkLst>
        </pc:spChg>
        <pc:graphicFrameChg chg="add mod">
          <ac:chgData name="Nazrul Islam" userId="31a92fae3bd02b68" providerId="LiveId" clId="{325091F3-3492-405B-8A80-9A2185B27ED5}" dt="2026-08-12T16:07:43.579" v="484"/>
          <ac:graphicFrameMkLst>
            <pc:docMk/>
            <pc:sldMk cId="2804440413" sldId="274"/>
            <ac:graphicFrameMk id="4" creationId="{186479E4-F36A-1C73-1DF7-744B0009EBD1}"/>
          </ac:graphicFrameMkLst>
        </pc:graphicFrameChg>
        <pc:graphicFrameChg chg="add mod modGraphic">
          <ac:chgData name="Nazrul Islam" userId="31a92fae3bd02b68" providerId="LiveId" clId="{325091F3-3492-405B-8A80-9A2185B27ED5}" dt="2026-08-12T16:13:26.373" v="524" actId="255"/>
          <ac:graphicFrameMkLst>
            <pc:docMk/>
            <pc:sldMk cId="2804440413" sldId="274"/>
            <ac:graphicFrameMk id="7" creationId="{D7C870D8-E550-C7E8-E45B-7B4D56C666B9}"/>
          </ac:graphicFrameMkLst>
        </pc:graphicFrameChg>
        <pc:graphicFrameChg chg="add mod">
          <ac:chgData name="Nazrul Islam" userId="31a92fae3bd02b68" providerId="LiveId" clId="{325091F3-3492-405B-8A80-9A2185B27ED5}" dt="2026-08-12T16:10:19.136" v="505" actId="122"/>
          <ac:graphicFrameMkLst>
            <pc:docMk/>
            <pc:sldMk cId="2804440413" sldId="274"/>
            <ac:graphicFrameMk id="10" creationId="{B1D89B7D-2C46-4986-17A5-07B288C41CDC}"/>
          </ac:graphicFrameMkLst>
        </pc:graphicFrameChg>
      </pc:sldChg>
      <pc:sldChg chg="addSp delSp modSp new mod">
        <pc:chgData name="Nazrul Islam" userId="31a92fae3bd02b68" providerId="LiveId" clId="{325091F3-3492-405B-8A80-9A2185B27ED5}" dt="2026-08-13T14:06:18.679" v="1669" actId="207"/>
        <pc:sldMkLst>
          <pc:docMk/>
          <pc:sldMk cId="2997736586" sldId="275"/>
        </pc:sldMkLst>
        <pc:spChg chg="add del mod">
          <ac:chgData name="Nazrul Islam" userId="31a92fae3bd02b68" providerId="LiveId" clId="{325091F3-3492-405B-8A80-9A2185B27ED5}" dt="2026-08-13T13:49:41.420" v="1548" actId="12084"/>
          <ac:spMkLst>
            <pc:docMk/>
            <pc:sldMk cId="2997736586" sldId="275"/>
            <ac:spMk id="2" creationId="{03642FBD-B615-35A9-07D1-FC1B6F5D2463}"/>
          </ac:spMkLst>
        </pc:spChg>
        <pc:spChg chg="del mod">
          <ac:chgData name="Nazrul Islam" userId="31a92fae3bd02b68" providerId="LiveId" clId="{325091F3-3492-405B-8A80-9A2185B27ED5}" dt="2026-08-13T13:50:57.334" v="1554" actId="12084"/>
          <ac:spMkLst>
            <pc:docMk/>
            <pc:sldMk cId="2997736586" sldId="275"/>
            <ac:spMk id="3" creationId="{BFC5E214-9A2A-4539-7925-DA351161FBAD}"/>
          </ac:spMkLst>
        </pc:spChg>
        <pc:graphicFrameChg chg="add mod">
          <ac:chgData name="Nazrul Islam" userId="31a92fae3bd02b68" providerId="LiveId" clId="{325091F3-3492-405B-8A80-9A2185B27ED5}" dt="2026-08-13T13:49:03.147" v="1546" actId="12084"/>
          <ac:graphicFrameMkLst>
            <pc:docMk/>
            <pc:sldMk cId="2997736586" sldId="275"/>
            <ac:graphicFrameMk id="4" creationId="{749B81F4-388E-B6E6-05E7-9C6D2036AF0B}"/>
          </ac:graphicFrameMkLst>
        </pc:graphicFrameChg>
        <pc:graphicFrameChg chg="add mod">
          <ac:chgData name="Nazrul Islam" userId="31a92fae3bd02b68" providerId="LiveId" clId="{325091F3-3492-405B-8A80-9A2185B27ED5}" dt="2026-08-13T13:49:45.090" v="1549" actId="12269"/>
          <ac:graphicFrameMkLst>
            <pc:docMk/>
            <pc:sldMk cId="2997736586" sldId="275"/>
            <ac:graphicFrameMk id="5" creationId="{9713C9C9-23C3-0B0C-590A-25D6EE10A3B2}"/>
          </ac:graphicFrameMkLst>
        </pc:graphicFrameChg>
        <pc:graphicFrameChg chg="add mod">
          <ac:chgData name="Nazrul Islam" userId="31a92fae3bd02b68" providerId="LiveId" clId="{325091F3-3492-405B-8A80-9A2185B27ED5}" dt="2026-08-13T14:06:18.679" v="1669" actId="207"/>
          <ac:graphicFrameMkLst>
            <pc:docMk/>
            <pc:sldMk cId="2997736586" sldId="275"/>
            <ac:graphicFrameMk id="6" creationId="{786E59DA-5EFE-8B4D-ECB3-CFA2FB7660BD}"/>
          </ac:graphicFrameMkLst>
        </pc:graphicFrameChg>
      </pc:sldChg>
      <pc:sldChg chg="addSp delSp modSp new mod">
        <pc:chgData name="Nazrul Islam" userId="31a92fae3bd02b68" providerId="LiveId" clId="{325091F3-3492-405B-8A80-9A2185B27ED5}" dt="2026-08-13T14:03:38.581" v="1654" actId="207"/>
        <pc:sldMkLst>
          <pc:docMk/>
          <pc:sldMk cId="107905864" sldId="276"/>
        </pc:sldMkLst>
        <pc:spChg chg="del mod">
          <ac:chgData name="Nazrul Islam" userId="31a92fae3bd02b68" providerId="LiveId" clId="{325091F3-3492-405B-8A80-9A2185B27ED5}" dt="2026-08-13T13:51:38.851" v="1556" actId="12084"/>
          <ac:spMkLst>
            <pc:docMk/>
            <pc:sldMk cId="107905864" sldId="276"/>
            <ac:spMk id="2" creationId="{ED53F3B5-0E04-9744-434F-B97D5B6825CA}"/>
          </ac:spMkLst>
        </pc:spChg>
        <pc:spChg chg="add del mod">
          <ac:chgData name="Nazrul Islam" userId="31a92fae3bd02b68" providerId="LiveId" clId="{325091F3-3492-405B-8A80-9A2185B27ED5}" dt="2026-08-13T14:03:11.248" v="1649" actId="12084"/>
          <ac:spMkLst>
            <pc:docMk/>
            <pc:sldMk cId="107905864" sldId="276"/>
            <ac:spMk id="3" creationId="{072F4EAC-91CF-4364-21FA-DF1816B53618}"/>
          </ac:spMkLst>
        </pc:spChg>
        <pc:graphicFrameChg chg="add mod">
          <ac:chgData name="Nazrul Islam" userId="31a92fae3bd02b68" providerId="LiveId" clId="{325091F3-3492-405B-8A80-9A2185B27ED5}" dt="2026-08-13T14:03:38.581" v="1654" actId="207"/>
          <ac:graphicFrameMkLst>
            <pc:docMk/>
            <pc:sldMk cId="107905864" sldId="276"/>
            <ac:graphicFrameMk id="4" creationId="{10C21CCA-37BB-2684-6F83-EDEFA613421A}"/>
          </ac:graphicFrameMkLst>
        </pc:graphicFrameChg>
        <pc:graphicFrameChg chg="add mod">
          <ac:chgData name="Nazrul Islam" userId="31a92fae3bd02b68" providerId="LiveId" clId="{325091F3-3492-405B-8A80-9A2185B27ED5}" dt="2026-08-13T13:52:26.555" v="1560" actId="12084"/>
          <ac:graphicFrameMkLst>
            <pc:docMk/>
            <pc:sldMk cId="107905864" sldId="276"/>
            <ac:graphicFrameMk id="5" creationId="{D5E62348-45F4-9978-FF86-D32ACC1C62B9}"/>
          </ac:graphicFrameMkLst>
        </pc:graphicFrameChg>
        <pc:graphicFrameChg chg="add mod">
          <ac:chgData name="Nazrul Islam" userId="31a92fae3bd02b68" providerId="LiveId" clId="{325091F3-3492-405B-8A80-9A2185B27ED5}" dt="2026-08-13T14:03:32.731" v="1653" actId="207"/>
          <ac:graphicFrameMkLst>
            <pc:docMk/>
            <pc:sldMk cId="107905864" sldId="276"/>
            <ac:graphicFrameMk id="6" creationId="{27266F34-208E-F786-3D6B-7D8BF754DBE9}"/>
          </ac:graphicFrameMkLst>
        </pc:graphicFrameChg>
      </pc:sldChg>
      <pc:sldChg chg="modSp add mod">
        <pc:chgData name="Nazrul Islam" userId="31a92fae3bd02b68" providerId="LiveId" clId="{325091F3-3492-405B-8A80-9A2185B27ED5}" dt="2026-08-13T13:48:24.914" v="1540" actId="339"/>
        <pc:sldMkLst>
          <pc:docMk/>
          <pc:sldMk cId="716696105" sldId="277"/>
        </pc:sldMkLst>
        <pc:spChg chg="mod">
          <ac:chgData name="Nazrul Islam" userId="31a92fae3bd02b68" providerId="LiveId" clId="{325091F3-3492-405B-8A80-9A2185B27ED5}" dt="2026-08-13T13:48:24.914" v="1540" actId="339"/>
          <ac:spMkLst>
            <pc:docMk/>
            <pc:sldMk cId="716696105" sldId="277"/>
            <ac:spMk id="2" creationId="{77C476EA-8B92-FF50-08A3-D2131AC3A787}"/>
          </ac:spMkLst>
        </pc:spChg>
        <pc:graphicFrameChg chg="mod modGraphic">
          <ac:chgData name="Nazrul Islam" userId="31a92fae3bd02b68" providerId="LiveId" clId="{325091F3-3492-405B-8A80-9A2185B27ED5}" dt="2026-08-13T13:48:07.575" v="1539" actId="1582"/>
          <ac:graphicFrameMkLst>
            <pc:docMk/>
            <pc:sldMk cId="716696105" sldId="277"/>
            <ac:graphicFrameMk id="4" creationId="{A3195702-9381-B04A-9198-F7299C150806}"/>
          </ac:graphicFrameMkLst>
        </pc:graphicFrameChg>
      </pc:sldChg>
      <pc:sldChg chg="modSp add mod">
        <pc:chgData name="Nazrul Islam" userId="31a92fae3bd02b68" providerId="LiveId" clId="{325091F3-3492-405B-8A80-9A2185B27ED5}" dt="2026-08-13T13:31:26.897" v="1352" actId="207"/>
        <pc:sldMkLst>
          <pc:docMk/>
          <pc:sldMk cId="3973208425" sldId="278"/>
        </pc:sldMkLst>
        <pc:graphicFrameChg chg="mod">
          <ac:chgData name="Nazrul Islam" userId="31a92fae3bd02b68" providerId="LiveId" clId="{325091F3-3492-405B-8A80-9A2185B27ED5}" dt="2026-08-13T13:31:26.897" v="1352" actId="207"/>
          <ac:graphicFrameMkLst>
            <pc:docMk/>
            <pc:sldMk cId="3973208425" sldId="278"/>
            <ac:graphicFrameMk id="4" creationId="{35A7A867-B7CC-684D-9BEA-DD69E8017838}"/>
          </ac:graphicFrameMkLst>
        </pc:graphicFrameChg>
        <pc:graphicFrameChg chg="mod modGraphic">
          <ac:chgData name="Nazrul Islam" userId="31a92fae3bd02b68" providerId="LiveId" clId="{325091F3-3492-405B-8A80-9A2185B27ED5}" dt="2026-08-13T13:31:19.449" v="1351" actId="207"/>
          <ac:graphicFrameMkLst>
            <pc:docMk/>
            <pc:sldMk cId="3973208425" sldId="278"/>
            <ac:graphicFrameMk id="5" creationId="{00055C17-1268-B609-1873-969C72BA48D7}"/>
          </ac:graphicFrameMkLst>
        </pc:graphicFrameChg>
      </pc:sldChg>
      <pc:sldChg chg="addSp delSp modSp add mod">
        <pc:chgData name="Nazrul Islam" userId="31a92fae3bd02b68" providerId="LiveId" clId="{325091F3-3492-405B-8A80-9A2185B27ED5}" dt="2026-08-13T13:46:37.294" v="1533"/>
        <pc:sldMkLst>
          <pc:docMk/>
          <pc:sldMk cId="2572519007" sldId="279"/>
        </pc:sldMkLst>
        <pc:spChg chg="add del mod">
          <ac:chgData name="Nazrul Islam" userId="31a92fae3bd02b68" providerId="LiveId" clId="{325091F3-3492-405B-8A80-9A2185B27ED5}" dt="2026-08-13T13:32:05.057" v="1353" actId="12084"/>
          <ac:spMkLst>
            <pc:docMk/>
            <pc:sldMk cId="2572519007" sldId="279"/>
            <ac:spMk id="3" creationId="{41341FC0-7457-A12A-C82D-75C9BF2C9C40}"/>
          </ac:spMkLst>
        </pc:spChg>
        <pc:graphicFrameChg chg="add mod">
          <ac:chgData name="Nazrul Islam" userId="31a92fae3bd02b68" providerId="LiveId" clId="{325091F3-3492-405B-8A80-9A2185B27ED5}" dt="2026-08-13T13:46:37.294" v="1533"/>
          <ac:graphicFrameMkLst>
            <pc:docMk/>
            <pc:sldMk cId="2572519007" sldId="279"/>
            <ac:graphicFrameMk id="4" creationId="{9B4CB25B-5DBC-EA29-9124-C96893E7D277}"/>
          </ac:graphicFrameMkLst>
        </pc:graphicFrameChg>
        <pc:graphicFrameChg chg="mod">
          <ac:chgData name="Nazrul Islam" userId="31a92fae3bd02b68" providerId="LiveId" clId="{325091F3-3492-405B-8A80-9A2185B27ED5}" dt="2026-08-13T13:33:45.721" v="1363" actId="339"/>
          <ac:graphicFrameMkLst>
            <pc:docMk/>
            <pc:sldMk cId="2572519007" sldId="279"/>
            <ac:graphicFrameMk id="5" creationId="{73B8EB17-8F1F-D6BF-153E-6A1FEF0638A1}"/>
          </ac:graphicFrameMkLst>
        </pc:graphicFrameChg>
        <pc:graphicFrameChg chg="mod modGraphic">
          <ac:chgData name="Nazrul Islam" userId="31a92fae3bd02b68" providerId="LiveId" clId="{325091F3-3492-405B-8A80-9A2185B27ED5}" dt="2026-08-13T13:46:36.055" v="1532" actId="14100"/>
          <ac:graphicFrameMkLst>
            <pc:docMk/>
            <pc:sldMk cId="2572519007" sldId="279"/>
            <ac:graphicFrameMk id="6" creationId="{E1A7007D-5023-F0EF-AF19-7DC9687B21F5}"/>
          </ac:graphicFrameMkLst>
        </pc:graphicFrameChg>
        <pc:graphicFrameChg chg="del modGraphic">
          <ac:chgData name="Nazrul Islam" userId="31a92fae3bd02b68" providerId="LiveId" clId="{325091F3-3492-405B-8A80-9A2185B27ED5}" dt="2026-08-13T13:23:48.986" v="1095" actId="478"/>
          <ac:graphicFrameMkLst>
            <pc:docMk/>
            <pc:sldMk cId="2572519007" sldId="279"/>
            <ac:graphicFrameMk id="7" creationId="{80F93520-9508-E227-C619-24250EE340FE}"/>
          </ac:graphicFrameMkLst>
        </pc:graphicFrameChg>
      </pc:sldChg>
      <pc:sldChg chg="modSp add mod">
        <pc:chgData name="Nazrul Islam" userId="31a92fae3bd02b68" providerId="LiveId" clId="{325091F3-3492-405B-8A80-9A2185B27ED5}" dt="2026-08-13T13:46:11.825" v="1530" actId="339"/>
        <pc:sldMkLst>
          <pc:docMk/>
          <pc:sldMk cId="3303520135" sldId="280"/>
        </pc:sldMkLst>
        <pc:graphicFrameChg chg="mod">
          <ac:chgData name="Nazrul Islam" userId="31a92fae3bd02b68" providerId="LiveId" clId="{325091F3-3492-405B-8A80-9A2185B27ED5}" dt="2026-08-13T13:45:31.313" v="1526" actId="339"/>
          <ac:graphicFrameMkLst>
            <pc:docMk/>
            <pc:sldMk cId="3303520135" sldId="280"/>
            <ac:graphicFrameMk id="4" creationId="{911DFCEA-C524-2D1A-1635-75FFB0E7D713}"/>
          </ac:graphicFrameMkLst>
        </pc:graphicFrameChg>
        <pc:graphicFrameChg chg="mod modGraphic">
          <ac:chgData name="Nazrul Islam" userId="31a92fae3bd02b68" providerId="LiveId" clId="{325091F3-3492-405B-8A80-9A2185B27ED5}" dt="2026-08-13T13:46:11.825" v="1530" actId="339"/>
          <ac:graphicFrameMkLst>
            <pc:docMk/>
            <pc:sldMk cId="3303520135" sldId="280"/>
            <ac:graphicFrameMk id="6" creationId="{DFB4A37A-5DAC-71C0-A4E3-E605618C9049}"/>
          </ac:graphicFrameMkLst>
        </pc:graphicFrameChg>
      </pc:sldChg>
      <pc:sldChg chg="modSp add mod">
        <pc:chgData name="Nazrul Islam" userId="31a92fae3bd02b68" providerId="LiveId" clId="{325091F3-3492-405B-8A80-9A2185B27ED5}" dt="2026-08-13T13:44:57.320" v="1521" actId="207"/>
        <pc:sldMkLst>
          <pc:docMk/>
          <pc:sldMk cId="3733887417" sldId="281"/>
        </pc:sldMkLst>
        <pc:spChg chg="mod">
          <ac:chgData name="Nazrul Islam" userId="31a92fae3bd02b68" providerId="LiveId" clId="{325091F3-3492-405B-8A80-9A2185B27ED5}" dt="2026-08-13T13:44:40.621" v="1519" actId="339"/>
          <ac:spMkLst>
            <pc:docMk/>
            <pc:sldMk cId="3733887417" sldId="281"/>
            <ac:spMk id="2" creationId="{104737FB-7273-1864-830E-C922194207D6}"/>
          </ac:spMkLst>
        </pc:spChg>
        <pc:graphicFrameChg chg="mod modGraphic">
          <ac:chgData name="Nazrul Islam" userId="31a92fae3bd02b68" providerId="LiveId" clId="{325091F3-3492-405B-8A80-9A2185B27ED5}" dt="2026-08-13T13:44:57.320" v="1521" actId="207"/>
          <ac:graphicFrameMkLst>
            <pc:docMk/>
            <pc:sldMk cId="3733887417" sldId="281"/>
            <ac:graphicFrameMk id="4" creationId="{8B29D7F9-AF3F-EDAE-7AB7-DCCD98B08C43}"/>
          </ac:graphicFrameMkLst>
        </pc:graphicFrameChg>
      </pc:sldChg>
      <pc:sldChg chg="addSp delSp modSp add mod">
        <pc:chgData name="Nazrul Islam" userId="31a92fae3bd02b68" providerId="LiveId" clId="{325091F3-3492-405B-8A80-9A2185B27ED5}" dt="2026-08-13T14:05:29.547" v="1665"/>
        <pc:sldMkLst>
          <pc:docMk/>
          <pc:sldMk cId="128698319" sldId="282"/>
        </pc:sldMkLst>
        <pc:graphicFrameChg chg="mod">
          <ac:chgData name="Nazrul Islam" userId="31a92fae3bd02b68" providerId="LiveId" clId="{325091F3-3492-405B-8A80-9A2185B27ED5}" dt="2026-08-13T14:05:29.547" v="1665"/>
          <ac:graphicFrameMkLst>
            <pc:docMk/>
            <pc:sldMk cId="128698319" sldId="282"/>
            <ac:graphicFrameMk id="5" creationId="{045460C3-628E-8A67-84DD-F3365F56AD31}"/>
          </ac:graphicFrameMkLst>
        </pc:graphicFrameChg>
        <pc:picChg chg="add mod">
          <ac:chgData name="Nazrul Islam" userId="31a92fae3bd02b68" providerId="LiveId" clId="{325091F3-3492-405B-8A80-9A2185B27ED5}" dt="2026-08-13T14:05:21.153" v="1664" actId="208"/>
          <ac:picMkLst>
            <pc:docMk/>
            <pc:sldMk cId="128698319" sldId="282"/>
            <ac:picMk id="2" creationId="{F5FCDB83-3F87-A918-2658-6ED753AD6A56}"/>
          </ac:picMkLst>
        </pc:picChg>
        <pc:picChg chg="mod">
          <ac:chgData name="Nazrul Islam" userId="31a92fae3bd02b68" providerId="LiveId" clId="{325091F3-3492-405B-8A80-9A2185B27ED5}" dt="2026-08-13T13:43:45.156" v="1516" actId="1582"/>
          <ac:picMkLst>
            <pc:docMk/>
            <pc:sldMk cId="128698319" sldId="282"/>
            <ac:picMk id="4" creationId="{08F4DE35-333C-89E2-4F52-1102F0E6F428}"/>
          </ac:picMkLst>
        </pc:picChg>
        <pc:picChg chg="del">
          <ac:chgData name="Nazrul Islam" userId="31a92fae3bd02b68" providerId="LiveId" clId="{325091F3-3492-405B-8A80-9A2185B27ED5}" dt="2026-08-13T13:20:16.263" v="922" actId="478"/>
          <ac:picMkLst>
            <pc:docMk/>
            <pc:sldMk cId="128698319" sldId="282"/>
            <ac:picMk id="7" creationId="{1B3B7F4E-CCF3-F13D-C635-B7D136CAAFDA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_rels/data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svg"/></Relationships>
</file>

<file path=ppt/diagrams/_rels/data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svg"/></Relationships>
</file>

<file path=ppt/diagrams/_rels/data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_rels/drawing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svg"/></Relationships>
</file>

<file path=ppt/diagrams/_rels/drawing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svg"/></Relationships>
</file>

<file path=ppt/diagrams/_rels/drawing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51EAE9-5985-448B-A76E-A4ED28F062C1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867B89-DE75-4DAB-B742-B3B38B59097F}">
      <dgm:prSet/>
      <dgm:spPr/>
      <dgm:t>
        <a:bodyPr/>
        <a:lstStyle/>
        <a:p>
          <a:r>
            <a:rPr lang="en-US" dirty="0" err="1"/>
            <a:t>মৌলিক</a:t>
          </a:r>
          <a:r>
            <a:rPr lang="en-US" dirty="0"/>
            <a:t> </a:t>
          </a:r>
          <a:r>
            <a:rPr lang="en-US" dirty="0" err="1"/>
            <a:t>কণিকা</a:t>
          </a:r>
          <a:endParaRPr lang="en-US" dirty="0"/>
        </a:p>
      </dgm:t>
    </dgm:pt>
    <dgm:pt modelId="{D4BA8DF0-4897-45C0-8F24-55ACC95D0D9B}" type="parTrans" cxnId="{3055EDE8-AF03-483F-BE4E-16A38EDB1192}">
      <dgm:prSet/>
      <dgm:spPr/>
      <dgm:t>
        <a:bodyPr/>
        <a:lstStyle/>
        <a:p>
          <a:endParaRPr lang="en-US"/>
        </a:p>
      </dgm:t>
    </dgm:pt>
    <dgm:pt modelId="{6CF2D4B0-3131-4CA3-8BFB-97106113EEA8}" type="sibTrans" cxnId="{3055EDE8-AF03-483F-BE4E-16A38EDB1192}">
      <dgm:prSet/>
      <dgm:spPr/>
      <dgm:t>
        <a:bodyPr/>
        <a:lstStyle/>
        <a:p>
          <a:endParaRPr lang="en-US"/>
        </a:p>
      </dgm:t>
    </dgm:pt>
    <dgm:pt modelId="{EA2D8BE3-75E7-4AB6-B43D-31177F5EEA5A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dirty="0" err="1"/>
            <a:t>ইলেকট্রন</a:t>
          </a:r>
          <a:endParaRPr lang="en-US" dirty="0"/>
        </a:p>
      </dgm:t>
    </dgm:pt>
    <dgm:pt modelId="{9D1FBA8E-4611-4141-B74C-72080E7D9335}" type="parTrans" cxnId="{7F0AE65A-5850-4A97-B667-8FE1523D8965}">
      <dgm:prSet/>
      <dgm:spPr/>
      <dgm:t>
        <a:bodyPr/>
        <a:lstStyle/>
        <a:p>
          <a:endParaRPr lang="en-US"/>
        </a:p>
      </dgm:t>
    </dgm:pt>
    <dgm:pt modelId="{F5A67F1F-FAB0-49E3-AEAB-C6A458DEF7E6}" type="sibTrans" cxnId="{7F0AE65A-5850-4A97-B667-8FE1523D8965}">
      <dgm:prSet/>
      <dgm:spPr/>
      <dgm:t>
        <a:bodyPr/>
        <a:lstStyle/>
        <a:p>
          <a:endParaRPr lang="en-US"/>
        </a:p>
      </dgm:t>
    </dgm:pt>
    <dgm:pt modelId="{526286D1-1E96-4485-8774-DF7A4DB260BC}">
      <dgm:prSet/>
      <dgm:spPr/>
      <dgm:t>
        <a:bodyPr/>
        <a:lstStyle/>
        <a:p>
          <a:r>
            <a:rPr lang="en-US" dirty="0" err="1"/>
            <a:t>প্রোটন</a:t>
          </a:r>
          <a:endParaRPr lang="en-US" dirty="0"/>
        </a:p>
      </dgm:t>
    </dgm:pt>
    <dgm:pt modelId="{2883F070-3265-42B5-940A-CD9A5BBC5E19}" type="parTrans" cxnId="{5560A542-824C-464C-8FCD-2649C7DF5FEA}">
      <dgm:prSet/>
      <dgm:spPr/>
      <dgm:t>
        <a:bodyPr/>
        <a:lstStyle/>
        <a:p>
          <a:endParaRPr lang="en-US"/>
        </a:p>
      </dgm:t>
    </dgm:pt>
    <dgm:pt modelId="{2E72EA89-AF00-4D18-9BC1-F1F12BF2A0FE}" type="sibTrans" cxnId="{5560A542-824C-464C-8FCD-2649C7DF5FEA}">
      <dgm:prSet/>
      <dgm:spPr/>
      <dgm:t>
        <a:bodyPr/>
        <a:lstStyle/>
        <a:p>
          <a:endParaRPr lang="en-US"/>
        </a:p>
      </dgm:t>
    </dgm:pt>
    <dgm:pt modelId="{2215C11C-1E67-4366-8133-C56E006EBEB2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dirty="0" err="1"/>
            <a:t>নিউটন</a:t>
          </a:r>
          <a:endParaRPr lang="en-US" dirty="0"/>
        </a:p>
      </dgm:t>
    </dgm:pt>
    <dgm:pt modelId="{7F9970A8-7A0C-4217-8EE4-CBCE01BA0AEB}" type="parTrans" cxnId="{2F02D12E-05D1-4460-B945-6CFF18C7659B}">
      <dgm:prSet/>
      <dgm:spPr/>
      <dgm:t>
        <a:bodyPr/>
        <a:lstStyle/>
        <a:p>
          <a:endParaRPr lang="en-US"/>
        </a:p>
      </dgm:t>
    </dgm:pt>
    <dgm:pt modelId="{056C7399-9CC3-4FCF-85ED-45FAB6A8DB9B}" type="sibTrans" cxnId="{2F02D12E-05D1-4460-B945-6CFF18C7659B}">
      <dgm:prSet/>
      <dgm:spPr/>
      <dgm:t>
        <a:bodyPr/>
        <a:lstStyle/>
        <a:p>
          <a:endParaRPr lang="en-US"/>
        </a:p>
      </dgm:t>
    </dgm:pt>
    <dgm:pt modelId="{62C68CD2-D33B-466A-B189-DE0606E26E24}" type="pres">
      <dgm:prSet presAssocID="{5851EAE9-5985-448B-A76E-A4ED28F062C1}" presName="Name0" presStyleCnt="0">
        <dgm:presLayoutVars>
          <dgm:dir/>
          <dgm:resizeHandles val="exact"/>
        </dgm:presLayoutVars>
      </dgm:prSet>
      <dgm:spPr/>
    </dgm:pt>
    <dgm:pt modelId="{A2D92024-3339-44C6-ABBB-08CCCB713308}" type="pres">
      <dgm:prSet presAssocID="{5851EAE9-5985-448B-A76E-A4ED28F062C1}" presName="fgShape" presStyleLbl="fgShp" presStyleIdx="0" presStyleCnt="1"/>
      <dgm:spPr/>
    </dgm:pt>
    <dgm:pt modelId="{9552F153-F772-4663-99DD-4EC52C267AA8}" type="pres">
      <dgm:prSet presAssocID="{5851EAE9-5985-448B-A76E-A4ED28F062C1}" presName="linComp" presStyleCnt="0"/>
      <dgm:spPr/>
    </dgm:pt>
    <dgm:pt modelId="{AE28554F-4A4E-461B-817C-0D0F4F1EB9B4}" type="pres">
      <dgm:prSet presAssocID="{BD867B89-DE75-4DAB-B742-B3B38B59097F}" presName="compNode" presStyleCnt="0"/>
      <dgm:spPr/>
    </dgm:pt>
    <dgm:pt modelId="{B2539FD0-8A39-4072-9F5A-EF4FA518C6BE}" type="pres">
      <dgm:prSet presAssocID="{BD867B89-DE75-4DAB-B742-B3B38B59097F}" presName="bkgdShape" presStyleLbl="node1" presStyleIdx="0" presStyleCnt="4"/>
      <dgm:spPr/>
    </dgm:pt>
    <dgm:pt modelId="{4E7A9E42-5115-4E48-AF24-6AB2AFF0B854}" type="pres">
      <dgm:prSet presAssocID="{BD867B89-DE75-4DAB-B742-B3B38B59097F}" presName="nodeTx" presStyleLbl="node1" presStyleIdx="0" presStyleCnt="4">
        <dgm:presLayoutVars>
          <dgm:bulletEnabled val="1"/>
        </dgm:presLayoutVars>
      </dgm:prSet>
      <dgm:spPr/>
    </dgm:pt>
    <dgm:pt modelId="{C00968C1-3BF7-432F-A302-96A5C8235477}" type="pres">
      <dgm:prSet presAssocID="{BD867B89-DE75-4DAB-B742-B3B38B59097F}" presName="invisiNode" presStyleLbl="node1" presStyleIdx="0" presStyleCnt="4"/>
      <dgm:spPr/>
    </dgm:pt>
    <dgm:pt modelId="{66A3E380-8FAE-489F-98DE-3986AD857C43}" type="pres">
      <dgm:prSet presAssocID="{BD867B89-DE75-4DAB-B742-B3B38B59097F}" presName="imagNode" presStyleLbl="fgImgPlace1" presStyleIdx="0" presStyleCnt="4"/>
      <dgm:spPr>
        <a:blipFill>
          <a:blip xmlns:r="http://schemas.openxmlformats.org/officeDocument/2006/relationships" r:embed="rId1"/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hock Gummy Monsters"/>
        </a:ext>
      </dgm:extLst>
    </dgm:pt>
    <dgm:pt modelId="{AB852D47-52B5-41E7-999C-F000686417C9}" type="pres">
      <dgm:prSet presAssocID="{6CF2D4B0-3131-4CA3-8BFB-97106113EEA8}" presName="sibTrans" presStyleLbl="sibTrans2D1" presStyleIdx="0" presStyleCnt="0"/>
      <dgm:spPr/>
    </dgm:pt>
    <dgm:pt modelId="{2FAF009F-7941-44FA-A286-9549FAF04697}" type="pres">
      <dgm:prSet presAssocID="{EA2D8BE3-75E7-4AB6-B43D-31177F5EEA5A}" presName="compNode" presStyleCnt="0"/>
      <dgm:spPr/>
    </dgm:pt>
    <dgm:pt modelId="{E17BB980-CFA1-46DF-AD1A-AF28E1CF8671}" type="pres">
      <dgm:prSet presAssocID="{EA2D8BE3-75E7-4AB6-B43D-31177F5EEA5A}" presName="bkgdShape" presStyleLbl="node1" presStyleIdx="1" presStyleCnt="4"/>
      <dgm:spPr/>
    </dgm:pt>
    <dgm:pt modelId="{4B74D6E3-9E27-4082-88FD-3E019D5D62F1}" type="pres">
      <dgm:prSet presAssocID="{EA2D8BE3-75E7-4AB6-B43D-31177F5EEA5A}" presName="nodeTx" presStyleLbl="node1" presStyleIdx="1" presStyleCnt="4">
        <dgm:presLayoutVars>
          <dgm:bulletEnabled val="1"/>
        </dgm:presLayoutVars>
      </dgm:prSet>
      <dgm:spPr/>
    </dgm:pt>
    <dgm:pt modelId="{D1986B88-A1B2-4A84-AB21-2C3CC282FFD7}" type="pres">
      <dgm:prSet presAssocID="{EA2D8BE3-75E7-4AB6-B43D-31177F5EEA5A}" presName="invisiNode" presStyleLbl="node1" presStyleIdx="1" presStyleCnt="4"/>
      <dgm:spPr/>
    </dgm:pt>
    <dgm:pt modelId="{B14A9A8C-7204-47BE-A21B-63D8B4EA0CE2}" type="pres">
      <dgm:prSet presAssocID="{EA2D8BE3-75E7-4AB6-B43D-31177F5EEA5A}" presName="imagNode" presStyleLbl="fgImgPlace1" presStyleIdx="1" presStyleCnt="4"/>
      <dgm:spPr>
        <a:blipFill>
          <a:blip xmlns:r="http://schemas.openxmlformats.org/officeDocument/2006/relationships" r:embed="rId2"/>
          <a:srcRect/>
          <a:stretch>
            <a:fillRect l="-21000" r="-21000"/>
          </a:stretch>
        </a:blipFill>
      </dgm:spPr>
      <dgm:extLst>
        <a:ext uri="{E40237B7-FDA0-4F09-8148-C483321AD2D9}">
          <dgm14:cNvPr xmlns:dgm14="http://schemas.microsoft.com/office/drawing/2010/diagram" id="0" name="" descr="Silver metal newtons cradle"/>
        </a:ext>
      </dgm:extLst>
    </dgm:pt>
    <dgm:pt modelId="{987A57D6-A42F-47BF-BBDB-DA0250DB52F5}" type="pres">
      <dgm:prSet presAssocID="{F5A67F1F-FAB0-49E3-AEAB-C6A458DEF7E6}" presName="sibTrans" presStyleLbl="sibTrans2D1" presStyleIdx="0" presStyleCnt="0"/>
      <dgm:spPr/>
    </dgm:pt>
    <dgm:pt modelId="{693E490C-02BD-4E75-921C-098BB1ACF08C}" type="pres">
      <dgm:prSet presAssocID="{526286D1-1E96-4485-8774-DF7A4DB260BC}" presName="compNode" presStyleCnt="0"/>
      <dgm:spPr/>
    </dgm:pt>
    <dgm:pt modelId="{2A3B8529-DB0E-4347-98F5-C6F0E3F73345}" type="pres">
      <dgm:prSet presAssocID="{526286D1-1E96-4485-8774-DF7A4DB260BC}" presName="bkgdShape" presStyleLbl="node1" presStyleIdx="2" presStyleCnt="4"/>
      <dgm:spPr/>
    </dgm:pt>
    <dgm:pt modelId="{43102FF7-3A08-4ED0-960D-2A5795B36AA6}" type="pres">
      <dgm:prSet presAssocID="{526286D1-1E96-4485-8774-DF7A4DB260BC}" presName="nodeTx" presStyleLbl="node1" presStyleIdx="2" presStyleCnt="4">
        <dgm:presLayoutVars>
          <dgm:bulletEnabled val="1"/>
        </dgm:presLayoutVars>
      </dgm:prSet>
      <dgm:spPr/>
    </dgm:pt>
    <dgm:pt modelId="{35FB73DC-C20E-4A4D-BBE5-96F4D513BFCC}" type="pres">
      <dgm:prSet presAssocID="{526286D1-1E96-4485-8774-DF7A4DB260BC}" presName="invisiNode" presStyleLbl="node1" presStyleIdx="2" presStyleCnt="4"/>
      <dgm:spPr/>
    </dgm:pt>
    <dgm:pt modelId="{B7F1DED0-0056-4C91-A234-57CFC3C113C3}" type="pres">
      <dgm:prSet presAssocID="{526286D1-1E96-4485-8774-DF7A4DB260BC}" presName="imagNode" presStyleLbl="fgImgPlace1" presStyleIdx="2" presStyleCnt="4"/>
      <dgm:spPr>
        <a:blipFill>
          <a:blip xmlns:r="http://schemas.openxmlformats.org/officeDocument/2006/relationships" r:embed="rId3"/>
          <a:srcRect/>
          <a:stretch>
            <a:fillRect l="-19000" r="-19000"/>
          </a:stretch>
        </a:blipFill>
      </dgm:spPr>
      <dgm:extLst>
        <a:ext uri="{E40237B7-FDA0-4F09-8148-C483321AD2D9}">
          <dgm14:cNvPr xmlns:dgm14="http://schemas.microsoft.com/office/drawing/2010/diagram" id="0" name="" descr="One big red thumbtack in front of many smaller black thumbtacks"/>
        </a:ext>
      </dgm:extLst>
    </dgm:pt>
    <dgm:pt modelId="{F3EFEDCD-2513-4533-B72C-9B6E493A5620}" type="pres">
      <dgm:prSet presAssocID="{2E72EA89-AF00-4D18-9BC1-F1F12BF2A0FE}" presName="sibTrans" presStyleLbl="sibTrans2D1" presStyleIdx="0" presStyleCnt="0"/>
      <dgm:spPr/>
    </dgm:pt>
    <dgm:pt modelId="{6A8BE1A7-0D14-44E1-8F6E-7C063A54B274}" type="pres">
      <dgm:prSet presAssocID="{2215C11C-1E67-4366-8133-C56E006EBEB2}" presName="compNode" presStyleCnt="0"/>
      <dgm:spPr/>
    </dgm:pt>
    <dgm:pt modelId="{7F3457BD-1EC8-425A-8C68-79C2941C9315}" type="pres">
      <dgm:prSet presAssocID="{2215C11C-1E67-4366-8133-C56E006EBEB2}" presName="bkgdShape" presStyleLbl="node1" presStyleIdx="3" presStyleCnt="4"/>
      <dgm:spPr/>
    </dgm:pt>
    <dgm:pt modelId="{A42F8534-5961-4F52-9A05-3694D7CF3199}" type="pres">
      <dgm:prSet presAssocID="{2215C11C-1E67-4366-8133-C56E006EBEB2}" presName="nodeTx" presStyleLbl="node1" presStyleIdx="3" presStyleCnt="4">
        <dgm:presLayoutVars>
          <dgm:bulletEnabled val="1"/>
        </dgm:presLayoutVars>
      </dgm:prSet>
      <dgm:spPr/>
    </dgm:pt>
    <dgm:pt modelId="{ABD0A74F-31CD-4895-B3BE-2B30AD7789D1}" type="pres">
      <dgm:prSet presAssocID="{2215C11C-1E67-4366-8133-C56E006EBEB2}" presName="invisiNode" presStyleLbl="node1" presStyleIdx="3" presStyleCnt="4"/>
      <dgm:spPr/>
    </dgm:pt>
    <dgm:pt modelId="{E9E882CE-34DB-44D7-AA2C-036AFFB8FABF}" type="pres">
      <dgm:prSet presAssocID="{2215C11C-1E67-4366-8133-C56E006EBEB2}" presName="imagNode" presStyleLbl="fgImgPlace1" presStyleIdx="3" presStyleCnt="4"/>
      <dgm:spPr>
        <a:blipFill>
          <a:blip xmlns:r="http://schemas.openxmlformats.org/officeDocument/2006/relationships" r:embed="rId4"/>
          <a:srcRect/>
          <a:stretch>
            <a:fillRect l="-39000" r="-39000"/>
          </a:stretch>
        </a:blipFill>
      </dgm:spPr>
      <dgm:extLst>
        <a:ext uri="{E40237B7-FDA0-4F09-8148-C483321AD2D9}">
          <dgm14:cNvPr xmlns:dgm14="http://schemas.microsoft.com/office/drawing/2010/diagram" id="0" name="" descr="Floating shapes in the light"/>
        </a:ext>
      </dgm:extLst>
    </dgm:pt>
  </dgm:ptLst>
  <dgm:cxnLst>
    <dgm:cxn modelId="{20264E0C-0E68-49D1-9DAA-0A1AECB739BA}" type="presOf" srcId="{EA2D8BE3-75E7-4AB6-B43D-31177F5EEA5A}" destId="{4B74D6E3-9E27-4082-88FD-3E019D5D62F1}" srcOrd="1" destOrd="0" presId="urn:microsoft.com/office/officeart/2005/8/layout/hList7"/>
    <dgm:cxn modelId="{3287B111-D76C-4A99-913B-406ED30FFB4B}" type="presOf" srcId="{526286D1-1E96-4485-8774-DF7A4DB260BC}" destId="{2A3B8529-DB0E-4347-98F5-C6F0E3F73345}" srcOrd="0" destOrd="0" presId="urn:microsoft.com/office/officeart/2005/8/layout/hList7"/>
    <dgm:cxn modelId="{2F02D12E-05D1-4460-B945-6CFF18C7659B}" srcId="{5851EAE9-5985-448B-A76E-A4ED28F062C1}" destId="{2215C11C-1E67-4366-8133-C56E006EBEB2}" srcOrd="3" destOrd="0" parTransId="{7F9970A8-7A0C-4217-8EE4-CBCE01BA0AEB}" sibTransId="{056C7399-9CC3-4FCF-85ED-45FAB6A8DB9B}"/>
    <dgm:cxn modelId="{D8EB2E37-A425-47F6-B638-161075712055}" type="presOf" srcId="{2215C11C-1E67-4366-8133-C56E006EBEB2}" destId="{7F3457BD-1EC8-425A-8C68-79C2941C9315}" srcOrd="0" destOrd="0" presId="urn:microsoft.com/office/officeart/2005/8/layout/hList7"/>
    <dgm:cxn modelId="{5560A542-824C-464C-8FCD-2649C7DF5FEA}" srcId="{5851EAE9-5985-448B-A76E-A4ED28F062C1}" destId="{526286D1-1E96-4485-8774-DF7A4DB260BC}" srcOrd="2" destOrd="0" parTransId="{2883F070-3265-42B5-940A-CD9A5BBC5E19}" sibTransId="{2E72EA89-AF00-4D18-9BC1-F1F12BF2A0FE}"/>
    <dgm:cxn modelId="{84147A4B-6DEC-46AE-ADCF-4DF47368A077}" type="presOf" srcId="{BD867B89-DE75-4DAB-B742-B3B38B59097F}" destId="{B2539FD0-8A39-4072-9F5A-EF4FA518C6BE}" srcOrd="0" destOrd="0" presId="urn:microsoft.com/office/officeart/2005/8/layout/hList7"/>
    <dgm:cxn modelId="{76DE186C-F733-4600-A26E-7C177D0D36ED}" type="presOf" srcId="{BD867B89-DE75-4DAB-B742-B3B38B59097F}" destId="{4E7A9E42-5115-4E48-AF24-6AB2AFF0B854}" srcOrd="1" destOrd="0" presId="urn:microsoft.com/office/officeart/2005/8/layout/hList7"/>
    <dgm:cxn modelId="{3557336D-B5E2-4CB4-B515-0F57A5DE93D8}" type="presOf" srcId="{526286D1-1E96-4485-8774-DF7A4DB260BC}" destId="{43102FF7-3A08-4ED0-960D-2A5795B36AA6}" srcOrd="1" destOrd="0" presId="urn:microsoft.com/office/officeart/2005/8/layout/hList7"/>
    <dgm:cxn modelId="{7F0AE65A-5850-4A97-B667-8FE1523D8965}" srcId="{5851EAE9-5985-448B-A76E-A4ED28F062C1}" destId="{EA2D8BE3-75E7-4AB6-B43D-31177F5EEA5A}" srcOrd="1" destOrd="0" parTransId="{9D1FBA8E-4611-4141-B74C-72080E7D9335}" sibTransId="{F5A67F1F-FAB0-49E3-AEAB-C6A458DEF7E6}"/>
    <dgm:cxn modelId="{3AE49C8B-CFFE-40C6-A278-31E1F36BB5BA}" type="presOf" srcId="{5851EAE9-5985-448B-A76E-A4ED28F062C1}" destId="{62C68CD2-D33B-466A-B189-DE0606E26E24}" srcOrd="0" destOrd="0" presId="urn:microsoft.com/office/officeart/2005/8/layout/hList7"/>
    <dgm:cxn modelId="{40F48B9E-FD68-40AC-851B-05A57AF9A2A4}" type="presOf" srcId="{2E72EA89-AF00-4D18-9BC1-F1F12BF2A0FE}" destId="{F3EFEDCD-2513-4533-B72C-9B6E493A5620}" srcOrd="0" destOrd="0" presId="urn:microsoft.com/office/officeart/2005/8/layout/hList7"/>
    <dgm:cxn modelId="{13CD47A3-3B6B-469E-ACC9-76A8202E7363}" type="presOf" srcId="{6CF2D4B0-3131-4CA3-8BFB-97106113EEA8}" destId="{AB852D47-52B5-41E7-999C-F000686417C9}" srcOrd="0" destOrd="0" presId="urn:microsoft.com/office/officeart/2005/8/layout/hList7"/>
    <dgm:cxn modelId="{AB5886A7-75DB-47FC-B91F-74A8155FDB89}" type="presOf" srcId="{EA2D8BE3-75E7-4AB6-B43D-31177F5EEA5A}" destId="{E17BB980-CFA1-46DF-AD1A-AF28E1CF8671}" srcOrd="0" destOrd="0" presId="urn:microsoft.com/office/officeart/2005/8/layout/hList7"/>
    <dgm:cxn modelId="{3055EDE8-AF03-483F-BE4E-16A38EDB1192}" srcId="{5851EAE9-5985-448B-A76E-A4ED28F062C1}" destId="{BD867B89-DE75-4DAB-B742-B3B38B59097F}" srcOrd="0" destOrd="0" parTransId="{D4BA8DF0-4897-45C0-8F24-55ACC95D0D9B}" sibTransId="{6CF2D4B0-3131-4CA3-8BFB-97106113EEA8}"/>
    <dgm:cxn modelId="{5AB717FC-09E8-4D56-BF81-4A1551F9DED8}" type="presOf" srcId="{2215C11C-1E67-4366-8133-C56E006EBEB2}" destId="{A42F8534-5961-4F52-9A05-3694D7CF3199}" srcOrd="1" destOrd="0" presId="urn:microsoft.com/office/officeart/2005/8/layout/hList7"/>
    <dgm:cxn modelId="{527877FF-AE3D-47EE-B970-A96DBF92655F}" type="presOf" srcId="{F5A67F1F-FAB0-49E3-AEAB-C6A458DEF7E6}" destId="{987A57D6-A42F-47BF-BBDB-DA0250DB52F5}" srcOrd="0" destOrd="0" presId="urn:microsoft.com/office/officeart/2005/8/layout/hList7"/>
    <dgm:cxn modelId="{8F814815-116F-47AC-90F1-293B5B035D9E}" type="presParOf" srcId="{62C68CD2-D33B-466A-B189-DE0606E26E24}" destId="{A2D92024-3339-44C6-ABBB-08CCCB713308}" srcOrd="0" destOrd="0" presId="urn:microsoft.com/office/officeart/2005/8/layout/hList7"/>
    <dgm:cxn modelId="{2365CB74-E78F-4EF5-B0C8-0AD710589325}" type="presParOf" srcId="{62C68CD2-D33B-466A-B189-DE0606E26E24}" destId="{9552F153-F772-4663-99DD-4EC52C267AA8}" srcOrd="1" destOrd="0" presId="urn:microsoft.com/office/officeart/2005/8/layout/hList7"/>
    <dgm:cxn modelId="{7711E302-1881-4ACB-BF84-436479E11BC1}" type="presParOf" srcId="{9552F153-F772-4663-99DD-4EC52C267AA8}" destId="{AE28554F-4A4E-461B-817C-0D0F4F1EB9B4}" srcOrd="0" destOrd="0" presId="urn:microsoft.com/office/officeart/2005/8/layout/hList7"/>
    <dgm:cxn modelId="{15D21037-AD27-408A-94E1-69353F7BE3AB}" type="presParOf" srcId="{AE28554F-4A4E-461B-817C-0D0F4F1EB9B4}" destId="{B2539FD0-8A39-4072-9F5A-EF4FA518C6BE}" srcOrd="0" destOrd="0" presId="urn:microsoft.com/office/officeart/2005/8/layout/hList7"/>
    <dgm:cxn modelId="{C0B4F02B-37F7-4A4F-ACDD-7268898CAF50}" type="presParOf" srcId="{AE28554F-4A4E-461B-817C-0D0F4F1EB9B4}" destId="{4E7A9E42-5115-4E48-AF24-6AB2AFF0B854}" srcOrd="1" destOrd="0" presId="urn:microsoft.com/office/officeart/2005/8/layout/hList7"/>
    <dgm:cxn modelId="{AA929A02-9D0D-4BE6-A46C-44C5101321F6}" type="presParOf" srcId="{AE28554F-4A4E-461B-817C-0D0F4F1EB9B4}" destId="{C00968C1-3BF7-432F-A302-96A5C8235477}" srcOrd="2" destOrd="0" presId="urn:microsoft.com/office/officeart/2005/8/layout/hList7"/>
    <dgm:cxn modelId="{01E86DFB-4F2D-4B0F-ACF9-19CFDF92A516}" type="presParOf" srcId="{AE28554F-4A4E-461B-817C-0D0F4F1EB9B4}" destId="{66A3E380-8FAE-489F-98DE-3986AD857C43}" srcOrd="3" destOrd="0" presId="urn:microsoft.com/office/officeart/2005/8/layout/hList7"/>
    <dgm:cxn modelId="{E45EB5D4-C47B-49B9-AB47-4734F451FE10}" type="presParOf" srcId="{9552F153-F772-4663-99DD-4EC52C267AA8}" destId="{AB852D47-52B5-41E7-999C-F000686417C9}" srcOrd="1" destOrd="0" presId="urn:microsoft.com/office/officeart/2005/8/layout/hList7"/>
    <dgm:cxn modelId="{B352D070-2A2D-4D72-A8CA-586B5D471F7E}" type="presParOf" srcId="{9552F153-F772-4663-99DD-4EC52C267AA8}" destId="{2FAF009F-7941-44FA-A286-9549FAF04697}" srcOrd="2" destOrd="0" presId="urn:microsoft.com/office/officeart/2005/8/layout/hList7"/>
    <dgm:cxn modelId="{D7D9519D-4643-4E16-BA71-DA0001F48E7C}" type="presParOf" srcId="{2FAF009F-7941-44FA-A286-9549FAF04697}" destId="{E17BB980-CFA1-46DF-AD1A-AF28E1CF8671}" srcOrd="0" destOrd="0" presId="urn:microsoft.com/office/officeart/2005/8/layout/hList7"/>
    <dgm:cxn modelId="{376866AB-EB7A-4502-B79B-648BED77BC05}" type="presParOf" srcId="{2FAF009F-7941-44FA-A286-9549FAF04697}" destId="{4B74D6E3-9E27-4082-88FD-3E019D5D62F1}" srcOrd="1" destOrd="0" presId="urn:microsoft.com/office/officeart/2005/8/layout/hList7"/>
    <dgm:cxn modelId="{DAA6D341-F78D-4D2D-859E-8627D4E29643}" type="presParOf" srcId="{2FAF009F-7941-44FA-A286-9549FAF04697}" destId="{D1986B88-A1B2-4A84-AB21-2C3CC282FFD7}" srcOrd="2" destOrd="0" presId="urn:microsoft.com/office/officeart/2005/8/layout/hList7"/>
    <dgm:cxn modelId="{93CFBFD0-171B-4F25-B59D-8C74A1D0A532}" type="presParOf" srcId="{2FAF009F-7941-44FA-A286-9549FAF04697}" destId="{B14A9A8C-7204-47BE-A21B-63D8B4EA0CE2}" srcOrd="3" destOrd="0" presId="urn:microsoft.com/office/officeart/2005/8/layout/hList7"/>
    <dgm:cxn modelId="{5A0E1CBD-2E1F-4C63-8A3F-E2479B362BE1}" type="presParOf" srcId="{9552F153-F772-4663-99DD-4EC52C267AA8}" destId="{987A57D6-A42F-47BF-BBDB-DA0250DB52F5}" srcOrd="3" destOrd="0" presId="urn:microsoft.com/office/officeart/2005/8/layout/hList7"/>
    <dgm:cxn modelId="{A96B80C3-576B-400B-B058-48E838E83051}" type="presParOf" srcId="{9552F153-F772-4663-99DD-4EC52C267AA8}" destId="{693E490C-02BD-4E75-921C-098BB1ACF08C}" srcOrd="4" destOrd="0" presId="urn:microsoft.com/office/officeart/2005/8/layout/hList7"/>
    <dgm:cxn modelId="{400E437D-0AE4-441C-A3FE-B6CFE6E799C5}" type="presParOf" srcId="{693E490C-02BD-4E75-921C-098BB1ACF08C}" destId="{2A3B8529-DB0E-4347-98F5-C6F0E3F73345}" srcOrd="0" destOrd="0" presId="urn:microsoft.com/office/officeart/2005/8/layout/hList7"/>
    <dgm:cxn modelId="{61D722B4-BD44-47AD-8141-B900DD1E67F1}" type="presParOf" srcId="{693E490C-02BD-4E75-921C-098BB1ACF08C}" destId="{43102FF7-3A08-4ED0-960D-2A5795B36AA6}" srcOrd="1" destOrd="0" presId="urn:microsoft.com/office/officeart/2005/8/layout/hList7"/>
    <dgm:cxn modelId="{B2DBB234-B163-418C-918B-B94720B9501A}" type="presParOf" srcId="{693E490C-02BD-4E75-921C-098BB1ACF08C}" destId="{35FB73DC-C20E-4A4D-BBE5-96F4D513BFCC}" srcOrd="2" destOrd="0" presId="urn:microsoft.com/office/officeart/2005/8/layout/hList7"/>
    <dgm:cxn modelId="{6CCBCC15-8B4D-4AAF-B46F-A4CCA4F1F074}" type="presParOf" srcId="{693E490C-02BD-4E75-921C-098BB1ACF08C}" destId="{B7F1DED0-0056-4C91-A234-57CFC3C113C3}" srcOrd="3" destOrd="0" presId="urn:microsoft.com/office/officeart/2005/8/layout/hList7"/>
    <dgm:cxn modelId="{45AFD502-4A71-4C7E-929B-458CE4509555}" type="presParOf" srcId="{9552F153-F772-4663-99DD-4EC52C267AA8}" destId="{F3EFEDCD-2513-4533-B72C-9B6E493A5620}" srcOrd="5" destOrd="0" presId="urn:microsoft.com/office/officeart/2005/8/layout/hList7"/>
    <dgm:cxn modelId="{3D80661D-43DB-4FA1-9C6D-201CFD85A857}" type="presParOf" srcId="{9552F153-F772-4663-99DD-4EC52C267AA8}" destId="{6A8BE1A7-0D14-44E1-8F6E-7C063A54B274}" srcOrd="6" destOrd="0" presId="urn:microsoft.com/office/officeart/2005/8/layout/hList7"/>
    <dgm:cxn modelId="{EFD02453-D37C-4D54-9A3B-C502638558AB}" type="presParOf" srcId="{6A8BE1A7-0D14-44E1-8F6E-7C063A54B274}" destId="{7F3457BD-1EC8-425A-8C68-79C2941C9315}" srcOrd="0" destOrd="0" presId="urn:microsoft.com/office/officeart/2005/8/layout/hList7"/>
    <dgm:cxn modelId="{1C647DE2-BA68-4887-B88E-5E73CEA54EB3}" type="presParOf" srcId="{6A8BE1A7-0D14-44E1-8F6E-7C063A54B274}" destId="{A42F8534-5961-4F52-9A05-3694D7CF3199}" srcOrd="1" destOrd="0" presId="urn:microsoft.com/office/officeart/2005/8/layout/hList7"/>
    <dgm:cxn modelId="{91D91230-7267-41C4-9ED5-131D5DDC9E1E}" type="presParOf" srcId="{6A8BE1A7-0D14-44E1-8F6E-7C063A54B274}" destId="{ABD0A74F-31CD-4895-B3BE-2B30AD7789D1}" srcOrd="2" destOrd="0" presId="urn:microsoft.com/office/officeart/2005/8/layout/hList7"/>
    <dgm:cxn modelId="{0A9DAB5F-C96F-4ABB-9701-9511EAD76F64}" type="presParOf" srcId="{6A8BE1A7-0D14-44E1-8F6E-7C063A54B274}" destId="{E9E882CE-34DB-44D7-AA2C-036AFFB8FABF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3D6EBD6-19B3-4D51-9EB5-F70401D3F0A6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F6AFA41-9170-4412-B228-13A9BD01F798}">
      <dgm:prSet/>
      <dgm:spPr>
        <a:solidFill>
          <a:srgbClr val="FFC000"/>
        </a:solidFill>
      </dgm:spPr>
      <dgm:t>
        <a:bodyPr/>
        <a:lstStyle/>
        <a:p>
          <a:r>
            <a:rPr lang="en-US" b="1" dirty="0" err="1"/>
            <a:t>ইলেকট্রন</a:t>
          </a:r>
          <a:r>
            <a:rPr lang="en-US" b="1" dirty="0"/>
            <a:t> (Electron)</a:t>
          </a:r>
          <a:r>
            <a:rPr lang="en-US" dirty="0"/>
            <a:t> </a:t>
          </a:r>
          <a:r>
            <a:rPr lang="en-US" dirty="0" err="1"/>
            <a:t>হলো</a:t>
          </a:r>
          <a:r>
            <a:rPr lang="en-US" dirty="0"/>
            <a:t> </a:t>
          </a:r>
          <a:r>
            <a:rPr lang="en-US" dirty="0" err="1"/>
            <a:t>পরমাণুর</a:t>
          </a:r>
          <a:r>
            <a:rPr lang="en-US" dirty="0"/>
            <a:t> </a:t>
          </a:r>
          <a:r>
            <a:rPr lang="en-US" dirty="0" err="1"/>
            <a:t>একটি</a:t>
          </a:r>
          <a:r>
            <a:rPr lang="en-US" dirty="0"/>
            <a:t> </a:t>
          </a:r>
          <a:r>
            <a:rPr lang="en-US" b="1" dirty="0" err="1"/>
            <a:t>ঋণাত্মক</a:t>
          </a:r>
          <a:r>
            <a:rPr lang="en-US" b="1" dirty="0"/>
            <a:t> </a:t>
          </a:r>
          <a:r>
            <a:rPr lang="en-US" b="1" dirty="0" err="1"/>
            <a:t>বৈদ্যুতিক</a:t>
          </a:r>
          <a:r>
            <a:rPr lang="en-US" b="1" dirty="0"/>
            <a:t> </a:t>
          </a:r>
          <a:r>
            <a:rPr lang="en-US" b="1" dirty="0" err="1"/>
            <a:t>আধানযুক্ত</a:t>
          </a:r>
          <a:r>
            <a:rPr lang="en-US" b="1" dirty="0"/>
            <a:t> </a:t>
          </a:r>
          <a:r>
            <a:rPr lang="en-US" b="1" dirty="0" err="1"/>
            <a:t>মৌলিক</a:t>
          </a:r>
          <a:r>
            <a:rPr lang="en-US" b="1" dirty="0"/>
            <a:t> </a:t>
          </a:r>
          <a:r>
            <a:rPr lang="en-US" b="1" dirty="0" err="1"/>
            <a:t>কণা</a:t>
          </a:r>
          <a:r>
            <a:rPr lang="en-US" dirty="0"/>
            <a:t>।</a:t>
          </a:r>
        </a:p>
      </dgm:t>
    </dgm:pt>
    <dgm:pt modelId="{9B6E8570-D052-4B60-BE1C-7B27F48E7C34}" type="parTrans" cxnId="{2EAD3462-3BB2-48D4-A1BB-E0B59FDBAEEA}">
      <dgm:prSet/>
      <dgm:spPr/>
      <dgm:t>
        <a:bodyPr/>
        <a:lstStyle/>
        <a:p>
          <a:endParaRPr lang="en-US"/>
        </a:p>
      </dgm:t>
    </dgm:pt>
    <dgm:pt modelId="{9B84BF61-BDBC-4A24-8B19-B5A117A50BDC}" type="sibTrans" cxnId="{2EAD3462-3BB2-48D4-A1BB-E0B59FDBAEEA}">
      <dgm:prSet/>
      <dgm:spPr/>
      <dgm:t>
        <a:bodyPr/>
        <a:lstStyle/>
        <a:p>
          <a:endParaRPr lang="en-US"/>
        </a:p>
      </dgm:t>
    </dgm:pt>
    <dgm:pt modelId="{004826AA-6E16-4B4D-A565-EFE647433ED7}">
      <dgm:prSet/>
      <dgm:spPr/>
      <dgm:t>
        <a:bodyPr/>
        <a:lstStyle/>
        <a:p>
          <a:r>
            <a:rPr lang="en-US"/>
            <a:t>প্রতীক: </a:t>
          </a:r>
          <a:r>
            <a:rPr lang="en-US" b="1"/>
            <a:t>e⁻</a:t>
          </a:r>
          <a:r>
            <a:rPr lang="en-US"/>
            <a:t> </a:t>
          </a:r>
        </a:p>
      </dgm:t>
    </dgm:pt>
    <dgm:pt modelId="{588E9398-8F28-455A-9B61-1B396A2729EA}" type="parTrans" cxnId="{CBA04546-A7A2-4102-8BFA-F4CF1C2606C6}">
      <dgm:prSet/>
      <dgm:spPr/>
      <dgm:t>
        <a:bodyPr/>
        <a:lstStyle/>
        <a:p>
          <a:endParaRPr lang="en-US"/>
        </a:p>
      </dgm:t>
    </dgm:pt>
    <dgm:pt modelId="{8E7B0137-C7F8-49F8-AF3B-0FB0233FEEC1}" type="sibTrans" cxnId="{CBA04546-A7A2-4102-8BFA-F4CF1C2606C6}">
      <dgm:prSet/>
      <dgm:spPr/>
      <dgm:t>
        <a:bodyPr/>
        <a:lstStyle/>
        <a:p>
          <a:endParaRPr lang="en-US"/>
        </a:p>
      </dgm:t>
    </dgm:pt>
    <dgm:pt modelId="{77D29D41-2ABA-4C5D-A589-5548BC0EBEFD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dirty="0" err="1"/>
            <a:t>আধান</a:t>
          </a:r>
          <a:r>
            <a:rPr lang="en-US" dirty="0"/>
            <a:t>: </a:t>
          </a:r>
          <a:r>
            <a:rPr lang="en-US" b="1" dirty="0"/>
            <a:t>−1.602 × 10⁻¹⁹ </a:t>
          </a:r>
          <a:r>
            <a:rPr lang="en-US" b="1" dirty="0" err="1"/>
            <a:t>কুলম্ব</a:t>
          </a:r>
          <a:r>
            <a:rPr lang="en-US" dirty="0"/>
            <a:t> </a:t>
          </a:r>
        </a:p>
      </dgm:t>
    </dgm:pt>
    <dgm:pt modelId="{18562870-2717-4419-AB95-FDCB956D303E}" type="parTrans" cxnId="{5F1D59E4-08A7-4570-BDE7-5E152AB3B85C}">
      <dgm:prSet/>
      <dgm:spPr/>
      <dgm:t>
        <a:bodyPr/>
        <a:lstStyle/>
        <a:p>
          <a:endParaRPr lang="en-US"/>
        </a:p>
      </dgm:t>
    </dgm:pt>
    <dgm:pt modelId="{339CDC95-4D1B-4DA6-B350-C8A5A9D79F23}" type="sibTrans" cxnId="{5F1D59E4-08A7-4570-BDE7-5E152AB3B85C}">
      <dgm:prSet/>
      <dgm:spPr/>
      <dgm:t>
        <a:bodyPr/>
        <a:lstStyle/>
        <a:p>
          <a:endParaRPr lang="en-US"/>
        </a:p>
      </dgm:t>
    </dgm:pt>
    <dgm:pt modelId="{91351CE9-F2E3-4907-A110-8C4D3E23B03F}">
      <dgm:prSet/>
      <dgm:spPr/>
      <dgm:t>
        <a:bodyPr/>
        <a:lstStyle/>
        <a:p>
          <a:r>
            <a:rPr lang="en-US"/>
            <a:t>ভর: প্রায় </a:t>
          </a:r>
          <a:r>
            <a:rPr lang="en-US" b="1"/>
            <a:t>9.11 × 10⁻³¹ কেজি</a:t>
          </a:r>
          <a:r>
            <a:rPr lang="en-US"/>
            <a:t> </a:t>
          </a:r>
        </a:p>
      </dgm:t>
    </dgm:pt>
    <dgm:pt modelId="{68D02128-BD5F-4D2D-9F7E-AB44E53789B4}" type="parTrans" cxnId="{6BB54267-A1BE-4569-BCC0-67C05987060C}">
      <dgm:prSet/>
      <dgm:spPr/>
      <dgm:t>
        <a:bodyPr/>
        <a:lstStyle/>
        <a:p>
          <a:endParaRPr lang="en-US"/>
        </a:p>
      </dgm:t>
    </dgm:pt>
    <dgm:pt modelId="{B9DA9E0F-7C4D-4F65-B398-D6532B90A23A}" type="sibTrans" cxnId="{6BB54267-A1BE-4569-BCC0-67C05987060C}">
      <dgm:prSet/>
      <dgm:spPr/>
      <dgm:t>
        <a:bodyPr/>
        <a:lstStyle/>
        <a:p>
          <a:endParaRPr lang="en-US"/>
        </a:p>
      </dgm:t>
    </dgm:pt>
    <dgm:pt modelId="{EC341B86-840C-4443-8381-CC08132E103A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 err="1"/>
            <a:t>অবস্থান</a:t>
          </a:r>
          <a:r>
            <a:rPr lang="en-US" dirty="0"/>
            <a:t>: </a:t>
          </a:r>
          <a:r>
            <a:rPr lang="en-US" dirty="0" err="1"/>
            <a:t>পরমাণুর</a:t>
          </a:r>
          <a:r>
            <a:rPr lang="en-US" dirty="0"/>
            <a:t> </a:t>
          </a:r>
          <a:r>
            <a:rPr lang="en-US" b="1" dirty="0" err="1"/>
            <a:t>নিউক্লিয়াসের</a:t>
          </a:r>
          <a:r>
            <a:rPr lang="en-US" b="1" dirty="0"/>
            <a:t> </a:t>
          </a:r>
          <a:r>
            <a:rPr lang="en-US" b="1" dirty="0" err="1"/>
            <a:t>বাইরে</a:t>
          </a:r>
          <a:r>
            <a:rPr lang="en-US" dirty="0"/>
            <a:t>, </a:t>
          </a:r>
          <a:r>
            <a:rPr lang="en-US" dirty="0" err="1"/>
            <a:t>বিভিন্ন</a:t>
          </a:r>
          <a:r>
            <a:rPr lang="en-US" dirty="0"/>
            <a:t> </a:t>
          </a:r>
          <a:r>
            <a:rPr lang="en-US" dirty="0" err="1"/>
            <a:t>শক্তিস্তরে</a:t>
          </a:r>
          <a:r>
            <a:rPr lang="en-US" dirty="0"/>
            <a:t>/</a:t>
          </a:r>
          <a:r>
            <a:rPr lang="en-US" dirty="0" err="1"/>
            <a:t>অরবিটালে</a:t>
          </a:r>
          <a:r>
            <a:rPr lang="en-US" dirty="0"/>
            <a:t> </a:t>
          </a:r>
          <a:r>
            <a:rPr lang="en-US" dirty="0" err="1"/>
            <a:t>থাকে</a:t>
          </a:r>
          <a:r>
            <a:rPr lang="en-US" dirty="0"/>
            <a:t>। </a:t>
          </a:r>
        </a:p>
      </dgm:t>
    </dgm:pt>
    <dgm:pt modelId="{3052C20D-3523-492D-BD39-7D891BB8E273}" type="parTrans" cxnId="{A11AD09C-DFD3-41C3-834E-18922E61CE9A}">
      <dgm:prSet/>
      <dgm:spPr/>
      <dgm:t>
        <a:bodyPr/>
        <a:lstStyle/>
        <a:p>
          <a:endParaRPr lang="en-US"/>
        </a:p>
      </dgm:t>
    </dgm:pt>
    <dgm:pt modelId="{F7817F14-D1AB-46EA-8085-2B7CB5862047}" type="sibTrans" cxnId="{A11AD09C-DFD3-41C3-834E-18922E61CE9A}">
      <dgm:prSet/>
      <dgm:spPr/>
      <dgm:t>
        <a:bodyPr/>
        <a:lstStyle/>
        <a:p>
          <a:endParaRPr lang="en-US"/>
        </a:p>
      </dgm:t>
    </dgm:pt>
    <dgm:pt modelId="{3275AB42-2EC4-4207-BA52-006A80E3C4FA}">
      <dgm:prSet/>
      <dgm:spPr/>
      <dgm:t>
        <a:bodyPr/>
        <a:lstStyle/>
        <a:p>
          <a:r>
            <a:rPr lang="en-US"/>
            <a:t>ইলেকট্রন রাসায়নিক বন্ধন ও বিদ্যুৎ প্রবাহে গুরুত্বপূর্ণ ভূমিকা রাখে।</a:t>
          </a:r>
        </a:p>
      </dgm:t>
    </dgm:pt>
    <dgm:pt modelId="{E75F42F6-9DFA-490A-9A5B-8D07748B7EE5}" type="parTrans" cxnId="{A0DC4EB9-D100-43C4-990D-C9956B169F49}">
      <dgm:prSet/>
      <dgm:spPr/>
      <dgm:t>
        <a:bodyPr/>
        <a:lstStyle/>
        <a:p>
          <a:endParaRPr lang="en-US"/>
        </a:p>
      </dgm:t>
    </dgm:pt>
    <dgm:pt modelId="{2E37D8AA-4874-4911-BCDE-C5EFA3616DF2}" type="sibTrans" cxnId="{A0DC4EB9-D100-43C4-990D-C9956B169F49}">
      <dgm:prSet/>
      <dgm:spPr/>
      <dgm:t>
        <a:bodyPr/>
        <a:lstStyle/>
        <a:p>
          <a:endParaRPr lang="en-US"/>
        </a:p>
      </dgm:t>
    </dgm:pt>
    <dgm:pt modelId="{444D5ACC-3193-4DA4-A3C4-67CA0AA07712}" type="pres">
      <dgm:prSet presAssocID="{93D6EBD6-19B3-4D51-9EB5-F70401D3F0A6}" presName="linearFlow" presStyleCnt="0">
        <dgm:presLayoutVars>
          <dgm:dir/>
          <dgm:resizeHandles val="exact"/>
        </dgm:presLayoutVars>
      </dgm:prSet>
      <dgm:spPr/>
    </dgm:pt>
    <dgm:pt modelId="{B208912C-261D-4388-97C3-BABE39B8963B}" type="pres">
      <dgm:prSet presAssocID="{EF6AFA41-9170-4412-B228-13A9BD01F798}" presName="composite" presStyleCnt="0"/>
      <dgm:spPr/>
    </dgm:pt>
    <dgm:pt modelId="{243CC2CC-942D-4898-90B0-462022E025B6}" type="pres">
      <dgm:prSet presAssocID="{EF6AFA41-9170-4412-B228-13A9BD01F798}" presName="imgShp" presStyleLbl="fgImgPlace1" presStyleIdx="0" presStyleCnt="6"/>
      <dgm:spPr/>
    </dgm:pt>
    <dgm:pt modelId="{0161002C-85F7-48C5-9FEB-90E4548444F6}" type="pres">
      <dgm:prSet presAssocID="{EF6AFA41-9170-4412-B228-13A9BD01F798}" presName="txShp" presStyleLbl="node1" presStyleIdx="0" presStyleCnt="6">
        <dgm:presLayoutVars>
          <dgm:bulletEnabled val="1"/>
        </dgm:presLayoutVars>
      </dgm:prSet>
      <dgm:spPr/>
    </dgm:pt>
    <dgm:pt modelId="{87BF2592-B3E3-47A8-88CD-B2A21A3ACC1A}" type="pres">
      <dgm:prSet presAssocID="{9B84BF61-BDBC-4A24-8B19-B5A117A50BDC}" presName="spacing" presStyleCnt="0"/>
      <dgm:spPr/>
    </dgm:pt>
    <dgm:pt modelId="{D469B586-56B7-4ED6-851B-4A689BC07650}" type="pres">
      <dgm:prSet presAssocID="{004826AA-6E16-4B4D-A565-EFE647433ED7}" presName="composite" presStyleCnt="0"/>
      <dgm:spPr/>
    </dgm:pt>
    <dgm:pt modelId="{3469263B-3C3D-40DF-9FD3-D2CC455104B4}" type="pres">
      <dgm:prSet presAssocID="{004826AA-6E16-4B4D-A565-EFE647433ED7}" presName="imgShp" presStyleLbl="fgImgPlace1" presStyleIdx="1" presStyleCnt="6"/>
      <dgm:spPr/>
    </dgm:pt>
    <dgm:pt modelId="{FB023BC2-87FC-4001-A147-A6BCAB8FFD1F}" type="pres">
      <dgm:prSet presAssocID="{004826AA-6E16-4B4D-A565-EFE647433ED7}" presName="txShp" presStyleLbl="node1" presStyleIdx="1" presStyleCnt="6">
        <dgm:presLayoutVars>
          <dgm:bulletEnabled val="1"/>
        </dgm:presLayoutVars>
      </dgm:prSet>
      <dgm:spPr/>
    </dgm:pt>
    <dgm:pt modelId="{24D81B7F-7F44-4117-A12D-5C356C61E2C3}" type="pres">
      <dgm:prSet presAssocID="{8E7B0137-C7F8-49F8-AF3B-0FB0233FEEC1}" presName="spacing" presStyleCnt="0"/>
      <dgm:spPr/>
    </dgm:pt>
    <dgm:pt modelId="{DEDDBA0E-41DA-4145-ADA7-5E98D5EBEEF9}" type="pres">
      <dgm:prSet presAssocID="{77D29D41-2ABA-4C5D-A589-5548BC0EBEFD}" presName="composite" presStyleCnt="0"/>
      <dgm:spPr/>
    </dgm:pt>
    <dgm:pt modelId="{1F2AAE27-BE98-4136-AB68-9B79941D71A6}" type="pres">
      <dgm:prSet presAssocID="{77D29D41-2ABA-4C5D-A589-5548BC0EBEFD}" presName="imgShp" presStyleLbl="fgImgPlace1" presStyleIdx="2" presStyleCnt="6"/>
      <dgm:spPr/>
    </dgm:pt>
    <dgm:pt modelId="{CB310973-C337-48C2-B5AA-C3366F12878D}" type="pres">
      <dgm:prSet presAssocID="{77D29D41-2ABA-4C5D-A589-5548BC0EBEFD}" presName="txShp" presStyleLbl="node1" presStyleIdx="2" presStyleCnt="6">
        <dgm:presLayoutVars>
          <dgm:bulletEnabled val="1"/>
        </dgm:presLayoutVars>
      </dgm:prSet>
      <dgm:spPr/>
    </dgm:pt>
    <dgm:pt modelId="{E987F1F4-9C7B-46F7-A7CB-3DC9EE747A48}" type="pres">
      <dgm:prSet presAssocID="{339CDC95-4D1B-4DA6-B350-C8A5A9D79F23}" presName="spacing" presStyleCnt="0"/>
      <dgm:spPr/>
    </dgm:pt>
    <dgm:pt modelId="{C5439DF7-14A5-400B-A055-0CBC01C803EE}" type="pres">
      <dgm:prSet presAssocID="{91351CE9-F2E3-4907-A110-8C4D3E23B03F}" presName="composite" presStyleCnt="0"/>
      <dgm:spPr/>
    </dgm:pt>
    <dgm:pt modelId="{3F5AFF54-CAAA-42FC-B57C-A133EE751C30}" type="pres">
      <dgm:prSet presAssocID="{91351CE9-F2E3-4907-A110-8C4D3E23B03F}" presName="imgShp" presStyleLbl="fgImgPlace1" presStyleIdx="3" presStyleCnt="6"/>
      <dgm:spPr/>
    </dgm:pt>
    <dgm:pt modelId="{B7B15535-4A1D-4432-9BAC-25BBC5AA29E6}" type="pres">
      <dgm:prSet presAssocID="{91351CE9-F2E3-4907-A110-8C4D3E23B03F}" presName="txShp" presStyleLbl="node1" presStyleIdx="3" presStyleCnt="6">
        <dgm:presLayoutVars>
          <dgm:bulletEnabled val="1"/>
        </dgm:presLayoutVars>
      </dgm:prSet>
      <dgm:spPr/>
    </dgm:pt>
    <dgm:pt modelId="{824FCBDC-1BC1-43CE-8F60-C95BF746F341}" type="pres">
      <dgm:prSet presAssocID="{B9DA9E0F-7C4D-4F65-B398-D6532B90A23A}" presName="spacing" presStyleCnt="0"/>
      <dgm:spPr/>
    </dgm:pt>
    <dgm:pt modelId="{D765D2FA-E611-4D07-8F3D-4D2B3C25F416}" type="pres">
      <dgm:prSet presAssocID="{EC341B86-840C-4443-8381-CC08132E103A}" presName="composite" presStyleCnt="0"/>
      <dgm:spPr/>
    </dgm:pt>
    <dgm:pt modelId="{67E9BC64-F944-43C5-BE21-CBD2793D4760}" type="pres">
      <dgm:prSet presAssocID="{EC341B86-840C-4443-8381-CC08132E103A}" presName="imgShp" presStyleLbl="fgImgPlace1" presStyleIdx="4" presStyleCnt="6"/>
      <dgm:spPr/>
    </dgm:pt>
    <dgm:pt modelId="{C70322CE-15ED-46A4-B953-03B3D7111B81}" type="pres">
      <dgm:prSet presAssocID="{EC341B86-840C-4443-8381-CC08132E103A}" presName="txShp" presStyleLbl="node1" presStyleIdx="4" presStyleCnt="6">
        <dgm:presLayoutVars>
          <dgm:bulletEnabled val="1"/>
        </dgm:presLayoutVars>
      </dgm:prSet>
      <dgm:spPr/>
    </dgm:pt>
    <dgm:pt modelId="{9404A75E-6651-4437-B506-A2049D70D579}" type="pres">
      <dgm:prSet presAssocID="{F7817F14-D1AB-46EA-8085-2B7CB5862047}" presName="spacing" presStyleCnt="0"/>
      <dgm:spPr/>
    </dgm:pt>
    <dgm:pt modelId="{9390884F-D764-4E6F-9048-1DEFEBCFE9F1}" type="pres">
      <dgm:prSet presAssocID="{3275AB42-2EC4-4207-BA52-006A80E3C4FA}" presName="composite" presStyleCnt="0"/>
      <dgm:spPr/>
    </dgm:pt>
    <dgm:pt modelId="{21E49990-5EAF-413B-8CE6-2E9FF46B6C41}" type="pres">
      <dgm:prSet presAssocID="{3275AB42-2EC4-4207-BA52-006A80E3C4FA}" presName="imgShp" presStyleLbl="fgImgPlace1" presStyleIdx="5" presStyleCnt="6"/>
      <dgm:spPr/>
    </dgm:pt>
    <dgm:pt modelId="{C2B5E194-C6D6-4F37-87DE-861B25196293}" type="pres">
      <dgm:prSet presAssocID="{3275AB42-2EC4-4207-BA52-006A80E3C4FA}" presName="txShp" presStyleLbl="node1" presStyleIdx="5" presStyleCnt="6">
        <dgm:presLayoutVars>
          <dgm:bulletEnabled val="1"/>
        </dgm:presLayoutVars>
      </dgm:prSet>
      <dgm:spPr/>
    </dgm:pt>
  </dgm:ptLst>
  <dgm:cxnLst>
    <dgm:cxn modelId="{CCBD1232-E5EE-413F-B22E-CD6D9401D14C}" type="presOf" srcId="{004826AA-6E16-4B4D-A565-EFE647433ED7}" destId="{FB023BC2-87FC-4001-A147-A6BCAB8FFD1F}" srcOrd="0" destOrd="0" presId="urn:microsoft.com/office/officeart/2005/8/layout/vList3"/>
    <dgm:cxn modelId="{2EAD3462-3BB2-48D4-A1BB-E0B59FDBAEEA}" srcId="{93D6EBD6-19B3-4D51-9EB5-F70401D3F0A6}" destId="{EF6AFA41-9170-4412-B228-13A9BD01F798}" srcOrd="0" destOrd="0" parTransId="{9B6E8570-D052-4B60-BE1C-7B27F48E7C34}" sibTransId="{9B84BF61-BDBC-4A24-8B19-B5A117A50BDC}"/>
    <dgm:cxn modelId="{CBA04546-A7A2-4102-8BFA-F4CF1C2606C6}" srcId="{93D6EBD6-19B3-4D51-9EB5-F70401D3F0A6}" destId="{004826AA-6E16-4B4D-A565-EFE647433ED7}" srcOrd="1" destOrd="0" parTransId="{588E9398-8F28-455A-9B61-1B396A2729EA}" sibTransId="{8E7B0137-C7F8-49F8-AF3B-0FB0233FEEC1}"/>
    <dgm:cxn modelId="{6BB54267-A1BE-4569-BCC0-67C05987060C}" srcId="{93D6EBD6-19B3-4D51-9EB5-F70401D3F0A6}" destId="{91351CE9-F2E3-4907-A110-8C4D3E23B03F}" srcOrd="3" destOrd="0" parTransId="{68D02128-BD5F-4D2D-9F7E-AB44E53789B4}" sibTransId="{B9DA9E0F-7C4D-4F65-B398-D6532B90A23A}"/>
    <dgm:cxn modelId="{F0FDA86A-4E26-4510-8B9B-74B4496AE7BA}" type="presOf" srcId="{93D6EBD6-19B3-4D51-9EB5-F70401D3F0A6}" destId="{444D5ACC-3193-4DA4-A3C4-67CA0AA07712}" srcOrd="0" destOrd="0" presId="urn:microsoft.com/office/officeart/2005/8/layout/vList3"/>
    <dgm:cxn modelId="{A9DE3975-848F-4159-9B91-ED1DC3054087}" type="presOf" srcId="{3275AB42-2EC4-4207-BA52-006A80E3C4FA}" destId="{C2B5E194-C6D6-4F37-87DE-861B25196293}" srcOrd="0" destOrd="0" presId="urn:microsoft.com/office/officeart/2005/8/layout/vList3"/>
    <dgm:cxn modelId="{AEF8AE57-2AD5-409E-8DEB-291785086150}" type="presOf" srcId="{EF6AFA41-9170-4412-B228-13A9BD01F798}" destId="{0161002C-85F7-48C5-9FEB-90E4548444F6}" srcOrd="0" destOrd="0" presId="urn:microsoft.com/office/officeart/2005/8/layout/vList3"/>
    <dgm:cxn modelId="{589B5E84-42C3-4CAA-9290-56D85F486ED2}" type="presOf" srcId="{91351CE9-F2E3-4907-A110-8C4D3E23B03F}" destId="{B7B15535-4A1D-4432-9BAC-25BBC5AA29E6}" srcOrd="0" destOrd="0" presId="urn:microsoft.com/office/officeart/2005/8/layout/vList3"/>
    <dgm:cxn modelId="{95EF1498-8BA7-47B1-9E8E-A1629402AF9C}" type="presOf" srcId="{EC341B86-840C-4443-8381-CC08132E103A}" destId="{C70322CE-15ED-46A4-B953-03B3D7111B81}" srcOrd="0" destOrd="0" presId="urn:microsoft.com/office/officeart/2005/8/layout/vList3"/>
    <dgm:cxn modelId="{A11AD09C-DFD3-41C3-834E-18922E61CE9A}" srcId="{93D6EBD6-19B3-4D51-9EB5-F70401D3F0A6}" destId="{EC341B86-840C-4443-8381-CC08132E103A}" srcOrd="4" destOrd="0" parTransId="{3052C20D-3523-492D-BD39-7D891BB8E273}" sibTransId="{F7817F14-D1AB-46EA-8085-2B7CB5862047}"/>
    <dgm:cxn modelId="{A0DC4EB9-D100-43C4-990D-C9956B169F49}" srcId="{93D6EBD6-19B3-4D51-9EB5-F70401D3F0A6}" destId="{3275AB42-2EC4-4207-BA52-006A80E3C4FA}" srcOrd="5" destOrd="0" parTransId="{E75F42F6-9DFA-490A-9A5B-8D07748B7EE5}" sibTransId="{2E37D8AA-4874-4911-BCDE-C5EFA3616DF2}"/>
    <dgm:cxn modelId="{5F1D59E4-08A7-4570-BDE7-5E152AB3B85C}" srcId="{93D6EBD6-19B3-4D51-9EB5-F70401D3F0A6}" destId="{77D29D41-2ABA-4C5D-A589-5548BC0EBEFD}" srcOrd="2" destOrd="0" parTransId="{18562870-2717-4419-AB95-FDCB956D303E}" sibTransId="{339CDC95-4D1B-4DA6-B350-C8A5A9D79F23}"/>
    <dgm:cxn modelId="{1A6257F4-1C17-4E86-A562-707C31C896BD}" type="presOf" srcId="{77D29D41-2ABA-4C5D-A589-5548BC0EBEFD}" destId="{CB310973-C337-48C2-B5AA-C3366F12878D}" srcOrd="0" destOrd="0" presId="urn:microsoft.com/office/officeart/2005/8/layout/vList3"/>
    <dgm:cxn modelId="{118B873C-941F-4A45-A1D5-C5F5312DF5A2}" type="presParOf" srcId="{444D5ACC-3193-4DA4-A3C4-67CA0AA07712}" destId="{B208912C-261D-4388-97C3-BABE39B8963B}" srcOrd="0" destOrd="0" presId="urn:microsoft.com/office/officeart/2005/8/layout/vList3"/>
    <dgm:cxn modelId="{8B24C8F9-A8E6-421D-9911-7A30D81841F6}" type="presParOf" srcId="{B208912C-261D-4388-97C3-BABE39B8963B}" destId="{243CC2CC-942D-4898-90B0-462022E025B6}" srcOrd="0" destOrd="0" presId="urn:microsoft.com/office/officeart/2005/8/layout/vList3"/>
    <dgm:cxn modelId="{E506FED6-79C5-48AB-B6B9-081BB76A5D71}" type="presParOf" srcId="{B208912C-261D-4388-97C3-BABE39B8963B}" destId="{0161002C-85F7-48C5-9FEB-90E4548444F6}" srcOrd="1" destOrd="0" presId="urn:microsoft.com/office/officeart/2005/8/layout/vList3"/>
    <dgm:cxn modelId="{D0B26EC0-BE60-46AF-A9E5-934B3823E94E}" type="presParOf" srcId="{444D5ACC-3193-4DA4-A3C4-67CA0AA07712}" destId="{87BF2592-B3E3-47A8-88CD-B2A21A3ACC1A}" srcOrd="1" destOrd="0" presId="urn:microsoft.com/office/officeart/2005/8/layout/vList3"/>
    <dgm:cxn modelId="{AF8B0A52-E291-41F1-A90E-BA3F9017698E}" type="presParOf" srcId="{444D5ACC-3193-4DA4-A3C4-67CA0AA07712}" destId="{D469B586-56B7-4ED6-851B-4A689BC07650}" srcOrd="2" destOrd="0" presId="urn:microsoft.com/office/officeart/2005/8/layout/vList3"/>
    <dgm:cxn modelId="{AA200F33-9777-49EE-A82A-F7DF1E4465C2}" type="presParOf" srcId="{D469B586-56B7-4ED6-851B-4A689BC07650}" destId="{3469263B-3C3D-40DF-9FD3-D2CC455104B4}" srcOrd="0" destOrd="0" presId="urn:microsoft.com/office/officeart/2005/8/layout/vList3"/>
    <dgm:cxn modelId="{B9CD1BAE-B617-4C46-BECD-F766877B4794}" type="presParOf" srcId="{D469B586-56B7-4ED6-851B-4A689BC07650}" destId="{FB023BC2-87FC-4001-A147-A6BCAB8FFD1F}" srcOrd="1" destOrd="0" presId="urn:microsoft.com/office/officeart/2005/8/layout/vList3"/>
    <dgm:cxn modelId="{93029FF6-38D0-4EA1-B366-241F94B5EB08}" type="presParOf" srcId="{444D5ACC-3193-4DA4-A3C4-67CA0AA07712}" destId="{24D81B7F-7F44-4117-A12D-5C356C61E2C3}" srcOrd="3" destOrd="0" presId="urn:microsoft.com/office/officeart/2005/8/layout/vList3"/>
    <dgm:cxn modelId="{39A004BD-5011-4EA4-8089-BF8786DE09A8}" type="presParOf" srcId="{444D5ACC-3193-4DA4-A3C4-67CA0AA07712}" destId="{DEDDBA0E-41DA-4145-ADA7-5E98D5EBEEF9}" srcOrd="4" destOrd="0" presId="urn:microsoft.com/office/officeart/2005/8/layout/vList3"/>
    <dgm:cxn modelId="{E4F64D24-919A-40A3-998F-AA744B1612FF}" type="presParOf" srcId="{DEDDBA0E-41DA-4145-ADA7-5E98D5EBEEF9}" destId="{1F2AAE27-BE98-4136-AB68-9B79941D71A6}" srcOrd="0" destOrd="0" presId="urn:microsoft.com/office/officeart/2005/8/layout/vList3"/>
    <dgm:cxn modelId="{C11A6C28-9BA9-449D-8465-C383CE46C203}" type="presParOf" srcId="{DEDDBA0E-41DA-4145-ADA7-5E98D5EBEEF9}" destId="{CB310973-C337-48C2-B5AA-C3366F12878D}" srcOrd="1" destOrd="0" presId="urn:microsoft.com/office/officeart/2005/8/layout/vList3"/>
    <dgm:cxn modelId="{050133C4-83C9-4E07-AAE3-871AAF4E50F0}" type="presParOf" srcId="{444D5ACC-3193-4DA4-A3C4-67CA0AA07712}" destId="{E987F1F4-9C7B-46F7-A7CB-3DC9EE747A48}" srcOrd="5" destOrd="0" presId="urn:microsoft.com/office/officeart/2005/8/layout/vList3"/>
    <dgm:cxn modelId="{F985CA0A-0981-4911-A927-257B9ECB3F8E}" type="presParOf" srcId="{444D5ACC-3193-4DA4-A3C4-67CA0AA07712}" destId="{C5439DF7-14A5-400B-A055-0CBC01C803EE}" srcOrd="6" destOrd="0" presId="urn:microsoft.com/office/officeart/2005/8/layout/vList3"/>
    <dgm:cxn modelId="{4F54B3C5-7286-4F6A-81F2-CAC7D9E01712}" type="presParOf" srcId="{C5439DF7-14A5-400B-A055-0CBC01C803EE}" destId="{3F5AFF54-CAAA-42FC-B57C-A133EE751C30}" srcOrd="0" destOrd="0" presId="urn:microsoft.com/office/officeart/2005/8/layout/vList3"/>
    <dgm:cxn modelId="{7BDB0648-FD81-46E5-85B6-32B7EC62BAD7}" type="presParOf" srcId="{C5439DF7-14A5-400B-A055-0CBC01C803EE}" destId="{B7B15535-4A1D-4432-9BAC-25BBC5AA29E6}" srcOrd="1" destOrd="0" presId="urn:microsoft.com/office/officeart/2005/8/layout/vList3"/>
    <dgm:cxn modelId="{EB801648-0BB9-41DB-9F38-2719A281B895}" type="presParOf" srcId="{444D5ACC-3193-4DA4-A3C4-67CA0AA07712}" destId="{824FCBDC-1BC1-43CE-8F60-C95BF746F341}" srcOrd="7" destOrd="0" presId="urn:microsoft.com/office/officeart/2005/8/layout/vList3"/>
    <dgm:cxn modelId="{700E444B-4C24-413C-89C2-786C90954940}" type="presParOf" srcId="{444D5ACC-3193-4DA4-A3C4-67CA0AA07712}" destId="{D765D2FA-E611-4D07-8F3D-4D2B3C25F416}" srcOrd="8" destOrd="0" presId="urn:microsoft.com/office/officeart/2005/8/layout/vList3"/>
    <dgm:cxn modelId="{A07527DD-32EF-4A40-BA63-22AA6F5DB5DC}" type="presParOf" srcId="{D765D2FA-E611-4D07-8F3D-4D2B3C25F416}" destId="{67E9BC64-F944-43C5-BE21-CBD2793D4760}" srcOrd="0" destOrd="0" presId="urn:microsoft.com/office/officeart/2005/8/layout/vList3"/>
    <dgm:cxn modelId="{AA1F2302-6E71-421C-B921-D99C57DCE885}" type="presParOf" srcId="{D765D2FA-E611-4D07-8F3D-4D2B3C25F416}" destId="{C70322CE-15ED-46A4-B953-03B3D7111B81}" srcOrd="1" destOrd="0" presId="urn:microsoft.com/office/officeart/2005/8/layout/vList3"/>
    <dgm:cxn modelId="{BD3007C6-1A03-410E-9E52-D37D363B2560}" type="presParOf" srcId="{444D5ACC-3193-4DA4-A3C4-67CA0AA07712}" destId="{9404A75E-6651-4437-B506-A2049D70D579}" srcOrd="9" destOrd="0" presId="urn:microsoft.com/office/officeart/2005/8/layout/vList3"/>
    <dgm:cxn modelId="{B6DE66EE-9BC0-4FBF-B33F-EF3325D7F7AB}" type="presParOf" srcId="{444D5ACC-3193-4DA4-A3C4-67CA0AA07712}" destId="{9390884F-D764-4E6F-9048-1DEFEBCFE9F1}" srcOrd="10" destOrd="0" presId="urn:microsoft.com/office/officeart/2005/8/layout/vList3"/>
    <dgm:cxn modelId="{12D6F337-54C1-4D55-AD2A-F4CA4A97E881}" type="presParOf" srcId="{9390884F-D764-4E6F-9048-1DEFEBCFE9F1}" destId="{21E49990-5EAF-413B-8CE6-2E9FF46B6C41}" srcOrd="0" destOrd="0" presId="urn:microsoft.com/office/officeart/2005/8/layout/vList3"/>
    <dgm:cxn modelId="{27584878-2BC8-48BB-97F6-B2EA80193BF0}" type="presParOf" srcId="{9390884F-D764-4E6F-9048-1DEFEBCFE9F1}" destId="{C2B5E194-C6D6-4F37-87DE-861B2519629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12B3898-7799-4FC5-8D03-E0C0B84CFB13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16A15B4-92B2-423E-B07A-67F8EBA46331}">
      <dgm:prSet custT="1"/>
      <dgm:spPr>
        <a:solidFill>
          <a:srgbClr val="FF0000"/>
        </a:solidFill>
      </dgm:spPr>
      <dgm:t>
        <a:bodyPr/>
        <a:lstStyle/>
        <a:p>
          <a:pPr algn="ctr"/>
          <a:endParaRPr lang="en-US" sz="4000" b="1" dirty="0"/>
        </a:p>
        <a:p>
          <a:pPr algn="ctr"/>
          <a:r>
            <a:rPr lang="en-US" sz="4000" b="1" dirty="0" err="1"/>
            <a:t>প্রোটন</a:t>
          </a:r>
          <a:r>
            <a:rPr lang="en-US" sz="4000" b="1" dirty="0"/>
            <a:t> (Proton)</a:t>
          </a:r>
          <a:br>
            <a:rPr lang="en-US" sz="2500" dirty="0"/>
          </a:br>
          <a:br>
            <a:rPr lang="en-US" sz="2500" dirty="0"/>
          </a:br>
          <a:endParaRPr lang="en-US" sz="2500" dirty="0"/>
        </a:p>
      </dgm:t>
    </dgm:pt>
    <dgm:pt modelId="{A2264E45-0F6E-45CE-9C82-444A0CDE19BB}" type="parTrans" cxnId="{CCFAEB99-E969-4D04-AB67-C86F618A959F}">
      <dgm:prSet/>
      <dgm:spPr/>
      <dgm:t>
        <a:bodyPr/>
        <a:lstStyle/>
        <a:p>
          <a:endParaRPr lang="en-US"/>
        </a:p>
      </dgm:t>
    </dgm:pt>
    <dgm:pt modelId="{0FCA6C91-98E1-46AE-AF28-03F53DF49817}" type="sibTrans" cxnId="{CCFAEB99-E969-4D04-AB67-C86F618A959F}">
      <dgm:prSet/>
      <dgm:spPr/>
      <dgm:t>
        <a:bodyPr/>
        <a:lstStyle/>
        <a:p>
          <a:endParaRPr lang="en-US"/>
        </a:p>
      </dgm:t>
    </dgm:pt>
    <dgm:pt modelId="{1C497652-CD56-439E-BD13-E4EC90043CE5}" type="pres">
      <dgm:prSet presAssocID="{812B3898-7799-4FC5-8D03-E0C0B84CFB13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529F5AE3-8663-46A1-9834-D454301B1C76}" type="pres">
      <dgm:prSet presAssocID="{C16A15B4-92B2-423E-B07A-67F8EBA46331}" presName="horFlow" presStyleCnt="0"/>
      <dgm:spPr/>
    </dgm:pt>
    <dgm:pt modelId="{447740AC-EF37-4C2A-8AEB-F9679D029957}" type="pres">
      <dgm:prSet presAssocID="{C16A15B4-92B2-423E-B07A-67F8EBA46331}" presName="bigChev" presStyleLbl="node1" presStyleIdx="0" presStyleCnt="1" custScaleX="192755"/>
      <dgm:spPr/>
    </dgm:pt>
  </dgm:ptLst>
  <dgm:cxnLst>
    <dgm:cxn modelId="{89B5EB2A-0B0B-45D1-8223-E6BEA9DF0DB9}" type="presOf" srcId="{C16A15B4-92B2-423E-B07A-67F8EBA46331}" destId="{447740AC-EF37-4C2A-8AEB-F9679D029957}" srcOrd="0" destOrd="0" presId="urn:microsoft.com/office/officeart/2005/8/layout/lProcess3"/>
    <dgm:cxn modelId="{CCFAEB99-E969-4D04-AB67-C86F618A959F}" srcId="{812B3898-7799-4FC5-8D03-E0C0B84CFB13}" destId="{C16A15B4-92B2-423E-B07A-67F8EBA46331}" srcOrd="0" destOrd="0" parTransId="{A2264E45-0F6E-45CE-9C82-444A0CDE19BB}" sibTransId="{0FCA6C91-98E1-46AE-AF28-03F53DF49817}"/>
    <dgm:cxn modelId="{8DC49FCE-1608-4C88-B221-FB1324A03163}" type="presOf" srcId="{812B3898-7799-4FC5-8D03-E0C0B84CFB13}" destId="{1C497652-CD56-439E-BD13-E4EC90043CE5}" srcOrd="0" destOrd="0" presId="urn:microsoft.com/office/officeart/2005/8/layout/lProcess3"/>
    <dgm:cxn modelId="{4A61C15B-F2ED-4050-938D-2264C8DAB1D7}" type="presParOf" srcId="{1C497652-CD56-439E-BD13-E4EC90043CE5}" destId="{529F5AE3-8663-46A1-9834-D454301B1C76}" srcOrd="0" destOrd="0" presId="urn:microsoft.com/office/officeart/2005/8/layout/lProcess3"/>
    <dgm:cxn modelId="{5DB4B30A-D9B1-46A7-9BFD-00026C3E1006}" type="presParOf" srcId="{529F5AE3-8663-46A1-9834-D454301B1C76}" destId="{447740AC-EF37-4C2A-8AEB-F9679D029957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F7137CD-03C4-496C-B682-CAC7E83AFB0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342D9A-2953-4D52-8BDA-3C7E622A6431}">
      <dgm:prSet/>
      <dgm:spPr>
        <a:solidFill>
          <a:srgbClr val="92D050"/>
        </a:solidFill>
      </dgm:spPr>
      <dgm:t>
        <a:bodyPr/>
        <a:lstStyle/>
        <a:p>
          <a:r>
            <a:rPr lang="en-US" b="1" dirty="0" err="1"/>
            <a:t>প্রোটন</a:t>
          </a:r>
          <a:r>
            <a:rPr lang="en-US" b="1" dirty="0"/>
            <a:t> (Proton)</a:t>
          </a:r>
          <a:r>
            <a:rPr lang="en-US" dirty="0"/>
            <a:t> </a:t>
          </a:r>
          <a:r>
            <a:rPr lang="en-US" dirty="0" err="1"/>
            <a:t>হলো</a:t>
          </a:r>
          <a:r>
            <a:rPr lang="en-US" dirty="0"/>
            <a:t> </a:t>
          </a:r>
          <a:r>
            <a:rPr lang="en-US" dirty="0" err="1"/>
            <a:t>পরমাণুর</a:t>
          </a:r>
          <a:r>
            <a:rPr lang="en-US" dirty="0"/>
            <a:t> </a:t>
          </a:r>
          <a:r>
            <a:rPr lang="en-US" dirty="0" err="1"/>
            <a:t>নিউক্লিয়াসে</a:t>
          </a:r>
          <a:r>
            <a:rPr lang="en-US" dirty="0"/>
            <a:t> </a:t>
          </a:r>
          <a:r>
            <a:rPr lang="en-US" dirty="0" err="1"/>
            <a:t>থাকা</a:t>
          </a:r>
          <a:r>
            <a:rPr lang="en-US" dirty="0"/>
            <a:t> </a:t>
          </a:r>
          <a:r>
            <a:rPr lang="en-US" dirty="0" err="1"/>
            <a:t>একটি</a:t>
          </a:r>
          <a:r>
            <a:rPr lang="en-US" dirty="0"/>
            <a:t> </a:t>
          </a:r>
          <a:r>
            <a:rPr lang="en-US" b="1" dirty="0" err="1"/>
            <a:t>ধনাত্মক</a:t>
          </a:r>
          <a:r>
            <a:rPr lang="en-US" b="1" dirty="0"/>
            <a:t> </a:t>
          </a:r>
          <a:r>
            <a:rPr lang="en-US" b="1" dirty="0" err="1"/>
            <a:t>বৈদ্যুতিক</a:t>
          </a:r>
          <a:r>
            <a:rPr lang="en-US" b="1" dirty="0"/>
            <a:t> </a:t>
          </a:r>
          <a:r>
            <a:rPr lang="en-US" b="1" dirty="0" err="1"/>
            <a:t>আধানযুক্ত</a:t>
          </a:r>
          <a:r>
            <a:rPr lang="en-US" b="1" dirty="0"/>
            <a:t> </a:t>
          </a:r>
          <a:endParaRPr lang="en-US" dirty="0"/>
        </a:p>
      </dgm:t>
    </dgm:pt>
    <dgm:pt modelId="{4A4D6CA1-F30F-484E-8346-2B078C1E9F96}" type="parTrans" cxnId="{D7B0B3D6-5585-40BF-8A4F-294CD6F22D92}">
      <dgm:prSet/>
      <dgm:spPr/>
      <dgm:t>
        <a:bodyPr/>
        <a:lstStyle/>
        <a:p>
          <a:endParaRPr lang="en-US"/>
        </a:p>
      </dgm:t>
    </dgm:pt>
    <dgm:pt modelId="{CFE1A9E8-B2CD-4A82-B9D3-8F62042EB467}" type="sibTrans" cxnId="{D7B0B3D6-5585-40BF-8A4F-294CD6F22D92}">
      <dgm:prSet/>
      <dgm:spPr/>
      <dgm:t>
        <a:bodyPr/>
        <a:lstStyle/>
        <a:p>
          <a:endParaRPr lang="en-US"/>
        </a:p>
      </dgm:t>
    </dgm:pt>
    <dgm:pt modelId="{23FE73EE-0B94-4F5D-A4C8-AA90C91773EC}">
      <dgm:prSet/>
      <dgm:spPr/>
      <dgm:t>
        <a:bodyPr/>
        <a:lstStyle/>
        <a:p>
          <a:r>
            <a:rPr lang="en-US"/>
            <a:t>প্রতীক: </a:t>
          </a:r>
          <a:r>
            <a:rPr lang="en-US" b="1"/>
            <a:t>p⁺</a:t>
          </a:r>
          <a:r>
            <a:rPr lang="en-US"/>
            <a:t> </a:t>
          </a:r>
        </a:p>
      </dgm:t>
    </dgm:pt>
    <dgm:pt modelId="{64B19C45-3A6E-4A5F-BF9F-3F665BDA8255}" type="parTrans" cxnId="{BE25513C-1BEE-43F8-A761-1EA02BE28904}">
      <dgm:prSet/>
      <dgm:spPr/>
      <dgm:t>
        <a:bodyPr/>
        <a:lstStyle/>
        <a:p>
          <a:endParaRPr lang="en-US"/>
        </a:p>
      </dgm:t>
    </dgm:pt>
    <dgm:pt modelId="{16F3D118-D40C-4D7D-A072-2C47D9E8D37E}" type="sibTrans" cxnId="{BE25513C-1BEE-43F8-A761-1EA02BE28904}">
      <dgm:prSet/>
      <dgm:spPr/>
      <dgm:t>
        <a:bodyPr/>
        <a:lstStyle/>
        <a:p>
          <a:endParaRPr lang="en-US"/>
        </a:p>
      </dgm:t>
    </dgm:pt>
    <dgm:pt modelId="{8044C7DD-C28E-4CF9-A6D8-1B2198EF764F}">
      <dgm:prSet/>
      <dgm:spPr/>
      <dgm:t>
        <a:bodyPr/>
        <a:lstStyle/>
        <a:p>
          <a:r>
            <a:rPr lang="en-US"/>
            <a:t>আধান: </a:t>
          </a:r>
          <a:r>
            <a:rPr lang="en-US" b="1"/>
            <a:t>+1.602 × 10⁻¹⁹ কুলম্ব</a:t>
          </a:r>
          <a:r>
            <a:rPr lang="en-US"/>
            <a:t> </a:t>
          </a:r>
        </a:p>
      </dgm:t>
    </dgm:pt>
    <dgm:pt modelId="{C3D67E58-56AE-46B7-ABD4-B3867044DE4F}" type="parTrans" cxnId="{F68DDC0A-1E90-473D-B4D3-B21B4558E7C4}">
      <dgm:prSet/>
      <dgm:spPr/>
      <dgm:t>
        <a:bodyPr/>
        <a:lstStyle/>
        <a:p>
          <a:endParaRPr lang="en-US"/>
        </a:p>
      </dgm:t>
    </dgm:pt>
    <dgm:pt modelId="{B3EB4005-D480-4C23-88D8-A5DE094AA28C}" type="sibTrans" cxnId="{F68DDC0A-1E90-473D-B4D3-B21B4558E7C4}">
      <dgm:prSet/>
      <dgm:spPr/>
      <dgm:t>
        <a:bodyPr/>
        <a:lstStyle/>
        <a:p>
          <a:endParaRPr lang="en-US"/>
        </a:p>
      </dgm:t>
    </dgm:pt>
    <dgm:pt modelId="{79D0F723-9206-46DD-82FB-40AF3AA66349}">
      <dgm:prSet/>
      <dgm:spPr/>
      <dgm:t>
        <a:bodyPr/>
        <a:lstStyle/>
        <a:p>
          <a:r>
            <a:rPr lang="en-US"/>
            <a:t>ভর: প্রায় </a:t>
          </a:r>
          <a:r>
            <a:rPr lang="en-US" b="1"/>
            <a:t>1.67 × 10⁻²⁷ কেজি</a:t>
          </a:r>
          <a:r>
            <a:rPr lang="en-US"/>
            <a:t> </a:t>
          </a:r>
        </a:p>
      </dgm:t>
    </dgm:pt>
    <dgm:pt modelId="{4A93ADF4-F219-4AE3-B27C-FFE64DCCE95B}" type="parTrans" cxnId="{59112405-4557-4A32-83A5-2957F9F73D13}">
      <dgm:prSet/>
      <dgm:spPr/>
      <dgm:t>
        <a:bodyPr/>
        <a:lstStyle/>
        <a:p>
          <a:endParaRPr lang="en-US"/>
        </a:p>
      </dgm:t>
    </dgm:pt>
    <dgm:pt modelId="{9419153F-50FE-4C7D-8165-E0C2ABB6528B}" type="sibTrans" cxnId="{59112405-4557-4A32-83A5-2957F9F73D13}">
      <dgm:prSet/>
      <dgm:spPr/>
      <dgm:t>
        <a:bodyPr/>
        <a:lstStyle/>
        <a:p>
          <a:endParaRPr lang="en-US"/>
        </a:p>
      </dgm:t>
    </dgm:pt>
    <dgm:pt modelId="{4E16DA40-F9AD-43F2-9855-8B36699EA5F3}">
      <dgm:prSet/>
      <dgm:spPr/>
      <dgm:t>
        <a:bodyPr/>
        <a:lstStyle/>
        <a:p>
          <a:r>
            <a:rPr lang="en-US"/>
            <a:t>অবস্থান: </a:t>
          </a:r>
          <a:r>
            <a:rPr lang="en-US" b="1"/>
            <a:t>পরমাণুর নিউক্লিয়াসে</a:t>
          </a:r>
          <a:r>
            <a:rPr lang="en-US"/>
            <a:t> </a:t>
          </a:r>
        </a:p>
      </dgm:t>
    </dgm:pt>
    <dgm:pt modelId="{E4C1347D-A579-416A-8969-E15DB6976AAB}" type="parTrans" cxnId="{C259010E-A39B-42B5-89B7-606869C5CE85}">
      <dgm:prSet/>
      <dgm:spPr/>
      <dgm:t>
        <a:bodyPr/>
        <a:lstStyle/>
        <a:p>
          <a:endParaRPr lang="en-US"/>
        </a:p>
      </dgm:t>
    </dgm:pt>
    <dgm:pt modelId="{0B0AF81B-6679-4F7E-BA1F-1B4D8E0C3591}" type="sibTrans" cxnId="{C259010E-A39B-42B5-89B7-606869C5CE85}">
      <dgm:prSet/>
      <dgm:spPr/>
      <dgm:t>
        <a:bodyPr/>
        <a:lstStyle/>
        <a:p>
          <a:endParaRPr lang="en-US"/>
        </a:p>
      </dgm:t>
    </dgm:pt>
    <dgm:pt modelId="{AC90F066-CA50-498A-96E4-8012D9450951}">
      <dgm:prSet/>
      <dgm:spPr/>
      <dgm:t>
        <a:bodyPr/>
        <a:lstStyle/>
        <a:p>
          <a:r>
            <a:rPr lang="en-US"/>
            <a:t>প্রোটনের সংখ্যা দ্বারা কোনো মৌলের </a:t>
          </a:r>
          <a:r>
            <a:rPr lang="en-US" b="1"/>
            <a:t>পারমাণবিক সংখ্যা</a:t>
          </a:r>
          <a:r>
            <a:rPr lang="en-US"/>
            <a:t> নির্ধারিত হয়।</a:t>
          </a:r>
        </a:p>
      </dgm:t>
    </dgm:pt>
    <dgm:pt modelId="{298826CF-C83F-4DC1-8B6C-098DF6421904}" type="parTrans" cxnId="{6B13D2BC-B27A-47F7-A8A9-20828B35DCB4}">
      <dgm:prSet/>
      <dgm:spPr/>
      <dgm:t>
        <a:bodyPr/>
        <a:lstStyle/>
        <a:p>
          <a:endParaRPr lang="en-US"/>
        </a:p>
      </dgm:t>
    </dgm:pt>
    <dgm:pt modelId="{2F28610D-526B-42FE-95C2-7FB3D3992401}" type="sibTrans" cxnId="{6B13D2BC-B27A-47F7-A8A9-20828B35DCB4}">
      <dgm:prSet/>
      <dgm:spPr/>
      <dgm:t>
        <a:bodyPr/>
        <a:lstStyle/>
        <a:p>
          <a:endParaRPr lang="en-US"/>
        </a:p>
      </dgm:t>
    </dgm:pt>
    <dgm:pt modelId="{9D9B7D48-6BCE-4818-9DFC-05F413CD053A}" type="pres">
      <dgm:prSet presAssocID="{AF7137CD-03C4-496C-B682-CAC7E83AFB04}" presName="Name0" presStyleCnt="0">
        <dgm:presLayoutVars>
          <dgm:dir/>
          <dgm:animLvl val="lvl"/>
          <dgm:resizeHandles val="exact"/>
        </dgm:presLayoutVars>
      </dgm:prSet>
      <dgm:spPr/>
    </dgm:pt>
    <dgm:pt modelId="{DC1CF67E-63A8-4527-BBB1-861193A9475F}" type="pres">
      <dgm:prSet presAssocID="{C6342D9A-2953-4D52-8BDA-3C7E622A6431}" presName="linNode" presStyleCnt="0"/>
      <dgm:spPr/>
    </dgm:pt>
    <dgm:pt modelId="{646AFCF8-69C8-4CD5-BB58-B7237AC949C9}" type="pres">
      <dgm:prSet presAssocID="{C6342D9A-2953-4D52-8BDA-3C7E622A6431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2B42E366-7566-4B3D-B284-59700D9A03BF}" type="pres">
      <dgm:prSet presAssocID="{CFE1A9E8-B2CD-4A82-B9D3-8F62042EB467}" presName="sp" presStyleCnt="0"/>
      <dgm:spPr/>
    </dgm:pt>
    <dgm:pt modelId="{87E13911-2CB2-4355-BA27-7206199762CE}" type="pres">
      <dgm:prSet presAssocID="{23FE73EE-0B94-4F5D-A4C8-AA90C91773EC}" presName="linNode" presStyleCnt="0"/>
      <dgm:spPr/>
    </dgm:pt>
    <dgm:pt modelId="{FFE940EF-654A-4C53-9BBF-47AB8CBFB448}" type="pres">
      <dgm:prSet presAssocID="{23FE73EE-0B94-4F5D-A4C8-AA90C91773EC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6A3FEBAC-F60D-4E43-8AA6-304091AA3E8C}" type="pres">
      <dgm:prSet presAssocID="{23FE73EE-0B94-4F5D-A4C8-AA90C91773EC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72918403-7ACD-4BA0-B355-D51165602BF4}" type="presOf" srcId="{C6342D9A-2953-4D52-8BDA-3C7E622A6431}" destId="{646AFCF8-69C8-4CD5-BB58-B7237AC949C9}" srcOrd="0" destOrd="0" presId="urn:microsoft.com/office/officeart/2005/8/layout/vList5"/>
    <dgm:cxn modelId="{F7159303-B591-4DE3-8F25-F5AABE9AEC1B}" type="presOf" srcId="{8044C7DD-C28E-4CF9-A6D8-1B2198EF764F}" destId="{6A3FEBAC-F60D-4E43-8AA6-304091AA3E8C}" srcOrd="0" destOrd="0" presId="urn:microsoft.com/office/officeart/2005/8/layout/vList5"/>
    <dgm:cxn modelId="{59112405-4557-4A32-83A5-2957F9F73D13}" srcId="{23FE73EE-0B94-4F5D-A4C8-AA90C91773EC}" destId="{79D0F723-9206-46DD-82FB-40AF3AA66349}" srcOrd="1" destOrd="0" parTransId="{4A93ADF4-F219-4AE3-B27C-FFE64DCCE95B}" sibTransId="{9419153F-50FE-4C7D-8165-E0C2ABB6528B}"/>
    <dgm:cxn modelId="{F68DDC0A-1E90-473D-B4D3-B21B4558E7C4}" srcId="{23FE73EE-0B94-4F5D-A4C8-AA90C91773EC}" destId="{8044C7DD-C28E-4CF9-A6D8-1B2198EF764F}" srcOrd="0" destOrd="0" parTransId="{C3D67E58-56AE-46B7-ABD4-B3867044DE4F}" sibTransId="{B3EB4005-D480-4C23-88D8-A5DE094AA28C}"/>
    <dgm:cxn modelId="{C259010E-A39B-42B5-89B7-606869C5CE85}" srcId="{23FE73EE-0B94-4F5D-A4C8-AA90C91773EC}" destId="{4E16DA40-F9AD-43F2-9855-8B36699EA5F3}" srcOrd="2" destOrd="0" parTransId="{E4C1347D-A579-416A-8969-E15DB6976AAB}" sibTransId="{0B0AF81B-6679-4F7E-BA1F-1B4D8E0C3591}"/>
    <dgm:cxn modelId="{BE25513C-1BEE-43F8-A761-1EA02BE28904}" srcId="{AF7137CD-03C4-496C-B682-CAC7E83AFB04}" destId="{23FE73EE-0B94-4F5D-A4C8-AA90C91773EC}" srcOrd="1" destOrd="0" parTransId="{64B19C45-3A6E-4A5F-BF9F-3F665BDA8255}" sibTransId="{16F3D118-D40C-4D7D-A072-2C47D9E8D37E}"/>
    <dgm:cxn modelId="{0461D349-BEBB-4E03-AC5B-94D3AED7DB71}" type="presOf" srcId="{23FE73EE-0B94-4F5D-A4C8-AA90C91773EC}" destId="{FFE940EF-654A-4C53-9BBF-47AB8CBFB448}" srcOrd="0" destOrd="0" presId="urn:microsoft.com/office/officeart/2005/8/layout/vList5"/>
    <dgm:cxn modelId="{40336E9F-BD4D-4A58-960C-1DBD097061FA}" type="presOf" srcId="{4E16DA40-F9AD-43F2-9855-8B36699EA5F3}" destId="{6A3FEBAC-F60D-4E43-8AA6-304091AA3E8C}" srcOrd="0" destOrd="2" presId="urn:microsoft.com/office/officeart/2005/8/layout/vList5"/>
    <dgm:cxn modelId="{60AB94A4-2D50-45F8-A376-27CA693C4282}" type="presOf" srcId="{AF7137CD-03C4-496C-B682-CAC7E83AFB04}" destId="{9D9B7D48-6BCE-4818-9DFC-05F413CD053A}" srcOrd="0" destOrd="0" presId="urn:microsoft.com/office/officeart/2005/8/layout/vList5"/>
    <dgm:cxn modelId="{5BCF34B5-0F87-4D42-9F49-78C53A2212C2}" type="presOf" srcId="{AC90F066-CA50-498A-96E4-8012D9450951}" destId="{6A3FEBAC-F60D-4E43-8AA6-304091AA3E8C}" srcOrd="0" destOrd="3" presId="urn:microsoft.com/office/officeart/2005/8/layout/vList5"/>
    <dgm:cxn modelId="{6B13D2BC-B27A-47F7-A8A9-20828B35DCB4}" srcId="{23FE73EE-0B94-4F5D-A4C8-AA90C91773EC}" destId="{AC90F066-CA50-498A-96E4-8012D9450951}" srcOrd="3" destOrd="0" parTransId="{298826CF-C83F-4DC1-8B6C-098DF6421904}" sibTransId="{2F28610D-526B-42FE-95C2-7FB3D3992401}"/>
    <dgm:cxn modelId="{F21F8AD1-2128-4545-BFDB-54BDAC570FCE}" type="presOf" srcId="{79D0F723-9206-46DD-82FB-40AF3AA66349}" destId="{6A3FEBAC-F60D-4E43-8AA6-304091AA3E8C}" srcOrd="0" destOrd="1" presId="urn:microsoft.com/office/officeart/2005/8/layout/vList5"/>
    <dgm:cxn modelId="{D7B0B3D6-5585-40BF-8A4F-294CD6F22D92}" srcId="{AF7137CD-03C4-496C-B682-CAC7E83AFB04}" destId="{C6342D9A-2953-4D52-8BDA-3C7E622A6431}" srcOrd="0" destOrd="0" parTransId="{4A4D6CA1-F30F-484E-8346-2B078C1E9F96}" sibTransId="{CFE1A9E8-B2CD-4A82-B9D3-8F62042EB467}"/>
    <dgm:cxn modelId="{E723D2FB-D21D-48BB-8017-19D2B98A9D28}" type="presParOf" srcId="{9D9B7D48-6BCE-4818-9DFC-05F413CD053A}" destId="{DC1CF67E-63A8-4527-BBB1-861193A9475F}" srcOrd="0" destOrd="0" presId="urn:microsoft.com/office/officeart/2005/8/layout/vList5"/>
    <dgm:cxn modelId="{370615C8-AC32-40DD-86CA-7888BAF78659}" type="presParOf" srcId="{DC1CF67E-63A8-4527-BBB1-861193A9475F}" destId="{646AFCF8-69C8-4CD5-BB58-B7237AC949C9}" srcOrd="0" destOrd="0" presId="urn:microsoft.com/office/officeart/2005/8/layout/vList5"/>
    <dgm:cxn modelId="{DEBD46D1-B25E-453B-AEE7-F5B4EE647871}" type="presParOf" srcId="{9D9B7D48-6BCE-4818-9DFC-05F413CD053A}" destId="{2B42E366-7566-4B3D-B284-59700D9A03BF}" srcOrd="1" destOrd="0" presId="urn:microsoft.com/office/officeart/2005/8/layout/vList5"/>
    <dgm:cxn modelId="{144B8686-A3C4-44E9-B2FB-89C3E01DCBE2}" type="presParOf" srcId="{9D9B7D48-6BCE-4818-9DFC-05F413CD053A}" destId="{87E13911-2CB2-4355-BA27-7206199762CE}" srcOrd="2" destOrd="0" presId="urn:microsoft.com/office/officeart/2005/8/layout/vList5"/>
    <dgm:cxn modelId="{19DDA8B4-039F-48CD-8B33-D34EFF2A44B4}" type="presParOf" srcId="{87E13911-2CB2-4355-BA27-7206199762CE}" destId="{FFE940EF-654A-4C53-9BBF-47AB8CBFB448}" srcOrd="0" destOrd="0" presId="urn:microsoft.com/office/officeart/2005/8/layout/vList5"/>
    <dgm:cxn modelId="{6CE7AFEA-F752-4EAF-A505-30A4F8A8C0F0}" type="presParOf" srcId="{87E13911-2CB2-4355-BA27-7206199762CE}" destId="{6A3FEBAC-F60D-4E43-8AA6-304091AA3E8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7692BE0-B5D6-42EF-9AFB-958AF394F66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A5811F-E6A5-4E22-9806-EF616183FE62}">
      <dgm:prSet/>
      <dgm:spPr>
        <a:solidFill>
          <a:srgbClr val="92D050"/>
        </a:solidFill>
      </dgm:spPr>
      <dgm:t>
        <a:bodyPr/>
        <a:lstStyle/>
        <a:p>
          <a:pPr algn="ctr"/>
          <a:r>
            <a:rPr lang="en-US" dirty="0" err="1"/>
            <a:t>নিউট্রন</a:t>
          </a:r>
          <a:r>
            <a:rPr lang="en-US" dirty="0"/>
            <a:t> (Neutron)</a:t>
          </a:r>
        </a:p>
      </dgm:t>
    </dgm:pt>
    <dgm:pt modelId="{B740BE7C-7BD1-4F3F-94C3-E71C6B9DFF8D}" type="parTrans" cxnId="{37BF4EC5-91BE-4245-B587-BC5D4580178B}">
      <dgm:prSet/>
      <dgm:spPr/>
      <dgm:t>
        <a:bodyPr/>
        <a:lstStyle/>
        <a:p>
          <a:endParaRPr lang="en-US"/>
        </a:p>
      </dgm:t>
    </dgm:pt>
    <dgm:pt modelId="{854422C7-EF67-4C51-84A2-46447D7E294F}" type="sibTrans" cxnId="{37BF4EC5-91BE-4245-B587-BC5D4580178B}">
      <dgm:prSet/>
      <dgm:spPr/>
      <dgm:t>
        <a:bodyPr/>
        <a:lstStyle/>
        <a:p>
          <a:endParaRPr lang="en-US"/>
        </a:p>
      </dgm:t>
    </dgm:pt>
    <dgm:pt modelId="{5E262FEF-C950-4C6E-AF4D-02B443738F1D}" type="pres">
      <dgm:prSet presAssocID="{17692BE0-B5D6-42EF-9AFB-958AF394F660}" presName="linear" presStyleCnt="0">
        <dgm:presLayoutVars>
          <dgm:animLvl val="lvl"/>
          <dgm:resizeHandles val="exact"/>
        </dgm:presLayoutVars>
      </dgm:prSet>
      <dgm:spPr/>
    </dgm:pt>
    <dgm:pt modelId="{87E447AE-49B3-4F9C-AD33-F0306A632821}" type="pres">
      <dgm:prSet presAssocID="{56A5811F-E6A5-4E22-9806-EF616183FE62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9CB51666-72A5-4C3D-BD3B-D59BCF2D0FC0}" type="presOf" srcId="{17692BE0-B5D6-42EF-9AFB-958AF394F660}" destId="{5E262FEF-C950-4C6E-AF4D-02B443738F1D}" srcOrd="0" destOrd="0" presId="urn:microsoft.com/office/officeart/2005/8/layout/vList2"/>
    <dgm:cxn modelId="{15818DA5-2835-4634-8763-95AB920EB479}" type="presOf" srcId="{56A5811F-E6A5-4E22-9806-EF616183FE62}" destId="{87E447AE-49B3-4F9C-AD33-F0306A632821}" srcOrd="0" destOrd="0" presId="urn:microsoft.com/office/officeart/2005/8/layout/vList2"/>
    <dgm:cxn modelId="{37BF4EC5-91BE-4245-B587-BC5D4580178B}" srcId="{17692BE0-B5D6-42EF-9AFB-958AF394F660}" destId="{56A5811F-E6A5-4E22-9806-EF616183FE62}" srcOrd="0" destOrd="0" parTransId="{B740BE7C-7BD1-4F3F-94C3-E71C6B9DFF8D}" sibTransId="{854422C7-EF67-4C51-84A2-46447D7E294F}"/>
    <dgm:cxn modelId="{2E676F66-2CA8-438B-BC23-631882AF7F7B}" type="presParOf" srcId="{5E262FEF-C950-4C6E-AF4D-02B443738F1D}" destId="{87E447AE-49B3-4F9C-AD33-F0306A63282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C898C56-B6F0-4ED4-969F-A4F786267E0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7AFE569-8C58-454E-AB22-EEE67AD6C7F8}">
      <dgm:prSet/>
      <dgm:spPr/>
      <dgm:t>
        <a:bodyPr/>
        <a:lstStyle/>
        <a:p>
          <a:r>
            <a:rPr lang="en-US" b="1" dirty="0" err="1"/>
            <a:t>নিউট্রন</a:t>
          </a:r>
          <a:r>
            <a:rPr lang="en-US" b="1" dirty="0"/>
            <a:t> (Neutron)</a:t>
          </a:r>
          <a:r>
            <a:rPr lang="en-US" dirty="0"/>
            <a:t> </a:t>
          </a:r>
          <a:r>
            <a:rPr lang="en-US" dirty="0" err="1"/>
            <a:t>হলো</a:t>
          </a:r>
          <a:r>
            <a:rPr lang="en-US" dirty="0"/>
            <a:t> </a:t>
          </a:r>
          <a:r>
            <a:rPr lang="en-US" dirty="0" err="1"/>
            <a:t>পরমাণুর</a:t>
          </a:r>
          <a:r>
            <a:rPr lang="en-US" dirty="0"/>
            <a:t> </a:t>
          </a:r>
          <a:r>
            <a:rPr lang="en-US" dirty="0" err="1"/>
            <a:t>নিউক্লিয়াসে</a:t>
          </a:r>
          <a:r>
            <a:rPr lang="en-US" dirty="0"/>
            <a:t> </a:t>
          </a:r>
          <a:r>
            <a:rPr lang="en-US" dirty="0" err="1"/>
            <a:t>থাকা</a:t>
          </a:r>
          <a:r>
            <a:rPr lang="en-US" dirty="0"/>
            <a:t> </a:t>
          </a:r>
          <a:r>
            <a:rPr lang="en-US" dirty="0" err="1"/>
            <a:t>একটি</a:t>
          </a:r>
          <a:r>
            <a:rPr lang="en-US" dirty="0"/>
            <a:t> </a:t>
          </a:r>
          <a:r>
            <a:rPr lang="en-US" b="1" dirty="0" err="1"/>
            <a:t>আধানহীন</a:t>
          </a:r>
          <a:r>
            <a:rPr lang="en-US" b="1" dirty="0"/>
            <a:t> (</a:t>
          </a:r>
          <a:r>
            <a:rPr lang="en-US" b="1" dirty="0" err="1"/>
            <a:t>নিরপেক্ষ</a:t>
          </a:r>
          <a:r>
            <a:rPr lang="en-US" b="1" dirty="0"/>
            <a:t>)</a:t>
          </a:r>
          <a:endParaRPr lang="en-US" dirty="0"/>
        </a:p>
      </dgm:t>
    </dgm:pt>
    <dgm:pt modelId="{A494ACDA-EBFD-45B0-A2F2-C96894796E79}" type="parTrans" cxnId="{A6B0C9E2-B02E-446E-8281-F87F23977F36}">
      <dgm:prSet/>
      <dgm:spPr/>
      <dgm:t>
        <a:bodyPr/>
        <a:lstStyle/>
        <a:p>
          <a:endParaRPr lang="en-US"/>
        </a:p>
      </dgm:t>
    </dgm:pt>
    <dgm:pt modelId="{591E22EA-7ABF-4873-BA64-20404DD5456D}" type="sibTrans" cxnId="{A6B0C9E2-B02E-446E-8281-F87F23977F36}">
      <dgm:prSet/>
      <dgm:spPr/>
      <dgm:t>
        <a:bodyPr/>
        <a:lstStyle/>
        <a:p>
          <a:endParaRPr lang="en-US"/>
        </a:p>
      </dgm:t>
    </dgm:pt>
    <dgm:pt modelId="{AAF6A6A4-519A-43CB-954B-5C0B6DE103BD}">
      <dgm:prSet/>
      <dgm:spPr/>
      <dgm:t>
        <a:bodyPr/>
        <a:lstStyle/>
        <a:p>
          <a:r>
            <a:rPr lang="en-US" dirty="0" err="1"/>
            <a:t>প্রতীক</a:t>
          </a:r>
          <a:r>
            <a:rPr lang="en-US" dirty="0"/>
            <a:t>: </a:t>
          </a:r>
          <a:r>
            <a:rPr lang="en-US" b="1" dirty="0"/>
            <a:t>n⁰</a:t>
          </a:r>
          <a:r>
            <a:rPr lang="en-US" dirty="0"/>
            <a:t> </a:t>
          </a:r>
        </a:p>
      </dgm:t>
    </dgm:pt>
    <dgm:pt modelId="{6BA70C0A-D0DA-4CEE-8752-38C72CDC5966}" type="parTrans" cxnId="{E887FAE1-2AD2-4AC2-93B4-6C47051EDA24}">
      <dgm:prSet/>
      <dgm:spPr/>
      <dgm:t>
        <a:bodyPr/>
        <a:lstStyle/>
        <a:p>
          <a:endParaRPr lang="en-US"/>
        </a:p>
      </dgm:t>
    </dgm:pt>
    <dgm:pt modelId="{ACDF2CF4-4582-4D07-9535-E22A9CE067E1}" type="sibTrans" cxnId="{E887FAE1-2AD2-4AC2-93B4-6C47051EDA24}">
      <dgm:prSet/>
      <dgm:spPr/>
      <dgm:t>
        <a:bodyPr/>
        <a:lstStyle/>
        <a:p>
          <a:endParaRPr lang="en-US"/>
        </a:p>
      </dgm:t>
    </dgm:pt>
    <dgm:pt modelId="{282D2A64-F038-42FE-B7E9-A300758E2036}">
      <dgm:prSet/>
      <dgm:spPr/>
      <dgm:t>
        <a:bodyPr/>
        <a:lstStyle/>
        <a:p>
          <a:r>
            <a:rPr lang="en-US"/>
            <a:t>আধান: </a:t>
          </a:r>
          <a:r>
            <a:rPr lang="en-US" b="1"/>
            <a:t>0</a:t>
          </a:r>
          <a:r>
            <a:rPr lang="en-US"/>
            <a:t> </a:t>
          </a:r>
        </a:p>
      </dgm:t>
    </dgm:pt>
    <dgm:pt modelId="{13002313-5245-4994-A533-9EC48A72E37E}" type="parTrans" cxnId="{4C6C2523-FA14-4B04-A8ED-B1EBBD3CBDF2}">
      <dgm:prSet/>
      <dgm:spPr/>
      <dgm:t>
        <a:bodyPr/>
        <a:lstStyle/>
        <a:p>
          <a:endParaRPr lang="en-US"/>
        </a:p>
      </dgm:t>
    </dgm:pt>
    <dgm:pt modelId="{4F5714D1-8CB1-4C4E-8B89-6DC024BDDD4D}" type="sibTrans" cxnId="{4C6C2523-FA14-4B04-A8ED-B1EBBD3CBDF2}">
      <dgm:prSet/>
      <dgm:spPr/>
      <dgm:t>
        <a:bodyPr/>
        <a:lstStyle/>
        <a:p>
          <a:endParaRPr lang="en-US"/>
        </a:p>
      </dgm:t>
    </dgm:pt>
    <dgm:pt modelId="{8EFA9F7C-B22A-4BAF-BB6A-0D69FE48F15D}">
      <dgm:prSet/>
      <dgm:spPr/>
      <dgm:t>
        <a:bodyPr/>
        <a:lstStyle/>
        <a:p>
          <a:r>
            <a:rPr lang="en-US"/>
            <a:t>ভর: প্রায় </a:t>
          </a:r>
          <a:r>
            <a:rPr lang="en-US" b="1"/>
            <a:t>1.675 × 10⁻²⁷ কেজি</a:t>
          </a:r>
          <a:r>
            <a:rPr lang="en-US"/>
            <a:t> </a:t>
          </a:r>
        </a:p>
      </dgm:t>
    </dgm:pt>
    <dgm:pt modelId="{87F485C7-087A-4428-BF7E-C68A0CDEF7CA}" type="parTrans" cxnId="{92C072E6-F923-4134-94CF-31AB34FEA382}">
      <dgm:prSet/>
      <dgm:spPr/>
      <dgm:t>
        <a:bodyPr/>
        <a:lstStyle/>
        <a:p>
          <a:endParaRPr lang="en-US"/>
        </a:p>
      </dgm:t>
    </dgm:pt>
    <dgm:pt modelId="{6A31AC14-B50D-4398-9689-EFDF2A009255}" type="sibTrans" cxnId="{92C072E6-F923-4134-94CF-31AB34FEA382}">
      <dgm:prSet/>
      <dgm:spPr/>
      <dgm:t>
        <a:bodyPr/>
        <a:lstStyle/>
        <a:p>
          <a:endParaRPr lang="en-US"/>
        </a:p>
      </dgm:t>
    </dgm:pt>
    <dgm:pt modelId="{12F8A82F-0DBF-44FF-8928-1CB89036E9B8}">
      <dgm:prSet/>
      <dgm:spPr/>
      <dgm:t>
        <a:bodyPr/>
        <a:lstStyle/>
        <a:p>
          <a:r>
            <a:rPr lang="en-US"/>
            <a:t>অবস্থান: </a:t>
          </a:r>
          <a:r>
            <a:rPr lang="en-US" b="1"/>
            <a:t>পরমাণুর নিউক্লিয়াসে</a:t>
          </a:r>
          <a:r>
            <a:rPr lang="en-US"/>
            <a:t> </a:t>
          </a:r>
        </a:p>
      </dgm:t>
    </dgm:pt>
    <dgm:pt modelId="{79C7907E-FEDB-4EBD-B78F-47F1B3D35B20}" type="parTrans" cxnId="{5BBF98A5-4B31-497C-A1D2-667EBE712094}">
      <dgm:prSet/>
      <dgm:spPr/>
      <dgm:t>
        <a:bodyPr/>
        <a:lstStyle/>
        <a:p>
          <a:endParaRPr lang="en-US"/>
        </a:p>
      </dgm:t>
    </dgm:pt>
    <dgm:pt modelId="{7B3E476B-2820-47D6-BA40-5485375C283F}" type="sibTrans" cxnId="{5BBF98A5-4B31-497C-A1D2-667EBE712094}">
      <dgm:prSet/>
      <dgm:spPr/>
      <dgm:t>
        <a:bodyPr/>
        <a:lstStyle/>
        <a:p>
          <a:endParaRPr lang="en-US"/>
        </a:p>
      </dgm:t>
    </dgm:pt>
    <dgm:pt modelId="{0CB76B1A-0ECA-4F35-AE2C-CD81C88AD606}">
      <dgm:prSet/>
      <dgm:spPr/>
      <dgm:t>
        <a:bodyPr/>
        <a:lstStyle/>
        <a:p>
          <a:r>
            <a:rPr lang="en-US"/>
            <a:t>নিউট্রন ও প্রোটন মিলে পরমাণুর </a:t>
          </a:r>
          <a:r>
            <a:rPr lang="en-US" b="1"/>
            <a:t>নিউক্লিয়াস</a:t>
          </a:r>
          <a:r>
            <a:rPr lang="en-US"/>
            <a:t> গঠন করে।</a:t>
          </a:r>
        </a:p>
      </dgm:t>
    </dgm:pt>
    <dgm:pt modelId="{BA566D27-C568-4C07-A544-59CCC239BEF8}" type="parTrans" cxnId="{FD5F9CF9-A3BE-451D-B650-FDB40DBFE283}">
      <dgm:prSet/>
      <dgm:spPr/>
      <dgm:t>
        <a:bodyPr/>
        <a:lstStyle/>
        <a:p>
          <a:endParaRPr lang="en-US"/>
        </a:p>
      </dgm:t>
    </dgm:pt>
    <dgm:pt modelId="{CF532657-AAC2-499D-A1D5-3466A4B09A59}" type="sibTrans" cxnId="{FD5F9CF9-A3BE-451D-B650-FDB40DBFE283}">
      <dgm:prSet/>
      <dgm:spPr/>
      <dgm:t>
        <a:bodyPr/>
        <a:lstStyle/>
        <a:p>
          <a:endParaRPr lang="en-US"/>
        </a:p>
      </dgm:t>
    </dgm:pt>
    <dgm:pt modelId="{D3DBAA5F-354F-48EC-8ED3-FB30F1A1F09E}" type="pres">
      <dgm:prSet presAssocID="{4C898C56-B6F0-4ED4-969F-A4F786267E0B}" presName="Name0" presStyleCnt="0">
        <dgm:presLayoutVars>
          <dgm:dir/>
          <dgm:animLvl val="lvl"/>
          <dgm:resizeHandles val="exact"/>
        </dgm:presLayoutVars>
      </dgm:prSet>
      <dgm:spPr/>
    </dgm:pt>
    <dgm:pt modelId="{D7993079-1DFD-4E5C-A29B-74B5942D96A5}" type="pres">
      <dgm:prSet presAssocID="{F7AFE569-8C58-454E-AB22-EEE67AD6C7F8}" presName="linNode" presStyleCnt="0"/>
      <dgm:spPr/>
    </dgm:pt>
    <dgm:pt modelId="{CF1E9B33-D8B3-47D2-8DAD-8C08B3C9E9DC}" type="pres">
      <dgm:prSet presAssocID="{F7AFE569-8C58-454E-AB22-EEE67AD6C7F8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38184745-78F3-4671-9377-3A0D4466B719}" type="pres">
      <dgm:prSet presAssocID="{F7AFE569-8C58-454E-AB22-EEE67AD6C7F8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4C6C2523-FA14-4B04-A8ED-B1EBBD3CBDF2}" srcId="{F7AFE569-8C58-454E-AB22-EEE67AD6C7F8}" destId="{282D2A64-F038-42FE-B7E9-A300758E2036}" srcOrd="1" destOrd="0" parTransId="{13002313-5245-4994-A533-9EC48A72E37E}" sibTransId="{4F5714D1-8CB1-4C4E-8B89-6DC024BDDD4D}"/>
    <dgm:cxn modelId="{23C7CE47-ADBC-4F38-A5B4-0CB089582DC1}" type="presOf" srcId="{0CB76B1A-0ECA-4F35-AE2C-CD81C88AD606}" destId="{38184745-78F3-4671-9377-3A0D4466B719}" srcOrd="0" destOrd="4" presId="urn:microsoft.com/office/officeart/2005/8/layout/vList5"/>
    <dgm:cxn modelId="{8D8596A5-5DE7-4B4E-96BE-B6FE585FE1F3}" type="presOf" srcId="{282D2A64-F038-42FE-B7E9-A300758E2036}" destId="{38184745-78F3-4671-9377-3A0D4466B719}" srcOrd="0" destOrd="1" presId="urn:microsoft.com/office/officeart/2005/8/layout/vList5"/>
    <dgm:cxn modelId="{5BBF98A5-4B31-497C-A1D2-667EBE712094}" srcId="{F7AFE569-8C58-454E-AB22-EEE67AD6C7F8}" destId="{12F8A82F-0DBF-44FF-8928-1CB89036E9B8}" srcOrd="3" destOrd="0" parTransId="{79C7907E-FEDB-4EBD-B78F-47F1B3D35B20}" sibTransId="{7B3E476B-2820-47D6-BA40-5485375C283F}"/>
    <dgm:cxn modelId="{07CCC4B3-D4F4-417E-88B8-F056B2F8805F}" type="presOf" srcId="{F7AFE569-8C58-454E-AB22-EEE67AD6C7F8}" destId="{CF1E9B33-D8B3-47D2-8DAD-8C08B3C9E9DC}" srcOrd="0" destOrd="0" presId="urn:microsoft.com/office/officeart/2005/8/layout/vList5"/>
    <dgm:cxn modelId="{B70AFACC-AECF-408B-B591-948CA0F8B1CE}" type="presOf" srcId="{12F8A82F-0DBF-44FF-8928-1CB89036E9B8}" destId="{38184745-78F3-4671-9377-3A0D4466B719}" srcOrd="0" destOrd="3" presId="urn:microsoft.com/office/officeart/2005/8/layout/vList5"/>
    <dgm:cxn modelId="{059315D1-059F-4555-970A-2306E2EE9B6F}" type="presOf" srcId="{AAF6A6A4-519A-43CB-954B-5C0B6DE103BD}" destId="{38184745-78F3-4671-9377-3A0D4466B719}" srcOrd="0" destOrd="0" presId="urn:microsoft.com/office/officeart/2005/8/layout/vList5"/>
    <dgm:cxn modelId="{E887FAE1-2AD2-4AC2-93B4-6C47051EDA24}" srcId="{F7AFE569-8C58-454E-AB22-EEE67AD6C7F8}" destId="{AAF6A6A4-519A-43CB-954B-5C0B6DE103BD}" srcOrd="0" destOrd="0" parTransId="{6BA70C0A-D0DA-4CEE-8752-38C72CDC5966}" sibTransId="{ACDF2CF4-4582-4D07-9535-E22A9CE067E1}"/>
    <dgm:cxn modelId="{A6B0C9E2-B02E-446E-8281-F87F23977F36}" srcId="{4C898C56-B6F0-4ED4-969F-A4F786267E0B}" destId="{F7AFE569-8C58-454E-AB22-EEE67AD6C7F8}" srcOrd="0" destOrd="0" parTransId="{A494ACDA-EBFD-45B0-A2F2-C96894796E79}" sibTransId="{591E22EA-7ABF-4873-BA64-20404DD5456D}"/>
    <dgm:cxn modelId="{92C072E6-F923-4134-94CF-31AB34FEA382}" srcId="{F7AFE569-8C58-454E-AB22-EEE67AD6C7F8}" destId="{8EFA9F7C-B22A-4BAF-BB6A-0D69FE48F15D}" srcOrd="2" destOrd="0" parTransId="{87F485C7-087A-4428-BF7E-C68A0CDEF7CA}" sibTransId="{6A31AC14-B50D-4398-9689-EFDF2A009255}"/>
    <dgm:cxn modelId="{B868FAEE-1611-465F-A6E1-5EA5633EEB80}" type="presOf" srcId="{4C898C56-B6F0-4ED4-969F-A4F786267E0B}" destId="{D3DBAA5F-354F-48EC-8ED3-FB30F1A1F09E}" srcOrd="0" destOrd="0" presId="urn:microsoft.com/office/officeart/2005/8/layout/vList5"/>
    <dgm:cxn modelId="{F93671EF-025E-4CC1-9E9A-A9C530EF8DB7}" type="presOf" srcId="{8EFA9F7C-B22A-4BAF-BB6A-0D69FE48F15D}" destId="{38184745-78F3-4671-9377-3A0D4466B719}" srcOrd="0" destOrd="2" presId="urn:microsoft.com/office/officeart/2005/8/layout/vList5"/>
    <dgm:cxn modelId="{FD5F9CF9-A3BE-451D-B650-FDB40DBFE283}" srcId="{F7AFE569-8C58-454E-AB22-EEE67AD6C7F8}" destId="{0CB76B1A-0ECA-4F35-AE2C-CD81C88AD606}" srcOrd="4" destOrd="0" parTransId="{BA566D27-C568-4C07-A544-59CCC239BEF8}" sibTransId="{CF532657-AAC2-499D-A1D5-3466A4B09A59}"/>
    <dgm:cxn modelId="{C9116479-3FE1-4457-B5CD-D888ED0DBDF0}" type="presParOf" srcId="{D3DBAA5F-354F-48EC-8ED3-FB30F1A1F09E}" destId="{D7993079-1DFD-4E5C-A29B-74B5942D96A5}" srcOrd="0" destOrd="0" presId="urn:microsoft.com/office/officeart/2005/8/layout/vList5"/>
    <dgm:cxn modelId="{D6008403-CA68-4985-962C-52043C130F52}" type="presParOf" srcId="{D7993079-1DFD-4E5C-A29B-74B5942D96A5}" destId="{CF1E9B33-D8B3-47D2-8DAD-8C08B3C9E9DC}" srcOrd="0" destOrd="0" presId="urn:microsoft.com/office/officeart/2005/8/layout/vList5"/>
    <dgm:cxn modelId="{2FE18005-04BF-43BF-AC19-CF8F5DF378BB}" type="presParOf" srcId="{D7993079-1DFD-4E5C-A29B-74B5942D96A5}" destId="{38184745-78F3-4671-9377-3A0D4466B71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8E632EB-BCAA-4368-B117-D3D57A59D79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5010C52-94AC-4AC0-9E4F-F51620085D00}">
      <dgm:prSet/>
      <dgm:spPr>
        <a:solidFill>
          <a:srgbClr val="FF0000"/>
        </a:solidFill>
      </dgm:spPr>
      <dgm:t>
        <a:bodyPr/>
        <a:lstStyle/>
        <a:p>
          <a:pPr algn="ctr"/>
          <a:r>
            <a:rPr lang="en-US" dirty="0" err="1"/>
            <a:t>কম্পোজিট</a:t>
          </a:r>
          <a:r>
            <a:rPr lang="en-US" dirty="0"/>
            <a:t> </a:t>
          </a:r>
          <a:r>
            <a:rPr lang="en-US" dirty="0" err="1"/>
            <a:t>কণিকা</a:t>
          </a:r>
          <a:endParaRPr lang="en-US" dirty="0"/>
        </a:p>
      </dgm:t>
    </dgm:pt>
    <dgm:pt modelId="{F42D85EE-CBD8-419D-B07F-6BFC7C4830AF}" type="parTrans" cxnId="{7B773916-961A-473C-BEC1-3CB87548DE53}">
      <dgm:prSet/>
      <dgm:spPr/>
      <dgm:t>
        <a:bodyPr/>
        <a:lstStyle/>
        <a:p>
          <a:endParaRPr lang="en-US"/>
        </a:p>
      </dgm:t>
    </dgm:pt>
    <dgm:pt modelId="{4FA5FEB8-E39F-44C1-BECD-80263DF5F503}" type="sibTrans" cxnId="{7B773916-961A-473C-BEC1-3CB87548DE53}">
      <dgm:prSet/>
      <dgm:spPr/>
      <dgm:t>
        <a:bodyPr/>
        <a:lstStyle/>
        <a:p>
          <a:endParaRPr lang="en-US"/>
        </a:p>
      </dgm:t>
    </dgm:pt>
    <dgm:pt modelId="{6C2FCADC-3130-4723-AB16-588F82B94EE1}" type="pres">
      <dgm:prSet presAssocID="{B8E632EB-BCAA-4368-B117-D3D57A59D792}" presName="linear" presStyleCnt="0">
        <dgm:presLayoutVars>
          <dgm:animLvl val="lvl"/>
          <dgm:resizeHandles val="exact"/>
        </dgm:presLayoutVars>
      </dgm:prSet>
      <dgm:spPr/>
    </dgm:pt>
    <dgm:pt modelId="{E6F72264-8466-494A-8A37-E615AA969BC8}" type="pres">
      <dgm:prSet presAssocID="{05010C52-94AC-4AC0-9E4F-F51620085D00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7B773916-961A-473C-BEC1-3CB87548DE53}" srcId="{B8E632EB-BCAA-4368-B117-D3D57A59D792}" destId="{05010C52-94AC-4AC0-9E4F-F51620085D00}" srcOrd="0" destOrd="0" parTransId="{F42D85EE-CBD8-419D-B07F-6BFC7C4830AF}" sibTransId="{4FA5FEB8-E39F-44C1-BECD-80263DF5F503}"/>
    <dgm:cxn modelId="{F4AF6A4E-03B3-4B81-B011-F9F399E0B50C}" type="presOf" srcId="{05010C52-94AC-4AC0-9E4F-F51620085D00}" destId="{E6F72264-8466-494A-8A37-E615AA969BC8}" srcOrd="0" destOrd="0" presId="urn:microsoft.com/office/officeart/2005/8/layout/vList2"/>
    <dgm:cxn modelId="{62FFBAB4-B4F3-4F85-8C54-1E5DC61FC93C}" type="presOf" srcId="{B8E632EB-BCAA-4368-B117-D3D57A59D792}" destId="{6C2FCADC-3130-4723-AB16-588F82B94EE1}" srcOrd="0" destOrd="0" presId="urn:microsoft.com/office/officeart/2005/8/layout/vList2"/>
    <dgm:cxn modelId="{C62EC504-9EC2-4E11-B7D2-9B85FEAF7CAD}" type="presParOf" srcId="{6C2FCADC-3130-4723-AB16-588F82B94EE1}" destId="{E6F72264-8466-494A-8A37-E615AA969BC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DFF13D97-8DC0-464D-99B9-5724B8AFF627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54AD6E-314E-4D71-8F2F-757C774BF8F8}">
      <dgm:prSet/>
      <dgm:spPr>
        <a:solidFill>
          <a:srgbClr val="7030A0"/>
        </a:solidFill>
      </dgm:spPr>
      <dgm:t>
        <a:bodyPr/>
        <a:lstStyle/>
        <a:p>
          <a:r>
            <a:rPr lang="en-US" dirty="0" err="1"/>
            <a:t>কম্পোজিট</a:t>
          </a:r>
          <a:r>
            <a:rPr lang="en-US" dirty="0"/>
            <a:t> </a:t>
          </a:r>
          <a:r>
            <a:rPr lang="en-US" dirty="0" err="1"/>
            <a:t>কণিকা</a:t>
          </a:r>
          <a:r>
            <a:rPr lang="en-US" dirty="0"/>
            <a:t> </a:t>
          </a:r>
          <a:r>
            <a:rPr lang="en-US" dirty="0" err="1"/>
            <a:t>হলো</a:t>
          </a:r>
          <a:r>
            <a:rPr lang="en-US" dirty="0"/>
            <a:t> </a:t>
          </a:r>
          <a:r>
            <a:rPr lang="en-US" dirty="0" err="1"/>
            <a:t>এমন</a:t>
          </a:r>
          <a:r>
            <a:rPr lang="en-US" dirty="0"/>
            <a:t> </a:t>
          </a:r>
          <a:r>
            <a:rPr lang="en-US" dirty="0" err="1"/>
            <a:t>সব</a:t>
          </a:r>
          <a:r>
            <a:rPr lang="en-US" dirty="0"/>
            <a:t> </a:t>
          </a:r>
          <a:r>
            <a:rPr lang="en-US" dirty="0" err="1"/>
            <a:t>ভারী</a:t>
          </a:r>
          <a:r>
            <a:rPr lang="en-US" dirty="0"/>
            <a:t> </a:t>
          </a:r>
          <a:r>
            <a:rPr lang="en-US" dirty="0" err="1"/>
            <a:t>অতিপারমাণবিক</a:t>
          </a:r>
          <a:r>
            <a:rPr lang="en-US" dirty="0"/>
            <a:t> </a:t>
          </a:r>
          <a:r>
            <a:rPr lang="en-US" dirty="0" err="1"/>
            <a:t>কণা</a:t>
          </a:r>
          <a:r>
            <a:rPr lang="en-US" dirty="0"/>
            <a:t> </a:t>
          </a:r>
          <a:r>
            <a:rPr lang="en-US" dirty="0" err="1"/>
            <a:t>যা</a:t>
          </a:r>
          <a:r>
            <a:rPr lang="en-US" dirty="0"/>
            <a:t> </a:t>
          </a:r>
          <a:r>
            <a:rPr lang="en-US" dirty="0" err="1"/>
            <a:t>দুই</a:t>
          </a:r>
          <a:r>
            <a:rPr lang="en-US" dirty="0"/>
            <a:t> </a:t>
          </a:r>
          <a:r>
            <a:rPr lang="en-US" dirty="0" err="1"/>
            <a:t>বা</a:t>
          </a:r>
          <a:r>
            <a:rPr lang="en-US" dirty="0"/>
            <a:t> </a:t>
          </a:r>
          <a:r>
            <a:rPr lang="en-US" dirty="0" err="1"/>
            <a:t>ততোধিক</a:t>
          </a:r>
          <a:r>
            <a:rPr lang="en-US" dirty="0"/>
            <a:t> </a:t>
          </a:r>
          <a:r>
            <a:rPr lang="en-US" dirty="0" err="1"/>
            <a:t>মৌলিক</a:t>
          </a:r>
          <a:r>
            <a:rPr lang="en-US" dirty="0"/>
            <a:t> </a:t>
          </a:r>
          <a:r>
            <a:rPr lang="en-US" dirty="0" err="1"/>
            <a:t>কণা</a:t>
          </a:r>
          <a:r>
            <a:rPr lang="en-US" dirty="0"/>
            <a:t> (</a:t>
          </a:r>
          <a:r>
            <a:rPr lang="en-US" dirty="0" err="1"/>
            <a:t>যেমন</a:t>
          </a:r>
          <a:r>
            <a:rPr lang="en-US" dirty="0"/>
            <a:t> </a:t>
          </a:r>
          <a:r>
            <a:rPr lang="en-US" dirty="0" err="1"/>
            <a:t>কোয়ার্ক</a:t>
          </a:r>
          <a:r>
            <a:rPr lang="en-US" dirty="0"/>
            <a:t>) </a:t>
          </a:r>
          <a:r>
            <a:rPr lang="en-US" dirty="0" err="1"/>
            <a:t>দিয়ে</a:t>
          </a:r>
          <a:r>
            <a:rPr lang="en-US" dirty="0"/>
            <a:t> </a:t>
          </a:r>
          <a:r>
            <a:rPr lang="en-US" dirty="0" err="1"/>
            <a:t>গঠিত</a:t>
          </a:r>
          <a:r>
            <a:rPr lang="en-US" dirty="0"/>
            <a:t>। </a:t>
          </a:r>
        </a:p>
      </dgm:t>
    </dgm:pt>
    <dgm:pt modelId="{83BA3CE2-4465-4CBB-B0A2-7162707F8495}" type="parTrans" cxnId="{10D6E338-EFF2-437B-86F3-A2056C99F7EE}">
      <dgm:prSet/>
      <dgm:spPr/>
      <dgm:t>
        <a:bodyPr/>
        <a:lstStyle/>
        <a:p>
          <a:endParaRPr lang="en-US"/>
        </a:p>
      </dgm:t>
    </dgm:pt>
    <dgm:pt modelId="{1F2FF0DE-C97C-4809-986B-0B7F6C949267}" type="sibTrans" cxnId="{10D6E338-EFF2-437B-86F3-A2056C99F7EE}">
      <dgm:prSet/>
      <dgm:spPr/>
      <dgm:t>
        <a:bodyPr/>
        <a:lstStyle/>
        <a:p>
          <a:endParaRPr lang="en-US"/>
        </a:p>
      </dgm:t>
    </dgm:pt>
    <dgm:pt modelId="{C46A63BF-6487-40F2-B273-76063C95D5C9}">
      <dgm:prSet/>
      <dgm:spPr/>
      <dgm:t>
        <a:bodyPr/>
        <a:lstStyle/>
        <a:p>
          <a:r>
            <a:rPr lang="en-US"/>
            <a:t>এর প্রধান উদাহরণ হলো </a:t>
          </a:r>
        </a:p>
      </dgm:t>
    </dgm:pt>
    <dgm:pt modelId="{56BAFD49-1220-4966-9D3C-C37DC70D8E82}" type="parTrans" cxnId="{ED71CDA6-7958-4671-98F8-1746F25349BA}">
      <dgm:prSet/>
      <dgm:spPr/>
      <dgm:t>
        <a:bodyPr/>
        <a:lstStyle/>
        <a:p>
          <a:endParaRPr lang="en-US"/>
        </a:p>
      </dgm:t>
    </dgm:pt>
    <dgm:pt modelId="{D4CF7F91-3BBD-4765-88F1-CD47892D9293}" type="sibTrans" cxnId="{ED71CDA6-7958-4671-98F8-1746F25349BA}">
      <dgm:prSet/>
      <dgm:spPr/>
      <dgm:t>
        <a:bodyPr/>
        <a:lstStyle/>
        <a:p>
          <a:endParaRPr lang="en-US"/>
        </a:p>
      </dgm:t>
    </dgm:pt>
    <dgm:pt modelId="{DE63C436-A853-4CBB-AD7C-65855B0ADB35}">
      <dgm:prSet/>
      <dgm:spPr/>
      <dgm:t>
        <a:bodyPr/>
        <a:lstStyle/>
        <a:p>
          <a:r>
            <a:rPr lang="en-US" b="1"/>
            <a:t>আলফা কণা</a:t>
          </a:r>
          <a:r>
            <a:rPr lang="en-US"/>
            <a:t> </a:t>
          </a:r>
        </a:p>
      </dgm:t>
    </dgm:pt>
    <dgm:pt modelId="{5C3673CC-967C-4029-BE6C-EA7EC33092B9}" type="parTrans" cxnId="{456FF2B8-EFEF-4C5A-9D1F-F00EAB46DFAD}">
      <dgm:prSet/>
      <dgm:spPr/>
      <dgm:t>
        <a:bodyPr/>
        <a:lstStyle/>
        <a:p>
          <a:endParaRPr lang="en-US"/>
        </a:p>
      </dgm:t>
    </dgm:pt>
    <dgm:pt modelId="{B9F584BD-9AB0-4089-B258-EFD8AB4EA827}" type="sibTrans" cxnId="{456FF2B8-EFEF-4C5A-9D1F-F00EAB46DFAD}">
      <dgm:prSet/>
      <dgm:spPr/>
      <dgm:t>
        <a:bodyPr/>
        <a:lstStyle/>
        <a:p>
          <a:endParaRPr lang="en-US"/>
        </a:p>
      </dgm:t>
    </dgm:pt>
    <dgm:pt modelId="{BD6546A6-8DC8-4AF4-A3FE-13B6345B75D1}">
      <dgm:prSet/>
      <dgm:spPr/>
      <dgm:t>
        <a:bodyPr/>
        <a:lstStyle/>
        <a:p>
          <a:r>
            <a:rPr lang="en-US"/>
            <a:t>এবং </a:t>
          </a:r>
          <a:r>
            <a:rPr lang="en-US" b="1"/>
            <a:t>ডিউটেরন কণা</a:t>
          </a:r>
          <a:r>
            <a:rPr lang="en-US"/>
            <a:t>।</a:t>
          </a:r>
        </a:p>
      </dgm:t>
    </dgm:pt>
    <dgm:pt modelId="{E68F1D19-6D43-438D-B3F3-1E9FD47F0799}" type="parTrans" cxnId="{3EAACA07-9C40-431B-A8BF-427FED2FA178}">
      <dgm:prSet/>
      <dgm:spPr/>
      <dgm:t>
        <a:bodyPr/>
        <a:lstStyle/>
        <a:p>
          <a:endParaRPr lang="en-US"/>
        </a:p>
      </dgm:t>
    </dgm:pt>
    <dgm:pt modelId="{F8B6FEFB-51BD-4F19-A72A-0B9364F22B80}" type="sibTrans" cxnId="{3EAACA07-9C40-431B-A8BF-427FED2FA178}">
      <dgm:prSet/>
      <dgm:spPr/>
      <dgm:t>
        <a:bodyPr/>
        <a:lstStyle/>
        <a:p>
          <a:endParaRPr lang="en-US"/>
        </a:p>
      </dgm:t>
    </dgm:pt>
    <dgm:pt modelId="{0FF05093-4D60-49AE-8822-6B0E8DFF77D4}" type="pres">
      <dgm:prSet presAssocID="{DFF13D97-8DC0-464D-99B9-5724B8AFF627}" presName="Name0" presStyleCnt="0">
        <dgm:presLayoutVars>
          <dgm:dir/>
          <dgm:resizeHandles val="exact"/>
        </dgm:presLayoutVars>
      </dgm:prSet>
      <dgm:spPr/>
    </dgm:pt>
    <dgm:pt modelId="{54DB7296-3032-44DB-B992-C4FF734EA577}" type="pres">
      <dgm:prSet presAssocID="{DFF13D97-8DC0-464D-99B9-5724B8AFF627}" presName="fgShape" presStyleLbl="fgShp" presStyleIdx="0" presStyleCnt="1"/>
      <dgm:spPr/>
    </dgm:pt>
    <dgm:pt modelId="{79B3A331-9C8B-4949-A8CD-C27CF455D095}" type="pres">
      <dgm:prSet presAssocID="{DFF13D97-8DC0-464D-99B9-5724B8AFF627}" presName="linComp" presStyleCnt="0"/>
      <dgm:spPr/>
    </dgm:pt>
    <dgm:pt modelId="{7D31B919-D626-4409-A34B-CC44D84F2D41}" type="pres">
      <dgm:prSet presAssocID="{6254AD6E-314E-4D71-8F2F-757C774BF8F8}" presName="compNode" presStyleCnt="0"/>
      <dgm:spPr/>
    </dgm:pt>
    <dgm:pt modelId="{2F9DF2DB-D1C5-4560-8B68-71BDAB181B37}" type="pres">
      <dgm:prSet presAssocID="{6254AD6E-314E-4D71-8F2F-757C774BF8F8}" presName="bkgdShape" presStyleLbl="node1" presStyleIdx="0" presStyleCnt="2"/>
      <dgm:spPr/>
    </dgm:pt>
    <dgm:pt modelId="{0B02C3E5-BDE7-4AAE-AF1C-42A9C742D0DA}" type="pres">
      <dgm:prSet presAssocID="{6254AD6E-314E-4D71-8F2F-757C774BF8F8}" presName="nodeTx" presStyleLbl="node1" presStyleIdx="0" presStyleCnt="2">
        <dgm:presLayoutVars>
          <dgm:bulletEnabled val="1"/>
        </dgm:presLayoutVars>
      </dgm:prSet>
      <dgm:spPr/>
    </dgm:pt>
    <dgm:pt modelId="{37DBE819-0641-4B24-ADAC-A0FB0F637F0B}" type="pres">
      <dgm:prSet presAssocID="{6254AD6E-314E-4D71-8F2F-757C774BF8F8}" presName="invisiNode" presStyleLbl="node1" presStyleIdx="0" presStyleCnt="2"/>
      <dgm:spPr/>
    </dgm:pt>
    <dgm:pt modelId="{5DEFA302-6EF6-4E6E-93BC-09AA6CDA7F28}" type="pres">
      <dgm:prSet presAssocID="{6254AD6E-314E-4D71-8F2F-757C774BF8F8}" presName="imagNode" presStyleLbl="fgImgPlace1" presStyleIdx="0" presStyleCnt="2"/>
      <dgm:spPr/>
    </dgm:pt>
    <dgm:pt modelId="{69A53CCF-5DEC-45FF-A9EC-DAB21884BE36}" type="pres">
      <dgm:prSet presAssocID="{1F2FF0DE-C97C-4809-986B-0B7F6C949267}" presName="sibTrans" presStyleLbl="sibTrans2D1" presStyleIdx="0" presStyleCnt="0"/>
      <dgm:spPr/>
    </dgm:pt>
    <dgm:pt modelId="{4FCFF208-7AB3-4BBA-9E45-CDDA6F42200D}" type="pres">
      <dgm:prSet presAssocID="{C46A63BF-6487-40F2-B273-76063C95D5C9}" presName="compNode" presStyleCnt="0"/>
      <dgm:spPr/>
    </dgm:pt>
    <dgm:pt modelId="{F32A6057-758E-4FCA-969A-219EB78D46BC}" type="pres">
      <dgm:prSet presAssocID="{C46A63BF-6487-40F2-B273-76063C95D5C9}" presName="bkgdShape" presStyleLbl="node1" presStyleIdx="1" presStyleCnt="2"/>
      <dgm:spPr/>
    </dgm:pt>
    <dgm:pt modelId="{F3285B84-ED77-42F8-9FCF-E3912B3413AA}" type="pres">
      <dgm:prSet presAssocID="{C46A63BF-6487-40F2-B273-76063C95D5C9}" presName="nodeTx" presStyleLbl="node1" presStyleIdx="1" presStyleCnt="2">
        <dgm:presLayoutVars>
          <dgm:bulletEnabled val="1"/>
        </dgm:presLayoutVars>
      </dgm:prSet>
      <dgm:spPr/>
    </dgm:pt>
    <dgm:pt modelId="{336E0393-504C-4170-83C3-746434436EC0}" type="pres">
      <dgm:prSet presAssocID="{C46A63BF-6487-40F2-B273-76063C95D5C9}" presName="invisiNode" presStyleLbl="node1" presStyleIdx="1" presStyleCnt="2"/>
      <dgm:spPr/>
    </dgm:pt>
    <dgm:pt modelId="{4502B437-10B9-4B8F-B596-EB85E3B1767B}" type="pres">
      <dgm:prSet presAssocID="{C46A63BF-6487-40F2-B273-76063C95D5C9}" presName="imagNode" presStyleLbl="fgImgPlace1" presStyleIdx="1" presStyleCnt="2"/>
      <dgm:spPr/>
    </dgm:pt>
  </dgm:ptLst>
  <dgm:cxnLst>
    <dgm:cxn modelId="{3EAACA07-9C40-431B-A8BF-427FED2FA178}" srcId="{C46A63BF-6487-40F2-B273-76063C95D5C9}" destId="{BD6546A6-8DC8-4AF4-A3FE-13B6345B75D1}" srcOrd="1" destOrd="0" parTransId="{E68F1D19-6D43-438D-B3F3-1E9FD47F0799}" sibTransId="{F8B6FEFB-51BD-4F19-A72A-0B9364F22B80}"/>
    <dgm:cxn modelId="{10D6E338-EFF2-437B-86F3-A2056C99F7EE}" srcId="{DFF13D97-8DC0-464D-99B9-5724B8AFF627}" destId="{6254AD6E-314E-4D71-8F2F-757C774BF8F8}" srcOrd="0" destOrd="0" parTransId="{83BA3CE2-4465-4CBB-B0A2-7162707F8495}" sibTransId="{1F2FF0DE-C97C-4809-986B-0B7F6C949267}"/>
    <dgm:cxn modelId="{E70CFF6A-EF53-4C8E-8F98-41693526AFB8}" type="presOf" srcId="{C46A63BF-6487-40F2-B273-76063C95D5C9}" destId="{F3285B84-ED77-42F8-9FCF-E3912B3413AA}" srcOrd="1" destOrd="0" presId="urn:microsoft.com/office/officeart/2005/8/layout/hList7"/>
    <dgm:cxn modelId="{F259356C-9473-498E-8EFF-CAA51ACB58D8}" type="presOf" srcId="{6254AD6E-314E-4D71-8F2F-757C774BF8F8}" destId="{0B02C3E5-BDE7-4AAE-AF1C-42A9C742D0DA}" srcOrd="1" destOrd="0" presId="urn:microsoft.com/office/officeart/2005/8/layout/hList7"/>
    <dgm:cxn modelId="{E4D81457-12D0-406C-B409-E73AC8B73A36}" type="presOf" srcId="{DE63C436-A853-4CBB-AD7C-65855B0ADB35}" destId="{F3285B84-ED77-42F8-9FCF-E3912B3413AA}" srcOrd="1" destOrd="1" presId="urn:microsoft.com/office/officeart/2005/8/layout/hList7"/>
    <dgm:cxn modelId="{A6C35193-EBAF-4A3F-B0E9-A119D602B2A3}" type="presOf" srcId="{BD6546A6-8DC8-4AF4-A3FE-13B6345B75D1}" destId="{F3285B84-ED77-42F8-9FCF-E3912B3413AA}" srcOrd="1" destOrd="2" presId="urn:microsoft.com/office/officeart/2005/8/layout/hList7"/>
    <dgm:cxn modelId="{326F3F98-60D5-49D3-A9F1-860E97AF1CDF}" type="presOf" srcId="{1F2FF0DE-C97C-4809-986B-0B7F6C949267}" destId="{69A53CCF-5DEC-45FF-A9EC-DAB21884BE36}" srcOrd="0" destOrd="0" presId="urn:microsoft.com/office/officeart/2005/8/layout/hList7"/>
    <dgm:cxn modelId="{ED71CDA6-7958-4671-98F8-1746F25349BA}" srcId="{DFF13D97-8DC0-464D-99B9-5724B8AFF627}" destId="{C46A63BF-6487-40F2-B273-76063C95D5C9}" srcOrd="1" destOrd="0" parTransId="{56BAFD49-1220-4966-9D3C-C37DC70D8E82}" sibTransId="{D4CF7F91-3BBD-4765-88F1-CD47892D9293}"/>
    <dgm:cxn modelId="{456FF2B8-EFEF-4C5A-9D1F-F00EAB46DFAD}" srcId="{C46A63BF-6487-40F2-B273-76063C95D5C9}" destId="{DE63C436-A853-4CBB-AD7C-65855B0ADB35}" srcOrd="0" destOrd="0" parTransId="{5C3673CC-967C-4029-BE6C-EA7EC33092B9}" sibTransId="{B9F584BD-9AB0-4089-B258-EFD8AB4EA827}"/>
    <dgm:cxn modelId="{7F678CC7-A109-4912-A5E9-6C2176C54CA6}" type="presOf" srcId="{BD6546A6-8DC8-4AF4-A3FE-13B6345B75D1}" destId="{F32A6057-758E-4FCA-969A-219EB78D46BC}" srcOrd="0" destOrd="2" presId="urn:microsoft.com/office/officeart/2005/8/layout/hList7"/>
    <dgm:cxn modelId="{F3A604CF-3B9A-4881-A273-F9E5D1424EE4}" type="presOf" srcId="{DE63C436-A853-4CBB-AD7C-65855B0ADB35}" destId="{F32A6057-758E-4FCA-969A-219EB78D46BC}" srcOrd="0" destOrd="1" presId="urn:microsoft.com/office/officeart/2005/8/layout/hList7"/>
    <dgm:cxn modelId="{1AA94CE1-0EF4-4363-969F-0A1C9F429C47}" type="presOf" srcId="{C46A63BF-6487-40F2-B273-76063C95D5C9}" destId="{F32A6057-758E-4FCA-969A-219EB78D46BC}" srcOrd="0" destOrd="0" presId="urn:microsoft.com/office/officeart/2005/8/layout/hList7"/>
    <dgm:cxn modelId="{5EEF46F3-83BB-4CB8-B31F-838A68FF5440}" type="presOf" srcId="{6254AD6E-314E-4D71-8F2F-757C774BF8F8}" destId="{2F9DF2DB-D1C5-4560-8B68-71BDAB181B37}" srcOrd="0" destOrd="0" presId="urn:microsoft.com/office/officeart/2005/8/layout/hList7"/>
    <dgm:cxn modelId="{AF558EF7-09E0-4B95-97E8-BA1B883A192A}" type="presOf" srcId="{DFF13D97-8DC0-464D-99B9-5724B8AFF627}" destId="{0FF05093-4D60-49AE-8822-6B0E8DFF77D4}" srcOrd="0" destOrd="0" presId="urn:microsoft.com/office/officeart/2005/8/layout/hList7"/>
    <dgm:cxn modelId="{266F2761-6F15-466B-9016-F65743F9D6BD}" type="presParOf" srcId="{0FF05093-4D60-49AE-8822-6B0E8DFF77D4}" destId="{54DB7296-3032-44DB-B992-C4FF734EA577}" srcOrd="0" destOrd="0" presId="urn:microsoft.com/office/officeart/2005/8/layout/hList7"/>
    <dgm:cxn modelId="{CC76F078-A8CB-4CAD-A97F-7374D3E1D34E}" type="presParOf" srcId="{0FF05093-4D60-49AE-8822-6B0E8DFF77D4}" destId="{79B3A331-9C8B-4949-A8CD-C27CF455D095}" srcOrd="1" destOrd="0" presId="urn:microsoft.com/office/officeart/2005/8/layout/hList7"/>
    <dgm:cxn modelId="{75938B60-5455-491C-8F2C-8DFA0B5B4E3A}" type="presParOf" srcId="{79B3A331-9C8B-4949-A8CD-C27CF455D095}" destId="{7D31B919-D626-4409-A34B-CC44D84F2D41}" srcOrd="0" destOrd="0" presId="urn:microsoft.com/office/officeart/2005/8/layout/hList7"/>
    <dgm:cxn modelId="{134547D0-8DAF-47AF-9067-E25668CBCE24}" type="presParOf" srcId="{7D31B919-D626-4409-A34B-CC44D84F2D41}" destId="{2F9DF2DB-D1C5-4560-8B68-71BDAB181B37}" srcOrd="0" destOrd="0" presId="urn:microsoft.com/office/officeart/2005/8/layout/hList7"/>
    <dgm:cxn modelId="{8684653C-66C5-4752-9B6A-F782057B9696}" type="presParOf" srcId="{7D31B919-D626-4409-A34B-CC44D84F2D41}" destId="{0B02C3E5-BDE7-4AAE-AF1C-42A9C742D0DA}" srcOrd="1" destOrd="0" presId="urn:microsoft.com/office/officeart/2005/8/layout/hList7"/>
    <dgm:cxn modelId="{B36F5BD0-BCFD-4517-8E6D-736E1947E2EE}" type="presParOf" srcId="{7D31B919-D626-4409-A34B-CC44D84F2D41}" destId="{37DBE819-0641-4B24-ADAC-A0FB0F637F0B}" srcOrd="2" destOrd="0" presId="urn:microsoft.com/office/officeart/2005/8/layout/hList7"/>
    <dgm:cxn modelId="{1620B338-B640-407C-82ED-A5BAD3B54469}" type="presParOf" srcId="{7D31B919-D626-4409-A34B-CC44D84F2D41}" destId="{5DEFA302-6EF6-4E6E-93BC-09AA6CDA7F28}" srcOrd="3" destOrd="0" presId="urn:microsoft.com/office/officeart/2005/8/layout/hList7"/>
    <dgm:cxn modelId="{8CF985DC-10C5-4143-A04C-BCB16F9AD20E}" type="presParOf" srcId="{79B3A331-9C8B-4949-A8CD-C27CF455D095}" destId="{69A53CCF-5DEC-45FF-A9EC-DAB21884BE36}" srcOrd="1" destOrd="0" presId="urn:microsoft.com/office/officeart/2005/8/layout/hList7"/>
    <dgm:cxn modelId="{D49CA244-49A8-46B7-B0CB-F3DFC92F0E72}" type="presParOf" srcId="{79B3A331-9C8B-4949-A8CD-C27CF455D095}" destId="{4FCFF208-7AB3-4BBA-9E45-CDDA6F42200D}" srcOrd="2" destOrd="0" presId="urn:microsoft.com/office/officeart/2005/8/layout/hList7"/>
    <dgm:cxn modelId="{2079E1B2-ED0E-44DD-8CF1-C96F38E2341E}" type="presParOf" srcId="{4FCFF208-7AB3-4BBA-9E45-CDDA6F42200D}" destId="{F32A6057-758E-4FCA-969A-219EB78D46BC}" srcOrd="0" destOrd="0" presId="urn:microsoft.com/office/officeart/2005/8/layout/hList7"/>
    <dgm:cxn modelId="{A4140BE1-A026-4960-A47F-7B9EC8EA4404}" type="presParOf" srcId="{4FCFF208-7AB3-4BBA-9E45-CDDA6F42200D}" destId="{F3285B84-ED77-42F8-9FCF-E3912B3413AA}" srcOrd="1" destOrd="0" presId="urn:microsoft.com/office/officeart/2005/8/layout/hList7"/>
    <dgm:cxn modelId="{8CAB0AA9-7E3B-4EF6-87F8-95CD5453F43D}" type="presParOf" srcId="{4FCFF208-7AB3-4BBA-9E45-CDDA6F42200D}" destId="{336E0393-504C-4170-83C3-746434436EC0}" srcOrd="2" destOrd="0" presId="urn:microsoft.com/office/officeart/2005/8/layout/hList7"/>
    <dgm:cxn modelId="{84E349A8-6EB5-4B6C-8DC0-3369F1E288DF}" type="presParOf" srcId="{4FCFF208-7AB3-4BBA-9E45-CDDA6F42200D}" destId="{4502B437-10B9-4B8F-B596-EB85E3B1767B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D8E5C32-66DC-40EC-A87E-0CC952F32E5E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128953-CD35-41C2-9750-445A66562642}">
      <dgm:prSet/>
      <dgm:spPr>
        <a:ln>
          <a:solidFill>
            <a:srgbClr val="7030A0"/>
          </a:solidFill>
        </a:ln>
      </dgm:spPr>
      <dgm:t>
        <a:bodyPr/>
        <a:lstStyle/>
        <a:p>
          <a:r>
            <a:rPr lang="en-US" dirty="0" err="1"/>
            <a:t>প্রোটন</a:t>
          </a:r>
          <a:r>
            <a:rPr lang="en-US" dirty="0"/>
            <a:t>, </a:t>
          </a:r>
          <a:r>
            <a:rPr lang="en-US" dirty="0" err="1"/>
            <a:t>ইলেকট্রন</a:t>
          </a:r>
          <a:r>
            <a:rPr lang="en-US" dirty="0"/>
            <a:t> ও </a:t>
          </a:r>
          <a:r>
            <a:rPr lang="en-US" dirty="0" err="1"/>
            <a:t>নিউট্রনের</a:t>
          </a:r>
          <a:r>
            <a:rPr lang="en-US" dirty="0"/>
            <a:t> </a:t>
          </a:r>
          <a:r>
            <a:rPr lang="en-US" dirty="0" err="1"/>
            <a:t>তুলনা</a:t>
          </a:r>
          <a:endParaRPr lang="en-US" dirty="0"/>
        </a:p>
      </dgm:t>
    </dgm:pt>
    <dgm:pt modelId="{B2F88B30-1D71-44BA-BE11-A490FE72D7C7}" type="parTrans" cxnId="{8681124D-D665-46A8-97CD-6BB355366B37}">
      <dgm:prSet/>
      <dgm:spPr/>
      <dgm:t>
        <a:bodyPr/>
        <a:lstStyle/>
        <a:p>
          <a:endParaRPr lang="en-US"/>
        </a:p>
      </dgm:t>
    </dgm:pt>
    <dgm:pt modelId="{4B431055-3494-4706-AA13-7E6595E96CAF}" type="sibTrans" cxnId="{8681124D-D665-46A8-97CD-6BB355366B37}">
      <dgm:prSet/>
      <dgm:spPr/>
      <dgm:t>
        <a:bodyPr/>
        <a:lstStyle/>
        <a:p>
          <a:endParaRPr lang="en-US"/>
        </a:p>
      </dgm:t>
    </dgm:pt>
    <dgm:pt modelId="{E6C674FF-837E-4EE5-B4D8-B3288BB39735}" type="pres">
      <dgm:prSet presAssocID="{7D8E5C32-66DC-40EC-A87E-0CC952F32E5E}" presName="linearFlow" presStyleCnt="0">
        <dgm:presLayoutVars>
          <dgm:dir/>
          <dgm:resizeHandles val="exact"/>
        </dgm:presLayoutVars>
      </dgm:prSet>
      <dgm:spPr/>
    </dgm:pt>
    <dgm:pt modelId="{D08F0E74-4CD0-4DD3-A706-04B7F73DE9ED}" type="pres">
      <dgm:prSet presAssocID="{20128953-CD35-41C2-9750-445A66562642}" presName="composite" presStyleCnt="0"/>
      <dgm:spPr/>
    </dgm:pt>
    <dgm:pt modelId="{5099C982-011C-4690-B2DF-40F99E3740C6}" type="pres">
      <dgm:prSet presAssocID="{20128953-CD35-41C2-9750-445A66562642}" presName="imgShp" presStyleLbl="fgImgPlace1" presStyleIdx="0" presStyleCnt="1" custScaleX="27486" custLinFactNeighborX="-74221" custLinFactNeighborY="6326"/>
      <dgm:spPr/>
    </dgm:pt>
    <dgm:pt modelId="{B6812D7C-D911-47BD-BE22-A949899A999F}" type="pres">
      <dgm:prSet presAssocID="{20128953-CD35-41C2-9750-445A66562642}" presName="txShp" presStyleLbl="node1" presStyleIdx="0" presStyleCnt="1" custScaleX="133308">
        <dgm:presLayoutVars>
          <dgm:bulletEnabled val="1"/>
        </dgm:presLayoutVars>
      </dgm:prSet>
      <dgm:spPr/>
    </dgm:pt>
  </dgm:ptLst>
  <dgm:cxnLst>
    <dgm:cxn modelId="{0B7C4D43-ACCA-45BA-A3DD-0C1E4F830773}" type="presOf" srcId="{7D8E5C32-66DC-40EC-A87E-0CC952F32E5E}" destId="{E6C674FF-837E-4EE5-B4D8-B3288BB39735}" srcOrd="0" destOrd="0" presId="urn:microsoft.com/office/officeart/2005/8/layout/vList3"/>
    <dgm:cxn modelId="{8681124D-D665-46A8-97CD-6BB355366B37}" srcId="{7D8E5C32-66DC-40EC-A87E-0CC952F32E5E}" destId="{20128953-CD35-41C2-9750-445A66562642}" srcOrd="0" destOrd="0" parTransId="{B2F88B30-1D71-44BA-BE11-A490FE72D7C7}" sibTransId="{4B431055-3494-4706-AA13-7E6595E96CAF}"/>
    <dgm:cxn modelId="{99BF4191-D74D-461B-BAF7-8918BFFC9DED}" type="presOf" srcId="{20128953-CD35-41C2-9750-445A66562642}" destId="{B6812D7C-D911-47BD-BE22-A949899A999F}" srcOrd="0" destOrd="0" presId="urn:microsoft.com/office/officeart/2005/8/layout/vList3"/>
    <dgm:cxn modelId="{49F81569-84B0-4450-B0A8-B0858347F9E0}" type="presParOf" srcId="{E6C674FF-837E-4EE5-B4D8-B3288BB39735}" destId="{D08F0E74-4CD0-4DD3-A706-04B7F73DE9ED}" srcOrd="0" destOrd="0" presId="urn:microsoft.com/office/officeart/2005/8/layout/vList3"/>
    <dgm:cxn modelId="{E337BB3E-6932-443C-80A7-AB747B653DB8}" type="presParOf" srcId="{D08F0E74-4CD0-4DD3-A706-04B7F73DE9ED}" destId="{5099C982-011C-4690-B2DF-40F99E3740C6}" srcOrd="0" destOrd="0" presId="urn:microsoft.com/office/officeart/2005/8/layout/vList3"/>
    <dgm:cxn modelId="{2452F51D-B806-40E2-AAF0-0BC6DBDC6E2D}" type="presParOf" srcId="{D08F0E74-4CD0-4DD3-A706-04B7F73DE9ED}" destId="{B6812D7C-D911-47BD-BE22-A949899A999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FC389F89-4272-49A1-9613-3D32504356E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377B1FA-8895-4E08-9562-4AAC7DFE9C9A}">
      <dgm:prSet/>
      <dgm:spPr/>
      <dgm:t>
        <a:bodyPr/>
        <a:lstStyle/>
        <a:p>
          <a:pPr algn="ctr"/>
          <a:r>
            <a:rPr lang="en-US" dirty="0" err="1"/>
            <a:t>প্রোটন</a:t>
          </a:r>
          <a:r>
            <a:rPr lang="en-US" dirty="0"/>
            <a:t>, </a:t>
          </a:r>
          <a:r>
            <a:rPr lang="en-US" dirty="0" err="1"/>
            <a:t>ইলেকট্রন</a:t>
          </a:r>
          <a:r>
            <a:rPr lang="en-US" dirty="0"/>
            <a:t> ও </a:t>
          </a:r>
          <a:r>
            <a:rPr lang="en-US" dirty="0" err="1"/>
            <a:t>নিউট্রনের</a:t>
          </a:r>
          <a:r>
            <a:rPr lang="en-US" dirty="0"/>
            <a:t> </a:t>
          </a:r>
          <a:r>
            <a:rPr lang="en-US" dirty="0" err="1"/>
            <a:t>তুলনা</a:t>
          </a:r>
          <a:endParaRPr lang="en-US" dirty="0"/>
        </a:p>
      </dgm:t>
    </dgm:pt>
    <dgm:pt modelId="{07D4CFF0-B926-455C-9CC3-C5E525599427}" type="parTrans" cxnId="{6F8DF55B-C455-4472-8A77-4054FFECFF47}">
      <dgm:prSet/>
      <dgm:spPr/>
      <dgm:t>
        <a:bodyPr/>
        <a:lstStyle/>
        <a:p>
          <a:pPr algn="ctr"/>
          <a:endParaRPr lang="en-US"/>
        </a:p>
      </dgm:t>
    </dgm:pt>
    <dgm:pt modelId="{B36A052A-ADF8-4C6C-8C5E-AFC0B884C178}" type="sibTrans" cxnId="{6F8DF55B-C455-4472-8A77-4054FFECFF47}">
      <dgm:prSet/>
      <dgm:spPr/>
      <dgm:t>
        <a:bodyPr/>
        <a:lstStyle/>
        <a:p>
          <a:pPr algn="ctr"/>
          <a:endParaRPr lang="en-US"/>
        </a:p>
      </dgm:t>
    </dgm:pt>
    <dgm:pt modelId="{1A5842C7-DD93-4D94-A798-DA74BCDE9CB5}" type="pres">
      <dgm:prSet presAssocID="{FC389F89-4272-49A1-9613-3D32504356E1}" presName="linear" presStyleCnt="0">
        <dgm:presLayoutVars>
          <dgm:animLvl val="lvl"/>
          <dgm:resizeHandles val="exact"/>
        </dgm:presLayoutVars>
      </dgm:prSet>
      <dgm:spPr/>
    </dgm:pt>
    <dgm:pt modelId="{498AB1FA-150E-4138-8DB3-2AAF81D66F99}" type="pres">
      <dgm:prSet presAssocID="{A377B1FA-8895-4E08-9562-4AAC7DFE9C9A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F8DF55B-C455-4472-8A77-4054FFECFF47}" srcId="{FC389F89-4272-49A1-9613-3D32504356E1}" destId="{A377B1FA-8895-4E08-9562-4AAC7DFE9C9A}" srcOrd="0" destOrd="0" parTransId="{07D4CFF0-B926-455C-9CC3-C5E525599427}" sibTransId="{B36A052A-ADF8-4C6C-8C5E-AFC0B884C178}"/>
    <dgm:cxn modelId="{1ADC874D-E40B-4B92-B8EE-50B93F217117}" type="presOf" srcId="{A377B1FA-8895-4E08-9562-4AAC7DFE9C9A}" destId="{498AB1FA-150E-4138-8DB3-2AAF81D66F99}" srcOrd="0" destOrd="0" presId="urn:microsoft.com/office/officeart/2005/8/layout/vList2"/>
    <dgm:cxn modelId="{23D47EEF-9687-4492-B2A4-AA7EC45C9606}" type="presOf" srcId="{FC389F89-4272-49A1-9613-3D32504356E1}" destId="{1A5842C7-DD93-4D94-A798-DA74BCDE9CB5}" srcOrd="0" destOrd="0" presId="urn:microsoft.com/office/officeart/2005/8/layout/vList2"/>
    <dgm:cxn modelId="{C95A895E-C1D6-40B0-84AB-BDBC5BCBB51B}" type="presParOf" srcId="{1A5842C7-DD93-4D94-A798-DA74BCDE9CB5}" destId="{498AB1FA-150E-4138-8DB3-2AAF81D66F9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9E4D77C6-623F-4A8E-921E-08090023C26D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D20FEFC-EE8E-4B4C-A80D-1C7117DC95E7}">
      <dgm:prSet/>
      <dgm:spPr>
        <a:solidFill>
          <a:schemeClr val="accent4"/>
        </a:solidFill>
      </dgm:spPr>
      <dgm:t>
        <a:bodyPr/>
        <a:lstStyle/>
        <a:p>
          <a:r>
            <a:rPr lang="en-US" b="1" dirty="0" err="1"/>
            <a:t>কী-পয়েন্ট</a:t>
          </a:r>
          <a:endParaRPr lang="en-US" b="1" dirty="0"/>
        </a:p>
      </dgm:t>
    </dgm:pt>
    <dgm:pt modelId="{8D9CE8FC-F187-47BB-A8C5-84691267215C}" type="parTrans" cxnId="{FF4DC605-B571-4F54-A0B8-3206C4204E33}">
      <dgm:prSet/>
      <dgm:spPr/>
      <dgm:t>
        <a:bodyPr/>
        <a:lstStyle/>
        <a:p>
          <a:endParaRPr lang="en-US"/>
        </a:p>
      </dgm:t>
    </dgm:pt>
    <dgm:pt modelId="{E6709181-B1EB-419B-8F75-F2A640B5D583}" type="sibTrans" cxnId="{FF4DC605-B571-4F54-A0B8-3206C4204E33}">
      <dgm:prSet/>
      <dgm:spPr/>
      <dgm:t>
        <a:bodyPr/>
        <a:lstStyle/>
        <a:p>
          <a:endParaRPr lang="en-US"/>
        </a:p>
      </dgm:t>
    </dgm:pt>
    <dgm:pt modelId="{CD82B919-E9DD-484E-8137-3B0405722462}" type="pres">
      <dgm:prSet presAssocID="{9E4D77C6-623F-4A8E-921E-08090023C26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49AC6C6-554F-4243-915B-1FF75196E566}" type="pres">
      <dgm:prSet presAssocID="{3D20FEFC-EE8E-4B4C-A80D-1C7117DC95E7}" presName="horFlow" presStyleCnt="0"/>
      <dgm:spPr/>
    </dgm:pt>
    <dgm:pt modelId="{2027833A-0022-429E-AE35-77CA8102D221}" type="pres">
      <dgm:prSet presAssocID="{3D20FEFC-EE8E-4B4C-A80D-1C7117DC95E7}" presName="bigChev" presStyleLbl="node1" presStyleIdx="0" presStyleCnt="1" custScaleX="149818"/>
      <dgm:spPr/>
    </dgm:pt>
  </dgm:ptLst>
  <dgm:cxnLst>
    <dgm:cxn modelId="{FF4DC605-B571-4F54-A0B8-3206C4204E33}" srcId="{9E4D77C6-623F-4A8E-921E-08090023C26D}" destId="{3D20FEFC-EE8E-4B4C-A80D-1C7117DC95E7}" srcOrd="0" destOrd="0" parTransId="{8D9CE8FC-F187-47BB-A8C5-84691267215C}" sibTransId="{E6709181-B1EB-419B-8F75-F2A640B5D583}"/>
    <dgm:cxn modelId="{8EBC92D9-545C-4D57-83FA-9B9B185F89B3}" type="presOf" srcId="{9E4D77C6-623F-4A8E-921E-08090023C26D}" destId="{CD82B919-E9DD-484E-8137-3B0405722462}" srcOrd="0" destOrd="0" presId="urn:microsoft.com/office/officeart/2005/8/layout/lProcess3"/>
    <dgm:cxn modelId="{934158FA-EA5C-48BF-973F-84472BFC04D2}" type="presOf" srcId="{3D20FEFC-EE8E-4B4C-A80D-1C7117DC95E7}" destId="{2027833A-0022-429E-AE35-77CA8102D221}" srcOrd="0" destOrd="0" presId="urn:microsoft.com/office/officeart/2005/8/layout/lProcess3"/>
    <dgm:cxn modelId="{6DAB8755-8568-42C4-BDAA-DFBB3928D04B}" type="presParOf" srcId="{CD82B919-E9DD-484E-8137-3B0405722462}" destId="{349AC6C6-554F-4243-915B-1FF75196E566}" srcOrd="0" destOrd="0" presId="urn:microsoft.com/office/officeart/2005/8/layout/lProcess3"/>
    <dgm:cxn modelId="{C6C5FD1B-9249-433B-9F09-7578129AA87C}" type="presParOf" srcId="{349AC6C6-554F-4243-915B-1FF75196E566}" destId="{2027833A-0022-429E-AE35-77CA8102D221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6B8775-FCA0-4FB4-9414-9161CDF7CAF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2FB8EAA-841D-4A26-940B-FEFF35970E62}">
      <dgm:prSet custT="1"/>
      <dgm:spPr/>
      <dgm:t>
        <a:bodyPr/>
        <a:lstStyle/>
        <a:p>
          <a:pPr algn="l">
            <a:buNone/>
          </a:pPr>
          <a:r>
            <a:rPr lang="en-US" sz="4000" b="0" i="0" dirty="0" err="1">
              <a:solidFill>
                <a:srgbClr val="FFC000"/>
              </a:solidFill>
              <a:effectLst/>
              <a:latin typeface="Google Sans"/>
            </a:rPr>
            <a:t>পরমাণু</a:t>
          </a:r>
          <a:r>
            <a:rPr lang="en-US" sz="4000" b="0" i="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dirty="0" err="1">
              <a:solidFill>
                <a:srgbClr val="FFC000"/>
              </a:solidFill>
              <a:effectLst/>
              <a:latin typeface="Google Sans"/>
            </a:rPr>
            <a:t>যেসব</a:t>
          </a:r>
          <a:r>
            <a:rPr lang="en-US" sz="4000" b="0" i="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dirty="0" err="1">
              <a:solidFill>
                <a:srgbClr val="FFC000"/>
              </a:solidFill>
              <a:effectLst/>
              <a:latin typeface="Google Sans"/>
            </a:rPr>
            <a:t>অতি</a:t>
          </a:r>
          <a:r>
            <a:rPr lang="en-US" sz="4000" b="0" i="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dirty="0" err="1">
              <a:solidFill>
                <a:srgbClr val="FFC000"/>
              </a:solidFill>
              <a:effectLst/>
              <a:latin typeface="Google Sans"/>
            </a:rPr>
            <a:t>ক্ষুদ্র</a:t>
          </a:r>
          <a:r>
            <a:rPr lang="en-US" sz="4000" b="0" i="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dirty="0" err="1">
              <a:solidFill>
                <a:srgbClr val="FFC000"/>
              </a:solidFill>
              <a:effectLst/>
              <a:latin typeface="Google Sans"/>
            </a:rPr>
            <a:t>সূক্ষ্ম</a:t>
          </a:r>
          <a:r>
            <a:rPr lang="en-US" sz="4000" b="0" i="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dirty="0" err="1">
              <a:solidFill>
                <a:srgbClr val="FFC000"/>
              </a:solidFill>
              <a:effectLst/>
              <a:latin typeface="Google Sans"/>
            </a:rPr>
            <a:t>কণিকা</a:t>
          </a:r>
          <a:r>
            <a:rPr lang="en-US" sz="4000" b="0" i="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dirty="0" err="1">
              <a:solidFill>
                <a:srgbClr val="FFC000"/>
              </a:solidFill>
              <a:effectLst/>
              <a:latin typeface="Google Sans"/>
            </a:rPr>
            <a:t>দিয়ে</a:t>
          </a:r>
          <a:r>
            <a:rPr lang="en-US" sz="4000" b="0" i="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dirty="0" err="1">
              <a:solidFill>
                <a:srgbClr val="FFC000"/>
              </a:solidFill>
              <a:effectLst/>
              <a:latin typeface="Google Sans"/>
            </a:rPr>
            <a:t>গঠিত</a:t>
          </a:r>
          <a:r>
            <a:rPr lang="en-US" sz="4000" b="0" i="0" dirty="0">
              <a:solidFill>
                <a:srgbClr val="FFC000"/>
              </a:solidFill>
              <a:effectLst/>
              <a:latin typeface="Google Sans"/>
            </a:rPr>
            <a:t>, </a:t>
          </a:r>
          <a:r>
            <a:rPr lang="en-US" sz="4000" b="0" i="0" dirty="0" err="1">
              <a:solidFill>
                <a:srgbClr val="FFC000"/>
              </a:solidFill>
              <a:effectLst/>
              <a:latin typeface="Google Sans"/>
            </a:rPr>
            <a:t>সেগুলোকে</a:t>
          </a:r>
          <a:r>
            <a:rPr lang="en-US" sz="4000" b="0" i="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dirty="0" err="1">
              <a:solidFill>
                <a:srgbClr val="FFC000"/>
              </a:solidFill>
              <a:effectLst/>
              <a:latin typeface="Google Sans"/>
            </a:rPr>
            <a:t>পরমাণুর</a:t>
          </a:r>
          <a:r>
            <a:rPr lang="en-US" sz="4000" b="0" i="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dirty="0" err="1">
              <a:solidFill>
                <a:srgbClr val="FFC000"/>
              </a:solidFill>
              <a:effectLst/>
              <a:latin typeface="Google Sans"/>
            </a:rPr>
            <a:t>মূল</a:t>
          </a:r>
          <a:r>
            <a:rPr lang="en-US" sz="4000" b="0" i="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dirty="0" err="1">
              <a:solidFill>
                <a:srgbClr val="FFC000"/>
              </a:solidFill>
              <a:effectLst/>
              <a:latin typeface="Google Sans"/>
            </a:rPr>
            <a:t>কণিকা</a:t>
          </a:r>
          <a:r>
            <a:rPr lang="en-US" sz="4000" b="0" i="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dirty="0" err="1">
              <a:solidFill>
                <a:srgbClr val="FFC000"/>
              </a:solidFill>
              <a:effectLst/>
              <a:latin typeface="Google Sans"/>
            </a:rPr>
            <a:t>বা</a:t>
          </a:r>
          <a:r>
            <a:rPr lang="en-US" sz="4000" b="0" i="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dirty="0" err="1">
              <a:solidFill>
                <a:srgbClr val="FFC000"/>
              </a:solidFill>
              <a:effectLst/>
              <a:latin typeface="Google Sans"/>
            </a:rPr>
            <a:t>মৌলিক</a:t>
          </a:r>
          <a:r>
            <a:rPr lang="en-US" sz="4000" b="0" i="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dirty="0" err="1">
              <a:solidFill>
                <a:srgbClr val="FFC000"/>
              </a:solidFill>
              <a:effectLst/>
              <a:latin typeface="Google Sans"/>
            </a:rPr>
            <a:t>কণিকা</a:t>
          </a:r>
          <a:r>
            <a:rPr lang="en-US" sz="4000" b="0" i="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dirty="0" err="1">
              <a:solidFill>
                <a:srgbClr val="FFC000"/>
              </a:solidFill>
              <a:effectLst/>
              <a:latin typeface="Google Sans"/>
            </a:rPr>
            <a:t>বলা</a:t>
          </a:r>
          <a:r>
            <a:rPr lang="en-US" sz="4000" b="0" i="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dirty="0" err="1">
              <a:solidFill>
                <a:srgbClr val="FFC000"/>
              </a:solidFill>
              <a:effectLst/>
              <a:latin typeface="Google Sans"/>
            </a:rPr>
            <a:t>হয়</a:t>
          </a:r>
          <a:endParaRPr lang="en-US" sz="4000" dirty="0">
            <a:solidFill>
              <a:srgbClr val="FFC000"/>
            </a:solidFill>
          </a:endParaRPr>
        </a:p>
      </dgm:t>
    </dgm:pt>
    <dgm:pt modelId="{FB318C7E-ADE6-452A-9EB3-F97E812F9092}" type="parTrans" cxnId="{197CE567-89C3-4C1D-97E3-39EEE952E0CB}">
      <dgm:prSet/>
      <dgm:spPr/>
      <dgm:t>
        <a:bodyPr/>
        <a:lstStyle/>
        <a:p>
          <a:endParaRPr lang="en-US"/>
        </a:p>
      </dgm:t>
    </dgm:pt>
    <dgm:pt modelId="{71596E2F-68F2-4709-82EB-5B00CE6C6295}" type="sibTrans" cxnId="{197CE567-89C3-4C1D-97E3-39EEE952E0CB}">
      <dgm:prSet/>
      <dgm:spPr/>
      <dgm:t>
        <a:bodyPr/>
        <a:lstStyle/>
        <a:p>
          <a:endParaRPr lang="en-US"/>
        </a:p>
      </dgm:t>
    </dgm:pt>
    <dgm:pt modelId="{EF7B02D1-EC6A-49BC-A7E1-B1F63A01BEF0}">
      <dgm:prSet custT="1"/>
      <dgm:spPr>
        <a:ln>
          <a:solidFill>
            <a:srgbClr val="FFFF00"/>
          </a:solidFill>
        </a:ln>
      </dgm:spPr>
      <dgm:t>
        <a:bodyPr/>
        <a:lstStyle/>
        <a:p>
          <a:pPr>
            <a:buNone/>
          </a:pPr>
          <a:r>
            <a:rPr lang="en-US" sz="4000" dirty="0" err="1"/>
            <a:t>রসায়নে</a:t>
          </a:r>
          <a:r>
            <a:rPr lang="en-US" sz="4000" dirty="0"/>
            <a:t> </a:t>
          </a:r>
          <a:r>
            <a:rPr lang="en-US" sz="4000" dirty="0" err="1"/>
            <a:t>পরমাণুর</a:t>
          </a:r>
          <a:r>
            <a:rPr lang="en-US" sz="4000" dirty="0"/>
            <a:t> </a:t>
          </a:r>
          <a:r>
            <a:rPr lang="en-US" sz="4000" dirty="0" err="1"/>
            <a:t>গঠন</a:t>
          </a:r>
          <a:r>
            <a:rPr lang="en-US" sz="4000" dirty="0"/>
            <a:t> </a:t>
          </a:r>
          <a:r>
            <a:rPr lang="en-US" sz="4000" dirty="0" err="1"/>
            <a:t>বোঝাতে</a:t>
          </a:r>
          <a:r>
            <a:rPr lang="en-US" sz="4000" dirty="0"/>
            <a:t> </a:t>
          </a:r>
          <a:r>
            <a:rPr lang="en-US" sz="4000" dirty="0" err="1"/>
            <a:t>ইলেকট্রন</a:t>
          </a:r>
          <a:r>
            <a:rPr lang="en-US" sz="4000" dirty="0"/>
            <a:t>, </a:t>
          </a:r>
          <a:r>
            <a:rPr lang="en-US" sz="4000" dirty="0" err="1"/>
            <a:t>প্রোটন</a:t>
          </a:r>
          <a:r>
            <a:rPr lang="en-US" sz="4000" dirty="0"/>
            <a:t> ও </a:t>
          </a:r>
          <a:r>
            <a:rPr lang="en-US" sz="4000" dirty="0" err="1"/>
            <a:t>নিউট্রনকে</a:t>
          </a:r>
          <a:r>
            <a:rPr lang="en-US" sz="4000" dirty="0"/>
            <a:t> </a:t>
          </a:r>
          <a:r>
            <a:rPr lang="en-US" sz="4000" dirty="0" err="1"/>
            <a:t>মূল</a:t>
          </a:r>
          <a:r>
            <a:rPr lang="en-US" sz="4000" dirty="0"/>
            <a:t> </a:t>
          </a:r>
          <a:r>
            <a:rPr lang="en-US" sz="4000" dirty="0" err="1"/>
            <a:t>কণিকা</a:t>
          </a:r>
          <a:r>
            <a:rPr lang="en-US" sz="4000" dirty="0"/>
            <a:t> </a:t>
          </a:r>
          <a:r>
            <a:rPr lang="en-US" sz="4000" dirty="0" err="1"/>
            <a:t>বলা</a:t>
          </a:r>
          <a:r>
            <a:rPr lang="en-US" sz="4000" dirty="0"/>
            <a:t> </a:t>
          </a:r>
          <a:r>
            <a:rPr lang="en-US" sz="4000" dirty="0" err="1"/>
            <a:t>হয়</a:t>
          </a:r>
          <a:endParaRPr lang="en-US" sz="4000" dirty="0"/>
        </a:p>
      </dgm:t>
    </dgm:pt>
    <dgm:pt modelId="{83F708DD-64A9-4A13-B67E-7E9526407864}" type="parTrans" cxnId="{ED1FA8C9-CE2A-4389-99D9-5ACCE82D3FCC}">
      <dgm:prSet/>
      <dgm:spPr/>
      <dgm:t>
        <a:bodyPr/>
        <a:lstStyle/>
        <a:p>
          <a:endParaRPr lang="en-US"/>
        </a:p>
      </dgm:t>
    </dgm:pt>
    <dgm:pt modelId="{083586C0-D78B-4576-92DC-E4163740B9FD}" type="sibTrans" cxnId="{ED1FA8C9-CE2A-4389-99D9-5ACCE82D3FCC}">
      <dgm:prSet/>
      <dgm:spPr/>
      <dgm:t>
        <a:bodyPr/>
        <a:lstStyle/>
        <a:p>
          <a:endParaRPr lang="en-US"/>
        </a:p>
      </dgm:t>
    </dgm:pt>
    <dgm:pt modelId="{52E78A76-7BC3-4649-B3BD-78928CFDFA44}" type="pres">
      <dgm:prSet presAssocID="{F06B8775-FCA0-4FB4-9414-9161CDF7CAF7}" presName="linear" presStyleCnt="0">
        <dgm:presLayoutVars>
          <dgm:dir/>
          <dgm:animLvl val="lvl"/>
          <dgm:resizeHandles val="exact"/>
        </dgm:presLayoutVars>
      </dgm:prSet>
      <dgm:spPr/>
    </dgm:pt>
    <dgm:pt modelId="{A650AE18-4F78-415E-952B-D3C43C385A32}" type="pres">
      <dgm:prSet presAssocID="{12FB8EAA-841D-4A26-940B-FEFF35970E62}" presName="parentLin" presStyleCnt="0"/>
      <dgm:spPr/>
    </dgm:pt>
    <dgm:pt modelId="{2452621D-F311-44A9-AB1B-3BD5655E7E9D}" type="pres">
      <dgm:prSet presAssocID="{12FB8EAA-841D-4A26-940B-FEFF35970E62}" presName="parentLeftMargin" presStyleLbl="node1" presStyleIdx="0" presStyleCnt="2"/>
      <dgm:spPr/>
    </dgm:pt>
    <dgm:pt modelId="{C5E5419D-4C9F-4EE9-9EBD-72FEE0219C13}" type="pres">
      <dgm:prSet presAssocID="{12FB8EAA-841D-4A26-940B-FEFF35970E62}" presName="parentText" presStyleLbl="node1" presStyleIdx="0" presStyleCnt="2" custScaleX="178601" custScaleY="298756" custLinFactNeighborX="-49321" custLinFactNeighborY="7543">
        <dgm:presLayoutVars>
          <dgm:chMax val="0"/>
          <dgm:bulletEnabled val="1"/>
        </dgm:presLayoutVars>
      </dgm:prSet>
      <dgm:spPr/>
    </dgm:pt>
    <dgm:pt modelId="{BDE53889-C1CC-4060-968B-6506D481D14C}" type="pres">
      <dgm:prSet presAssocID="{12FB8EAA-841D-4A26-940B-FEFF35970E62}" presName="negativeSpace" presStyleCnt="0"/>
      <dgm:spPr/>
    </dgm:pt>
    <dgm:pt modelId="{81432EA4-1616-4AFF-BBD5-9433DFFAC7A0}" type="pres">
      <dgm:prSet presAssocID="{12FB8EAA-841D-4A26-940B-FEFF35970E62}" presName="childText" presStyleLbl="conFgAcc1" presStyleIdx="0" presStyleCnt="2">
        <dgm:presLayoutVars>
          <dgm:bulletEnabled val="1"/>
        </dgm:presLayoutVars>
      </dgm:prSet>
      <dgm:spPr/>
    </dgm:pt>
    <dgm:pt modelId="{57C00D6C-65BB-483B-9F6A-216100D3BD87}" type="pres">
      <dgm:prSet presAssocID="{71596E2F-68F2-4709-82EB-5B00CE6C6295}" presName="spaceBetweenRectangles" presStyleCnt="0"/>
      <dgm:spPr/>
    </dgm:pt>
    <dgm:pt modelId="{D0F055E0-EC22-4EF3-B3CE-1C4A4BC11C0A}" type="pres">
      <dgm:prSet presAssocID="{EF7B02D1-EC6A-49BC-A7E1-B1F63A01BEF0}" presName="parentLin" presStyleCnt="0"/>
      <dgm:spPr/>
    </dgm:pt>
    <dgm:pt modelId="{3C5D522E-32C0-4186-B2B1-6FDECE7F762A}" type="pres">
      <dgm:prSet presAssocID="{EF7B02D1-EC6A-49BC-A7E1-B1F63A01BEF0}" presName="parentLeftMargin" presStyleLbl="node1" presStyleIdx="0" presStyleCnt="2"/>
      <dgm:spPr/>
    </dgm:pt>
    <dgm:pt modelId="{0680888C-D180-419C-9361-ADF9AD628FBE}" type="pres">
      <dgm:prSet presAssocID="{EF7B02D1-EC6A-49BC-A7E1-B1F63A01BEF0}" presName="parentText" presStyleLbl="node1" presStyleIdx="1" presStyleCnt="2" custScaleX="157466" custScaleY="309185" custLinFactNeighborX="-49109" custLinFactNeighborY="4650">
        <dgm:presLayoutVars>
          <dgm:chMax val="0"/>
          <dgm:bulletEnabled val="1"/>
        </dgm:presLayoutVars>
      </dgm:prSet>
      <dgm:spPr/>
    </dgm:pt>
    <dgm:pt modelId="{AB737D0B-3DBD-46CC-B7C1-89A90591FBB6}" type="pres">
      <dgm:prSet presAssocID="{EF7B02D1-EC6A-49BC-A7E1-B1F63A01BEF0}" presName="negativeSpace" presStyleCnt="0"/>
      <dgm:spPr/>
    </dgm:pt>
    <dgm:pt modelId="{AA2D3F92-071F-4740-82D4-27675384E620}" type="pres">
      <dgm:prSet presAssocID="{EF7B02D1-EC6A-49BC-A7E1-B1F63A01BEF0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984DBE62-11FA-41BE-81A1-FDF51A9642B1}" type="presOf" srcId="{12FB8EAA-841D-4A26-940B-FEFF35970E62}" destId="{C5E5419D-4C9F-4EE9-9EBD-72FEE0219C13}" srcOrd="1" destOrd="0" presId="urn:microsoft.com/office/officeart/2005/8/layout/list1"/>
    <dgm:cxn modelId="{E0C96B43-7195-4C4B-8683-020A76293311}" type="presOf" srcId="{EF7B02D1-EC6A-49BC-A7E1-B1F63A01BEF0}" destId="{0680888C-D180-419C-9361-ADF9AD628FBE}" srcOrd="1" destOrd="0" presId="urn:microsoft.com/office/officeart/2005/8/layout/list1"/>
    <dgm:cxn modelId="{9A0F8443-D038-435B-849C-57B9FE6FA0F4}" type="presOf" srcId="{12FB8EAA-841D-4A26-940B-FEFF35970E62}" destId="{2452621D-F311-44A9-AB1B-3BD5655E7E9D}" srcOrd="0" destOrd="0" presId="urn:microsoft.com/office/officeart/2005/8/layout/list1"/>
    <dgm:cxn modelId="{197CE567-89C3-4C1D-97E3-39EEE952E0CB}" srcId="{F06B8775-FCA0-4FB4-9414-9161CDF7CAF7}" destId="{12FB8EAA-841D-4A26-940B-FEFF35970E62}" srcOrd="0" destOrd="0" parTransId="{FB318C7E-ADE6-452A-9EB3-F97E812F9092}" sibTransId="{71596E2F-68F2-4709-82EB-5B00CE6C6295}"/>
    <dgm:cxn modelId="{0C839A4A-43FA-450D-BF6F-23077E4FAFE7}" type="presOf" srcId="{F06B8775-FCA0-4FB4-9414-9161CDF7CAF7}" destId="{52E78A76-7BC3-4649-B3BD-78928CFDFA44}" srcOrd="0" destOrd="0" presId="urn:microsoft.com/office/officeart/2005/8/layout/list1"/>
    <dgm:cxn modelId="{A8BA9EC9-5AC7-4BC9-A584-44281C353E7E}" type="presOf" srcId="{EF7B02D1-EC6A-49BC-A7E1-B1F63A01BEF0}" destId="{3C5D522E-32C0-4186-B2B1-6FDECE7F762A}" srcOrd="0" destOrd="0" presId="urn:microsoft.com/office/officeart/2005/8/layout/list1"/>
    <dgm:cxn modelId="{ED1FA8C9-CE2A-4389-99D9-5ACCE82D3FCC}" srcId="{F06B8775-FCA0-4FB4-9414-9161CDF7CAF7}" destId="{EF7B02D1-EC6A-49BC-A7E1-B1F63A01BEF0}" srcOrd="1" destOrd="0" parTransId="{83F708DD-64A9-4A13-B67E-7E9526407864}" sibTransId="{083586C0-D78B-4576-92DC-E4163740B9FD}"/>
    <dgm:cxn modelId="{6BF821FF-11AE-4EA9-8A37-479F819ADB30}" type="presParOf" srcId="{52E78A76-7BC3-4649-B3BD-78928CFDFA44}" destId="{A650AE18-4F78-415E-952B-D3C43C385A32}" srcOrd="0" destOrd="0" presId="urn:microsoft.com/office/officeart/2005/8/layout/list1"/>
    <dgm:cxn modelId="{120BEFA1-F1AF-423F-8C10-FDB0021F8BF1}" type="presParOf" srcId="{A650AE18-4F78-415E-952B-D3C43C385A32}" destId="{2452621D-F311-44A9-AB1B-3BD5655E7E9D}" srcOrd="0" destOrd="0" presId="urn:microsoft.com/office/officeart/2005/8/layout/list1"/>
    <dgm:cxn modelId="{7E4DA4E0-351D-4852-95B8-0C4FCEE2A74D}" type="presParOf" srcId="{A650AE18-4F78-415E-952B-D3C43C385A32}" destId="{C5E5419D-4C9F-4EE9-9EBD-72FEE0219C13}" srcOrd="1" destOrd="0" presId="urn:microsoft.com/office/officeart/2005/8/layout/list1"/>
    <dgm:cxn modelId="{4AA653E3-B76A-427B-9CB4-81FFC902B05B}" type="presParOf" srcId="{52E78A76-7BC3-4649-B3BD-78928CFDFA44}" destId="{BDE53889-C1CC-4060-968B-6506D481D14C}" srcOrd="1" destOrd="0" presId="urn:microsoft.com/office/officeart/2005/8/layout/list1"/>
    <dgm:cxn modelId="{C2B29824-AAAB-44A0-BE94-1787A7E2D2DB}" type="presParOf" srcId="{52E78A76-7BC3-4649-B3BD-78928CFDFA44}" destId="{81432EA4-1616-4AFF-BBD5-9433DFFAC7A0}" srcOrd="2" destOrd="0" presId="urn:microsoft.com/office/officeart/2005/8/layout/list1"/>
    <dgm:cxn modelId="{EF6978EB-7EAA-4DF1-BA84-1389F68875FD}" type="presParOf" srcId="{52E78A76-7BC3-4649-B3BD-78928CFDFA44}" destId="{57C00D6C-65BB-483B-9F6A-216100D3BD87}" srcOrd="3" destOrd="0" presId="urn:microsoft.com/office/officeart/2005/8/layout/list1"/>
    <dgm:cxn modelId="{B113C508-1722-4640-A98A-DB21A878545A}" type="presParOf" srcId="{52E78A76-7BC3-4649-B3BD-78928CFDFA44}" destId="{D0F055E0-EC22-4EF3-B3CE-1C4A4BC11C0A}" srcOrd="4" destOrd="0" presId="urn:microsoft.com/office/officeart/2005/8/layout/list1"/>
    <dgm:cxn modelId="{DCAABB44-597C-4DFB-8640-DCB0F9F92A3A}" type="presParOf" srcId="{D0F055E0-EC22-4EF3-B3CE-1C4A4BC11C0A}" destId="{3C5D522E-32C0-4186-B2B1-6FDECE7F762A}" srcOrd="0" destOrd="0" presId="urn:microsoft.com/office/officeart/2005/8/layout/list1"/>
    <dgm:cxn modelId="{9A6286AC-B1BE-4B11-B995-65C74E7E8E0E}" type="presParOf" srcId="{D0F055E0-EC22-4EF3-B3CE-1C4A4BC11C0A}" destId="{0680888C-D180-419C-9361-ADF9AD628FBE}" srcOrd="1" destOrd="0" presId="urn:microsoft.com/office/officeart/2005/8/layout/list1"/>
    <dgm:cxn modelId="{43DB8361-E91B-4EAA-AFD4-40BC5F053E5D}" type="presParOf" srcId="{52E78A76-7BC3-4649-B3BD-78928CFDFA44}" destId="{AB737D0B-3DBD-46CC-B7C1-89A90591FBB6}" srcOrd="5" destOrd="0" presId="urn:microsoft.com/office/officeart/2005/8/layout/list1"/>
    <dgm:cxn modelId="{29815BB5-3098-4854-9219-57E17BC10EB1}" type="presParOf" srcId="{52E78A76-7BC3-4649-B3BD-78928CFDFA44}" destId="{AA2D3F92-071F-4740-82D4-27675384E62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EAE888BB-3961-40E4-8A6F-1DBC8BFB26BF}" type="doc">
      <dgm:prSet loTypeId="urn:microsoft.com/office/officeart/2005/8/layout/pyramid2" loCatId="pyramid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F5D49FA-8945-44E3-BE7E-D6EAA9CC4CA9}">
      <dgm:prSet/>
      <dgm:spPr>
        <a:solidFill>
          <a:schemeClr val="accent2">
            <a:alpha val="90000"/>
          </a:schemeClr>
        </a:solidFill>
      </dgm:spPr>
      <dgm:t>
        <a:bodyPr/>
        <a:lstStyle/>
        <a:p>
          <a:r>
            <a:rPr lang="en-US" dirty="0" err="1"/>
            <a:t>প্রোটন</a:t>
          </a:r>
          <a:r>
            <a:rPr lang="en-US" dirty="0"/>
            <a:t> </a:t>
          </a:r>
          <a:r>
            <a:rPr lang="en-US" dirty="0" err="1"/>
            <a:t>ধনাত্বক</a:t>
          </a:r>
          <a:r>
            <a:rPr lang="en-US" dirty="0"/>
            <a:t> (+) </a:t>
          </a:r>
          <a:r>
            <a:rPr lang="en-US" dirty="0" err="1"/>
            <a:t>চার্জ</a:t>
          </a:r>
          <a:r>
            <a:rPr lang="en-US" dirty="0"/>
            <a:t> </a:t>
          </a:r>
          <a:r>
            <a:rPr lang="en-US" dirty="0" err="1"/>
            <a:t>যুক্ত</a:t>
          </a:r>
          <a:endParaRPr lang="en-US" dirty="0"/>
        </a:p>
      </dgm:t>
    </dgm:pt>
    <dgm:pt modelId="{999913A0-1D3D-42B4-ACBE-267F9B943FB8}" type="parTrans" cxnId="{7EFDE6A8-DC16-4255-9C15-449C6C940DC4}">
      <dgm:prSet/>
      <dgm:spPr/>
      <dgm:t>
        <a:bodyPr/>
        <a:lstStyle/>
        <a:p>
          <a:endParaRPr lang="en-US"/>
        </a:p>
      </dgm:t>
    </dgm:pt>
    <dgm:pt modelId="{D9C170F6-D42A-4695-B052-19CAD9F3FC37}" type="sibTrans" cxnId="{7EFDE6A8-DC16-4255-9C15-449C6C940DC4}">
      <dgm:prSet/>
      <dgm:spPr/>
      <dgm:t>
        <a:bodyPr/>
        <a:lstStyle/>
        <a:p>
          <a:endParaRPr lang="en-US"/>
        </a:p>
      </dgm:t>
    </dgm:pt>
    <dgm:pt modelId="{92205EAF-0D48-4E48-845A-C904663B4EAA}">
      <dgm:prSet/>
      <dgm:spPr>
        <a:solidFill>
          <a:srgbClr val="00B050">
            <a:alpha val="90000"/>
          </a:srgbClr>
        </a:solidFill>
      </dgm:spPr>
      <dgm:t>
        <a:bodyPr/>
        <a:lstStyle/>
        <a:p>
          <a:r>
            <a:rPr lang="en-US" dirty="0" err="1"/>
            <a:t>ইলেকট্রন</a:t>
          </a:r>
          <a:r>
            <a:rPr lang="en-US" dirty="0"/>
            <a:t> </a:t>
          </a:r>
          <a:r>
            <a:rPr lang="en-US" dirty="0" err="1"/>
            <a:t>ঋনাত্বক</a:t>
          </a:r>
          <a:r>
            <a:rPr lang="en-US" dirty="0"/>
            <a:t> (-) </a:t>
          </a:r>
          <a:r>
            <a:rPr lang="en-US" dirty="0" err="1"/>
            <a:t>চার্জ</a:t>
          </a:r>
          <a:r>
            <a:rPr lang="en-US" dirty="0"/>
            <a:t> </a:t>
          </a:r>
          <a:r>
            <a:rPr lang="en-US" dirty="0" err="1"/>
            <a:t>যুক্ত</a:t>
          </a:r>
          <a:endParaRPr lang="en-US" dirty="0"/>
        </a:p>
      </dgm:t>
    </dgm:pt>
    <dgm:pt modelId="{43A0410B-AEE6-4E08-A373-50751744EFDC}" type="parTrans" cxnId="{3C6E37F1-A8B1-43BE-AA2D-B0668805C8C5}">
      <dgm:prSet/>
      <dgm:spPr/>
      <dgm:t>
        <a:bodyPr/>
        <a:lstStyle/>
        <a:p>
          <a:endParaRPr lang="en-US"/>
        </a:p>
      </dgm:t>
    </dgm:pt>
    <dgm:pt modelId="{42253408-E6E8-4099-B55A-B14F51A13B22}" type="sibTrans" cxnId="{3C6E37F1-A8B1-43BE-AA2D-B0668805C8C5}">
      <dgm:prSet/>
      <dgm:spPr/>
      <dgm:t>
        <a:bodyPr/>
        <a:lstStyle/>
        <a:p>
          <a:endParaRPr lang="en-US"/>
        </a:p>
      </dgm:t>
    </dgm:pt>
    <dgm:pt modelId="{039BD903-D46E-452C-89F1-DFAD3FB2FCB2}">
      <dgm:prSet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en-US" dirty="0" err="1"/>
            <a:t>নিউট্রন</a:t>
          </a:r>
          <a:r>
            <a:rPr lang="en-US" dirty="0"/>
            <a:t> </a:t>
          </a:r>
          <a:r>
            <a:rPr lang="en-US" dirty="0" err="1"/>
            <a:t>চার্জ</a:t>
          </a:r>
          <a:r>
            <a:rPr lang="en-US" dirty="0"/>
            <a:t> </a:t>
          </a:r>
          <a:r>
            <a:rPr lang="en-US" dirty="0" err="1"/>
            <a:t>নিরপেক্ষ</a:t>
          </a:r>
          <a:endParaRPr lang="en-US" dirty="0"/>
        </a:p>
      </dgm:t>
    </dgm:pt>
    <dgm:pt modelId="{83D3A1C9-45C3-49D1-AC14-2EB3EED55E40}" type="parTrans" cxnId="{D2CDDADF-8439-4317-8B74-F5EEC849F9EB}">
      <dgm:prSet/>
      <dgm:spPr/>
      <dgm:t>
        <a:bodyPr/>
        <a:lstStyle/>
        <a:p>
          <a:endParaRPr lang="en-US"/>
        </a:p>
      </dgm:t>
    </dgm:pt>
    <dgm:pt modelId="{2F56C5DD-833D-4DBE-83CA-29E473CCB9DA}" type="sibTrans" cxnId="{D2CDDADF-8439-4317-8B74-F5EEC849F9EB}">
      <dgm:prSet/>
      <dgm:spPr/>
      <dgm:t>
        <a:bodyPr/>
        <a:lstStyle/>
        <a:p>
          <a:endParaRPr lang="en-US"/>
        </a:p>
      </dgm:t>
    </dgm:pt>
    <dgm:pt modelId="{9A02ADAF-0251-4974-A774-A54049D9186B}" type="pres">
      <dgm:prSet presAssocID="{EAE888BB-3961-40E4-8A6F-1DBC8BFB26BF}" presName="compositeShape" presStyleCnt="0">
        <dgm:presLayoutVars>
          <dgm:dir/>
          <dgm:resizeHandles/>
        </dgm:presLayoutVars>
      </dgm:prSet>
      <dgm:spPr/>
    </dgm:pt>
    <dgm:pt modelId="{B14BC56B-D7CB-450F-A74D-BC6936C043EA}" type="pres">
      <dgm:prSet presAssocID="{EAE888BB-3961-40E4-8A6F-1DBC8BFB26BF}" presName="pyramid" presStyleLbl="node1" presStyleIdx="0" presStyleCnt="1"/>
      <dgm:spPr/>
    </dgm:pt>
    <dgm:pt modelId="{BA5190FA-F1DA-44B7-AF7D-90B3453B21AE}" type="pres">
      <dgm:prSet presAssocID="{EAE888BB-3961-40E4-8A6F-1DBC8BFB26BF}" presName="theList" presStyleCnt="0"/>
      <dgm:spPr/>
    </dgm:pt>
    <dgm:pt modelId="{0BA2203E-017F-44D6-987C-8A889CC6E44C}" type="pres">
      <dgm:prSet presAssocID="{DF5D49FA-8945-44E3-BE7E-D6EAA9CC4CA9}" presName="aNode" presStyleLbl="fgAcc1" presStyleIdx="0" presStyleCnt="3">
        <dgm:presLayoutVars>
          <dgm:bulletEnabled val="1"/>
        </dgm:presLayoutVars>
      </dgm:prSet>
      <dgm:spPr/>
    </dgm:pt>
    <dgm:pt modelId="{3139B0F0-C9F4-4750-BC51-1E2AAADDA82D}" type="pres">
      <dgm:prSet presAssocID="{DF5D49FA-8945-44E3-BE7E-D6EAA9CC4CA9}" presName="aSpace" presStyleCnt="0"/>
      <dgm:spPr/>
    </dgm:pt>
    <dgm:pt modelId="{BDBFAAF4-D2D4-460B-93F8-CB602706E259}" type="pres">
      <dgm:prSet presAssocID="{92205EAF-0D48-4E48-845A-C904663B4EAA}" presName="aNode" presStyleLbl="fgAcc1" presStyleIdx="1" presStyleCnt="3">
        <dgm:presLayoutVars>
          <dgm:bulletEnabled val="1"/>
        </dgm:presLayoutVars>
      </dgm:prSet>
      <dgm:spPr/>
    </dgm:pt>
    <dgm:pt modelId="{E45D5AAF-1CA6-4533-A109-2CF54E76D626}" type="pres">
      <dgm:prSet presAssocID="{92205EAF-0D48-4E48-845A-C904663B4EAA}" presName="aSpace" presStyleCnt="0"/>
      <dgm:spPr/>
    </dgm:pt>
    <dgm:pt modelId="{25AFDA8C-5ABE-44AA-BCEA-22CC3B716C56}" type="pres">
      <dgm:prSet presAssocID="{039BD903-D46E-452C-89F1-DFAD3FB2FCB2}" presName="aNode" presStyleLbl="fgAcc1" presStyleIdx="2" presStyleCnt="3">
        <dgm:presLayoutVars>
          <dgm:bulletEnabled val="1"/>
        </dgm:presLayoutVars>
      </dgm:prSet>
      <dgm:spPr/>
    </dgm:pt>
    <dgm:pt modelId="{3F8BE0F3-DE6E-4A5C-8321-A0E238154063}" type="pres">
      <dgm:prSet presAssocID="{039BD903-D46E-452C-89F1-DFAD3FB2FCB2}" presName="aSpace" presStyleCnt="0"/>
      <dgm:spPr/>
    </dgm:pt>
  </dgm:ptLst>
  <dgm:cxnLst>
    <dgm:cxn modelId="{48093722-6AFA-48BB-8C6E-673AA5E9E8ED}" type="presOf" srcId="{92205EAF-0D48-4E48-845A-C904663B4EAA}" destId="{BDBFAAF4-D2D4-460B-93F8-CB602706E259}" srcOrd="0" destOrd="0" presId="urn:microsoft.com/office/officeart/2005/8/layout/pyramid2"/>
    <dgm:cxn modelId="{6558AD70-E159-4729-B23C-C86C926F92EF}" type="presOf" srcId="{039BD903-D46E-452C-89F1-DFAD3FB2FCB2}" destId="{25AFDA8C-5ABE-44AA-BCEA-22CC3B716C56}" srcOrd="0" destOrd="0" presId="urn:microsoft.com/office/officeart/2005/8/layout/pyramid2"/>
    <dgm:cxn modelId="{6E34EE50-C459-419B-919C-12167BE4B1DC}" type="presOf" srcId="{DF5D49FA-8945-44E3-BE7E-D6EAA9CC4CA9}" destId="{0BA2203E-017F-44D6-987C-8A889CC6E44C}" srcOrd="0" destOrd="0" presId="urn:microsoft.com/office/officeart/2005/8/layout/pyramid2"/>
    <dgm:cxn modelId="{7EFDE6A8-DC16-4255-9C15-449C6C940DC4}" srcId="{EAE888BB-3961-40E4-8A6F-1DBC8BFB26BF}" destId="{DF5D49FA-8945-44E3-BE7E-D6EAA9CC4CA9}" srcOrd="0" destOrd="0" parTransId="{999913A0-1D3D-42B4-ACBE-267F9B943FB8}" sibTransId="{D9C170F6-D42A-4695-B052-19CAD9F3FC37}"/>
    <dgm:cxn modelId="{D7B757C4-68C0-417F-BB0C-3726ADCFA4D6}" type="presOf" srcId="{EAE888BB-3961-40E4-8A6F-1DBC8BFB26BF}" destId="{9A02ADAF-0251-4974-A774-A54049D9186B}" srcOrd="0" destOrd="0" presId="urn:microsoft.com/office/officeart/2005/8/layout/pyramid2"/>
    <dgm:cxn modelId="{D2CDDADF-8439-4317-8B74-F5EEC849F9EB}" srcId="{EAE888BB-3961-40E4-8A6F-1DBC8BFB26BF}" destId="{039BD903-D46E-452C-89F1-DFAD3FB2FCB2}" srcOrd="2" destOrd="0" parTransId="{83D3A1C9-45C3-49D1-AC14-2EB3EED55E40}" sibTransId="{2F56C5DD-833D-4DBE-83CA-29E473CCB9DA}"/>
    <dgm:cxn modelId="{3C6E37F1-A8B1-43BE-AA2D-B0668805C8C5}" srcId="{EAE888BB-3961-40E4-8A6F-1DBC8BFB26BF}" destId="{92205EAF-0D48-4E48-845A-C904663B4EAA}" srcOrd="1" destOrd="0" parTransId="{43A0410B-AEE6-4E08-A373-50751744EFDC}" sibTransId="{42253408-E6E8-4099-B55A-B14F51A13B22}"/>
    <dgm:cxn modelId="{E6F2E843-C232-4E0F-8BBA-339FA9E42A7A}" type="presParOf" srcId="{9A02ADAF-0251-4974-A774-A54049D9186B}" destId="{B14BC56B-D7CB-450F-A74D-BC6936C043EA}" srcOrd="0" destOrd="0" presId="urn:microsoft.com/office/officeart/2005/8/layout/pyramid2"/>
    <dgm:cxn modelId="{B6090FF5-55AA-41FE-BA0C-7329AB32C78D}" type="presParOf" srcId="{9A02ADAF-0251-4974-A774-A54049D9186B}" destId="{BA5190FA-F1DA-44B7-AF7D-90B3453B21AE}" srcOrd="1" destOrd="0" presId="urn:microsoft.com/office/officeart/2005/8/layout/pyramid2"/>
    <dgm:cxn modelId="{CA9A8C79-80DC-4EAF-997E-4B3F7C4FEDEE}" type="presParOf" srcId="{BA5190FA-F1DA-44B7-AF7D-90B3453B21AE}" destId="{0BA2203E-017F-44D6-987C-8A889CC6E44C}" srcOrd="0" destOrd="0" presId="urn:microsoft.com/office/officeart/2005/8/layout/pyramid2"/>
    <dgm:cxn modelId="{93D2F91A-3581-48C6-A682-34C030AF2CE5}" type="presParOf" srcId="{BA5190FA-F1DA-44B7-AF7D-90B3453B21AE}" destId="{3139B0F0-C9F4-4750-BC51-1E2AAADDA82D}" srcOrd="1" destOrd="0" presId="urn:microsoft.com/office/officeart/2005/8/layout/pyramid2"/>
    <dgm:cxn modelId="{ABEEEE39-D9F2-40BA-A59F-08D2AF840FDF}" type="presParOf" srcId="{BA5190FA-F1DA-44B7-AF7D-90B3453B21AE}" destId="{BDBFAAF4-D2D4-460B-93F8-CB602706E259}" srcOrd="2" destOrd="0" presId="urn:microsoft.com/office/officeart/2005/8/layout/pyramid2"/>
    <dgm:cxn modelId="{6DF983D0-9595-4825-8014-F3949F50D91B}" type="presParOf" srcId="{BA5190FA-F1DA-44B7-AF7D-90B3453B21AE}" destId="{E45D5AAF-1CA6-4533-A109-2CF54E76D626}" srcOrd="3" destOrd="0" presId="urn:microsoft.com/office/officeart/2005/8/layout/pyramid2"/>
    <dgm:cxn modelId="{6A76596B-6794-4A75-82E4-C2814AFA0442}" type="presParOf" srcId="{BA5190FA-F1DA-44B7-AF7D-90B3453B21AE}" destId="{25AFDA8C-5ABE-44AA-BCEA-22CC3B716C56}" srcOrd="4" destOrd="0" presId="urn:microsoft.com/office/officeart/2005/8/layout/pyramid2"/>
    <dgm:cxn modelId="{B107A842-2484-4F00-AF71-398ECB9845CE}" type="presParOf" srcId="{BA5190FA-F1DA-44B7-AF7D-90B3453B21AE}" destId="{3F8BE0F3-DE6E-4A5C-8321-A0E238154063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6D2F638F-9A75-4B8F-8CC9-90678B744693}" type="doc">
      <dgm:prSet loTypeId="urn:microsoft.com/office/officeart/2005/8/layout/process1" loCatId="process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7B71342-C7ED-46F8-A5CB-B7FDDF05832E}">
      <dgm:prSet/>
      <dgm:spPr/>
      <dgm:t>
        <a:bodyPr/>
        <a:lstStyle/>
        <a:p>
          <a:r>
            <a:rPr lang="en-US" b="1" dirty="0" err="1"/>
            <a:t>মনে</a:t>
          </a:r>
          <a:r>
            <a:rPr lang="en-US" b="1" dirty="0"/>
            <a:t> </a:t>
          </a:r>
          <a:r>
            <a:rPr lang="en-US" b="1" dirty="0" err="1"/>
            <a:t>রাখবে</a:t>
          </a:r>
          <a:r>
            <a:rPr lang="en-US" b="1" dirty="0"/>
            <a:t> :</a:t>
          </a:r>
          <a:endParaRPr lang="en-US" dirty="0"/>
        </a:p>
      </dgm:t>
    </dgm:pt>
    <dgm:pt modelId="{307D5D65-93EC-4DCC-A8F9-A7ABFDECE534}" type="parTrans" cxnId="{21008E7F-5FFA-4720-8C8C-DF8A898B4C43}">
      <dgm:prSet/>
      <dgm:spPr/>
      <dgm:t>
        <a:bodyPr/>
        <a:lstStyle/>
        <a:p>
          <a:endParaRPr lang="en-US"/>
        </a:p>
      </dgm:t>
    </dgm:pt>
    <dgm:pt modelId="{2A933F28-3139-4E3F-B84F-FB91336BD412}" type="sibTrans" cxnId="{21008E7F-5FFA-4720-8C8C-DF8A898B4C43}">
      <dgm:prSet/>
      <dgm:spPr/>
      <dgm:t>
        <a:bodyPr/>
        <a:lstStyle/>
        <a:p>
          <a:endParaRPr lang="en-US"/>
        </a:p>
      </dgm:t>
    </dgm:pt>
    <dgm:pt modelId="{FF48719D-AB43-4BBF-AAA6-8E6EE970473C}" type="pres">
      <dgm:prSet presAssocID="{6D2F638F-9A75-4B8F-8CC9-90678B744693}" presName="Name0" presStyleCnt="0">
        <dgm:presLayoutVars>
          <dgm:dir/>
          <dgm:resizeHandles val="exact"/>
        </dgm:presLayoutVars>
      </dgm:prSet>
      <dgm:spPr/>
    </dgm:pt>
    <dgm:pt modelId="{77A48B52-BB83-4470-A3A1-7B88A0935BBE}" type="pres">
      <dgm:prSet presAssocID="{D7B71342-C7ED-46F8-A5CB-B7FDDF05832E}" presName="node" presStyleLbl="node1" presStyleIdx="0" presStyleCnt="1">
        <dgm:presLayoutVars>
          <dgm:bulletEnabled val="1"/>
        </dgm:presLayoutVars>
      </dgm:prSet>
      <dgm:spPr/>
    </dgm:pt>
  </dgm:ptLst>
  <dgm:cxnLst>
    <dgm:cxn modelId="{21008E7F-5FFA-4720-8C8C-DF8A898B4C43}" srcId="{6D2F638F-9A75-4B8F-8CC9-90678B744693}" destId="{D7B71342-C7ED-46F8-A5CB-B7FDDF05832E}" srcOrd="0" destOrd="0" parTransId="{307D5D65-93EC-4DCC-A8F9-A7ABFDECE534}" sibTransId="{2A933F28-3139-4E3F-B84F-FB91336BD412}"/>
    <dgm:cxn modelId="{1B1FEA8D-E181-4ECD-8E8E-8247561B9C4E}" type="presOf" srcId="{D7B71342-C7ED-46F8-A5CB-B7FDDF05832E}" destId="{77A48B52-BB83-4470-A3A1-7B88A0935BBE}" srcOrd="0" destOrd="0" presId="urn:microsoft.com/office/officeart/2005/8/layout/process1"/>
    <dgm:cxn modelId="{193AAE8E-4173-42AE-8B0F-185AA26B2578}" type="presOf" srcId="{6D2F638F-9A75-4B8F-8CC9-90678B744693}" destId="{FF48719D-AB43-4BBF-AAA6-8E6EE970473C}" srcOrd="0" destOrd="0" presId="urn:microsoft.com/office/officeart/2005/8/layout/process1"/>
    <dgm:cxn modelId="{8952E241-A642-4232-B3DA-585D99912A6B}" type="presParOf" srcId="{FF48719D-AB43-4BBF-AAA6-8E6EE970473C}" destId="{77A48B52-BB83-4470-A3A1-7B88A0935BBE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1B283770-20F7-4AD3-A8C3-08CC6778F5B8}" type="doc">
      <dgm:prSet loTypeId="urn:microsoft.com/office/officeart/2005/8/layout/v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89F3055-DBB5-4E51-B2FA-A4F9137771DA}">
      <dgm:prSet/>
      <dgm:spPr>
        <a:solidFill>
          <a:srgbClr val="FFFF00"/>
        </a:solidFill>
      </dgm:spPr>
      <dgm:t>
        <a:bodyPr/>
        <a:lstStyle/>
        <a:p>
          <a:r>
            <a:rPr lang="en-US" dirty="0" err="1"/>
            <a:t>নিরপেক্ষ</a:t>
          </a:r>
          <a:r>
            <a:rPr lang="en-US" dirty="0"/>
            <a:t> </a:t>
          </a:r>
          <a:r>
            <a:rPr lang="en-US" dirty="0" err="1"/>
            <a:t>পরমানুতে</a:t>
          </a:r>
          <a:r>
            <a:rPr lang="en-US" dirty="0"/>
            <a:t> : </a:t>
          </a:r>
          <a:r>
            <a:rPr lang="en-US" dirty="0" err="1"/>
            <a:t>প্রোটন</a:t>
          </a:r>
          <a:r>
            <a:rPr lang="en-US" dirty="0"/>
            <a:t> </a:t>
          </a:r>
          <a:r>
            <a:rPr lang="en-US" dirty="0" err="1"/>
            <a:t>সংখ্যা</a:t>
          </a:r>
          <a:r>
            <a:rPr lang="en-US" dirty="0"/>
            <a:t> = </a:t>
          </a:r>
          <a:r>
            <a:rPr lang="en-US" dirty="0" err="1"/>
            <a:t>ইলেকট্রন</a:t>
          </a:r>
          <a:r>
            <a:rPr lang="en-US" dirty="0"/>
            <a:t> </a:t>
          </a:r>
          <a:r>
            <a:rPr lang="en-US" dirty="0" err="1"/>
            <a:t>সংখ্যা</a:t>
          </a:r>
          <a:endParaRPr lang="en-US" dirty="0"/>
        </a:p>
      </dgm:t>
    </dgm:pt>
    <dgm:pt modelId="{B8CF9929-8C8D-4829-A020-B25216B46504}" type="parTrans" cxnId="{5783AE78-9D79-459F-BC54-1D5FD09CACEB}">
      <dgm:prSet/>
      <dgm:spPr/>
      <dgm:t>
        <a:bodyPr/>
        <a:lstStyle/>
        <a:p>
          <a:endParaRPr lang="en-US"/>
        </a:p>
      </dgm:t>
    </dgm:pt>
    <dgm:pt modelId="{1A20E944-F127-4B56-A90F-E75A8988B231}" type="sibTrans" cxnId="{5783AE78-9D79-459F-BC54-1D5FD09CACEB}">
      <dgm:prSet/>
      <dgm:spPr/>
      <dgm:t>
        <a:bodyPr/>
        <a:lstStyle/>
        <a:p>
          <a:endParaRPr lang="en-US"/>
        </a:p>
      </dgm:t>
    </dgm:pt>
    <dgm:pt modelId="{E7C43F31-48FD-4204-AE6A-0F9DE86C7406}">
      <dgm:prSet/>
      <dgm:spPr>
        <a:solidFill>
          <a:srgbClr val="92D050"/>
        </a:solidFill>
      </dgm:spPr>
      <dgm:t>
        <a:bodyPr/>
        <a:lstStyle/>
        <a:p>
          <a:r>
            <a:rPr lang="en-US" dirty="0" err="1"/>
            <a:t>ইলেকট্রন</a:t>
          </a:r>
          <a:r>
            <a:rPr lang="en-US" dirty="0"/>
            <a:t> </a:t>
          </a:r>
          <a:r>
            <a:rPr lang="en-US" dirty="0" err="1"/>
            <a:t>পরমানুর</a:t>
          </a:r>
          <a:r>
            <a:rPr lang="en-US" dirty="0"/>
            <a:t> </a:t>
          </a:r>
          <a:r>
            <a:rPr lang="en-US" dirty="0" err="1"/>
            <a:t>কেন্দ্রের</a:t>
          </a:r>
          <a:r>
            <a:rPr lang="en-US" dirty="0"/>
            <a:t> </a:t>
          </a:r>
          <a:r>
            <a:rPr lang="en-US" dirty="0" err="1"/>
            <a:t>বাইরে</a:t>
          </a:r>
          <a:r>
            <a:rPr lang="en-US" dirty="0"/>
            <a:t> </a:t>
          </a:r>
          <a:r>
            <a:rPr lang="en-US" dirty="0" err="1"/>
            <a:t>কক্ষপথে</a:t>
          </a:r>
          <a:r>
            <a:rPr lang="en-US" dirty="0"/>
            <a:t> </a:t>
          </a:r>
          <a:r>
            <a:rPr lang="en-US" dirty="0" err="1"/>
            <a:t>ঘোরে</a:t>
          </a:r>
          <a:endParaRPr lang="en-US" dirty="0"/>
        </a:p>
      </dgm:t>
    </dgm:pt>
    <dgm:pt modelId="{94A7EF23-D62E-4F25-B622-348BF0AD9887}" type="parTrans" cxnId="{CE45340A-BCD9-4681-853F-DFB583076478}">
      <dgm:prSet/>
      <dgm:spPr/>
      <dgm:t>
        <a:bodyPr/>
        <a:lstStyle/>
        <a:p>
          <a:endParaRPr lang="en-US"/>
        </a:p>
      </dgm:t>
    </dgm:pt>
    <dgm:pt modelId="{8A09086C-AE6F-4152-BB96-E412DEC9CA04}" type="sibTrans" cxnId="{CE45340A-BCD9-4681-853F-DFB583076478}">
      <dgm:prSet/>
      <dgm:spPr/>
      <dgm:t>
        <a:bodyPr/>
        <a:lstStyle/>
        <a:p>
          <a:endParaRPr lang="en-US"/>
        </a:p>
      </dgm:t>
    </dgm:pt>
    <dgm:pt modelId="{BDD1D0F5-38E5-491A-8283-6B68B53064D7}">
      <dgm:prSet/>
      <dgm:spPr>
        <a:solidFill>
          <a:srgbClr val="00B0F0"/>
        </a:solidFill>
      </dgm:spPr>
      <dgm:t>
        <a:bodyPr/>
        <a:lstStyle/>
        <a:p>
          <a:r>
            <a:rPr lang="en-US" dirty="0" err="1"/>
            <a:t>প্রোটন</a:t>
          </a:r>
          <a:r>
            <a:rPr lang="en-US" dirty="0"/>
            <a:t> ও </a:t>
          </a:r>
          <a:r>
            <a:rPr lang="en-US" dirty="0" err="1"/>
            <a:t>নিউট্রন</a:t>
          </a:r>
          <a:r>
            <a:rPr lang="en-US" dirty="0"/>
            <a:t> </a:t>
          </a:r>
          <a:r>
            <a:rPr lang="en-US" dirty="0" err="1"/>
            <a:t>পরমানুর</a:t>
          </a:r>
          <a:r>
            <a:rPr lang="en-US" dirty="0"/>
            <a:t> </a:t>
          </a:r>
          <a:r>
            <a:rPr lang="en-US" dirty="0" err="1"/>
            <a:t>কেন্দ্রে</a:t>
          </a:r>
          <a:r>
            <a:rPr lang="en-US" dirty="0"/>
            <a:t> </a:t>
          </a:r>
          <a:r>
            <a:rPr lang="en-US" dirty="0" err="1"/>
            <a:t>থাকে</a:t>
          </a:r>
          <a:endParaRPr lang="en-US" dirty="0"/>
        </a:p>
      </dgm:t>
    </dgm:pt>
    <dgm:pt modelId="{7DEB902A-895A-4F92-82ED-3758E9314270}" type="parTrans" cxnId="{55DA486D-A57A-402F-9E97-96EF5814F068}">
      <dgm:prSet/>
      <dgm:spPr/>
      <dgm:t>
        <a:bodyPr/>
        <a:lstStyle/>
        <a:p>
          <a:endParaRPr lang="en-US"/>
        </a:p>
      </dgm:t>
    </dgm:pt>
    <dgm:pt modelId="{FC4F6CCB-379F-4C68-ACD0-A181478898E9}" type="sibTrans" cxnId="{55DA486D-A57A-402F-9E97-96EF5814F068}">
      <dgm:prSet/>
      <dgm:spPr/>
      <dgm:t>
        <a:bodyPr/>
        <a:lstStyle/>
        <a:p>
          <a:endParaRPr lang="en-US"/>
        </a:p>
      </dgm:t>
    </dgm:pt>
    <dgm:pt modelId="{2A10DFBD-C545-4FE5-AB5F-6D73C49E22DD}">
      <dgm:prSet/>
      <dgm:spPr>
        <a:solidFill>
          <a:srgbClr val="7030A0"/>
        </a:solidFill>
      </dgm:spPr>
      <dgm:t>
        <a:bodyPr/>
        <a:lstStyle/>
        <a:p>
          <a:r>
            <a:rPr lang="en-US" dirty="0" err="1"/>
            <a:t>ভর</a:t>
          </a:r>
          <a:r>
            <a:rPr lang="en-US" dirty="0"/>
            <a:t> </a:t>
          </a:r>
          <a:r>
            <a:rPr lang="en-US" dirty="0" err="1"/>
            <a:t>সংখ্যা</a:t>
          </a:r>
          <a:r>
            <a:rPr lang="en-US" dirty="0"/>
            <a:t> (A) = </a:t>
          </a:r>
          <a:r>
            <a:rPr lang="en-US" dirty="0" err="1"/>
            <a:t>প্রোটন</a:t>
          </a:r>
          <a:r>
            <a:rPr lang="en-US" dirty="0"/>
            <a:t> </a:t>
          </a:r>
          <a:r>
            <a:rPr lang="en-US" dirty="0" err="1"/>
            <a:t>সংখ্যা</a:t>
          </a:r>
          <a:r>
            <a:rPr lang="en-US" dirty="0"/>
            <a:t> (Z) + </a:t>
          </a:r>
          <a:r>
            <a:rPr lang="en-US" dirty="0" err="1"/>
            <a:t>নিউট্রন</a:t>
          </a:r>
          <a:r>
            <a:rPr lang="en-US" dirty="0"/>
            <a:t> </a:t>
          </a:r>
          <a:r>
            <a:rPr lang="en-US" dirty="0" err="1"/>
            <a:t>সংখ্যা</a:t>
          </a:r>
          <a:r>
            <a:rPr lang="en-US" dirty="0"/>
            <a:t> (N)</a:t>
          </a:r>
        </a:p>
      </dgm:t>
    </dgm:pt>
    <dgm:pt modelId="{A458BE94-253D-41C4-9E71-23F786132D75}" type="parTrans" cxnId="{54346581-B762-4F5A-939A-C1C90322F515}">
      <dgm:prSet/>
      <dgm:spPr/>
      <dgm:t>
        <a:bodyPr/>
        <a:lstStyle/>
        <a:p>
          <a:endParaRPr lang="en-US"/>
        </a:p>
      </dgm:t>
    </dgm:pt>
    <dgm:pt modelId="{9B148696-7855-4D68-B6BA-6AEA815B9510}" type="sibTrans" cxnId="{54346581-B762-4F5A-939A-C1C90322F515}">
      <dgm:prSet/>
      <dgm:spPr/>
      <dgm:t>
        <a:bodyPr/>
        <a:lstStyle/>
        <a:p>
          <a:endParaRPr lang="en-US"/>
        </a:p>
      </dgm:t>
    </dgm:pt>
    <dgm:pt modelId="{4ACEEDF8-A7AA-4ACA-A5A6-7FBB4F4A6BD9}">
      <dgm:prSet/>
      <dgm:spPr/>
      <dgm:t>
        <a:bodyPr/>
        <a:lstStyle/>
        <a:p>
          <a:r>
            <a:rPr lang="en-US"/>
            <a:t>অথাৎ, A = Z + N</a:t>
          </a:r>
        </a:p>
      </dgm:t>
    </dgm:pt>
    <dgm:pt modelId="{A316CDA5-FC18-4F55-97E5-25DFCCB2383C}" type="parTrans" cxnId="{C9490737-B173-4797-B30D-EFC96B441C05}">
      <dgm:prSet/>
      <dgm:spPr/>
      <dgm:t>
        <a:bodyPr/>
        <a:lstStyle/>
        <a:p>
          <a:endParaRPr lang="en-US"/>
        </a:p>
      </dgm:t>
    </dgm:pt>
    <dgm:pt modelId="{3F340032-C96E-428A-92C7-C1B3E50FA7C6}" type="sibTrans" cxnId="{C9490737-B173-4797-B30D-EFC96B441C05}">
      <dgm:prSet/>
      <dgm:spPr/>
      <dgm:t>
        <a:bodyPr/>
        <a:lstStyle/>
        <a:p>
          <a:endParaRPr lang="en-US"/>
        </a:p>
      </dgm:t>
    </dgm:pt>
    <dgm:pt modelId="{0EB65DC2-EAB8-496E-8A13-899A1A1E2446}" type="pres">
      <dgm:prSet presAssocID="{1B283770-20F7-4AD3-A8C3-08CC6778F5B8}" presName="linearFlow" presStyleCnt="0">
        <dgm:presLayoutVars>
          <dgm:dir/>
          <dgm:resizeHandles val="exact"/>
        </dgm:presLayoutVars>
      </dgm:prSet>
      <dgm:spPr/>
    </dgm:pt>
    <dgm:pt modelId="{20E9C356-7157-41DA-9598-374501524519}" type="pres">
      <dgm:prSet presAssocID="{F89F3055-DBB5-4E51-B2FA-A4F9137771DA}" presName="composite" presStyleCnt="0"/>
      <dgm:spPr/>
    </dgm:pt>
    <dgm:pt modelId="{8B4E9467-F61A-4599-9AC2-E8C3870C11FD}" type="pres">
      <dgm:prSet presAssocID="{F89F3055-DBB5-4E51-B2FA-A4F9137771DA}" presName="imgShp" presStyleLbl="fgImgPlace1" presStyleIdx="0" presStyleCnt="5"/>
      <dgm:spPr/>
    </dgm:pt>
    <dgm:pt modelId="{6D8E9B32-DEC4-42E7-908F-D1D2EBD73FA4}" type="pres">
      <dgm:prSet presAssocID="{F89F3055-DBB5-4E51-B2FA-A4F9137771DA}" presName="txShp" presStyleLbl="node1" presStyleIdx="0" presStyleCnt="5">
        <dgm:presLayoutVars>
          <dgm:bulletEnabled val="1"/>
        </dgm:presLayoutVars>
      </dgm:prSet>
      <dgm:spPr/>
    </dgm:pt>
    <dgm:pt modelId="{753690E4-F6B1-4525-8487-105A621459C4}" type="pres">
      <dgm:prSet presAssocID="{1A20E944-F127-4B56-A90F-E75A8988B231}" presName="spacing" presStyleCnt="0"/>
      <dgm:spPr/>
    </dgm:pt>
    <dgm:pt modelId="{F2D72D3C-ECE6-4DC9-8F51-EF61E6F9132A}" type="pres">
      <dgm:prSet presAssocID="{E7C43F31-48FD-4204-AE6A-0F9DE86C7406}" presName="composite" presStyleCnt="0"/>
      <dgm:spPr/>
    </dgm:pt>
    <dgm:pt modelId="{81E68409-A44A-40FD-A4C6-41D81365FD38}" type="pres">
      <dgm:prSet presAssocID="{E7C43F31-48FD-4204-AE6A-0F9DE86C7406}" presName="imgShp" presStyleLbl="fgImgPlace1" presStyleIdx="1" presStyleCnt="5"/>
      <dgm:spPr/>
    </dgm:pt>
    <dgm:pt modelId="{2F9EDB5E-C618-4ED4-BE5E-9B6AC409B8C1}" type="pres">
      <dgm:prSet presAssocID="{E7C43F31-48FD-4204-AE6A-0F9DE86C7406}" presName="txShp" presStyleLbl="node1" presStyleIdx="1" presStyleCnt="5">
        <dgm:presLayoutVars>
          <dgm:bulletEnabled val="1"/>
        </dgm:presLayoutVars>
      </dgm:prSet>
      <dgm:spPr/>
    </dgm:pt>
    <dgm:pt modelId="{FA412158-AF6A-4E31-8E07-CDFA0E06A42E}" type="pres">
      <dgm:prSet presAssocID="{8A09086C-AE6F-4152-BB96-E412DEC9CA04}" presName="spacing" presStyleCnt="0"/>
      <dgm:spPr/>
    </dgm:pt>
    <dgm:pt modelId="{D2B079A3-7464-4305-AFB6-CD945BA87E06}" type="pres">
      <dgm:prSet presAssocID="{BDD1D0F5-38E5-491A-8283-6B68B53064D7}" presName="composite" presStyleCnt="0"/>
      <dgm:spPr/>
    </dgm:pt>
    <dgm:pt modelId="{4954C60D-9C40-4C36-991C-135B7CD8C0F1}" type="pres">
      <dgm:prSet presAssocID="{BDD1D0F5-38E5-491A-8283-6B68B53064D7}" presName="imgShp" presStyleLbl="fgImgPlace1" presStyleIdx="2" presStyleCnt="5"/>
      <dgm:spPr/>
    </dgm:pt>
    <dgm:pt modelId="{E370C615-E3BC-4EC5-AA2F-0B7A0C57AFA4}" type="pres">
      <dgm:prSet presAssocID="{BDD1D0F5-38E5-491A-8283-6B68B53064D7}" presName="txShp" presStyleLbl="node1" presStyleIdx="2" presStyleCnt="5">
        <dgm:presLayoutVars>
          <dgm:bulletEnabled val="1"/>
        </dgm:presLayoutVars>
      </dgm:prSet>
      <dgm:spPr/>
    </dgm:pt>
    <dgm:pt modelId="{5388554F-20C8-4860-9933-D5BB897711D0}" type="pres">
      <dgm:prSet presAssocID="{FC4F6CCB-379F-4C68-ACD0-A181478898E9}" presName="spacing" presStyleCnt="0"/>
      <dgm:spPr/>
    </dgm:pt>
    <dgm:pt modelId="{C2D93B19-500C-406E-BD4D-1FD59F9B9ED4}" type="pres">
      <dgm:prSet presAssocID="{2A10DFBD-C545-4FE5-AB5F-6D73C49E22DD}" presName="composite" presStyleCnt="0"/>
      <dgm:spPr/>
    </dgm:pt>
    <dgm:pt modelId="{D1541B0B-4222-4169-984E-75D210CC74B5}" type="pres">
      <dgm:prSet presAssocID="{2A10DFBD-C545-4FE5-AB5F-6D73C49E22DD}" presName="imgShp" presStyleLbl="fgImgPlace1" presStyleIdx="3" presStyleCnt="5"/>
      <dgm:spPr/>
    </dgm:pt>
    <dgm:pt modelId="{834235BA-917A-479B-8D63-AE49DA30D34C}" type="pres">
      <dgm:prSet presAssocID="{2A10DFBD-C545-4FE5-AB5F-6D73C49E22DD}" presName="txShp" presStyleLbl="node1" presStyleIdx="3" presStyleCnt="5">
        <dgm:presLayoutVars>
          <dgm:bulletEnabled val="1"/>
        </dgm:presLayoutVars>
      </dgm:prSet>
      <dgm:spPr/>
    </dgm:pt>
    <dgm:pt modelId="{7140FE4A-8A06-4E90-A699-997332088E7B}" type="pres">
      <dgm:prSet presAssocID="{9B148696-7855-4D68-B6BA-6AEA815B9510}" presName="spacing" presStyleCnt="0"/>
      <dgm:spPr/>
    </dgm:pt>
    <dgm:pt modelId="{F1CD2EC9-389E-4583-B966-61A124462FAA}" type="pres">
      <dgm:prSet presAssocID="{4ACEEDF8-A7AA-4ACA-A5A6-7FBB4F4A6BD9}" presName="composite" presStyleCnt="0"/>
      <dgm:spPr/>
    </dgm:pt>
    <dgm:pt modelId="{DD723C4C-A1EF-403A-812F-26CE58FC2DCC}" type="pres">
      <dgm:prSet presAssocID="{4ACEEDF8-A7AA-4ACA-A5A6-7FBB4F4A6BD9}" presName="imgShp" presStyleLbl="fgImgPlace1" presStyleIdx="4" presStyleCnt="5"/>
      <dgm:spPr/>
    </dgm:pt>
    <dgm:pt modelId="{373F6C20-009B-4E24-8B72-3696FCC96EDE}" type="pres">
      <dgm:prSet presAssocID="{4ACEEDF8-A7AA-4ACA-A5A6-7FBB4F4A6BD9}" presName="txShp" presStyleLbl="node1" presStyleIdx="4" presStyleCnt="5">
        <dgm:presLayoutVars>
          <dgm:bulletEnabled val="1"/>
        </dgm:presLayoutVars>
      </dgm:prSet>
      <dgm:spPr/>
    </dgm:pt>
  </dgm:ptLst>
  <dgm:cxnLst>
    <dgm:cxn modelId="{CE45340A-BCD9-4681-853F-DFB583076478}" srcId="{1B283770-20F7-4AD3-A8C3-08CC6778F5B8}" destId="{E7C43F31-48FD-4204-AE6A-0F9DE86C7406}" srcOrd="1" destOrd="0" parTransId="{94A7EF23-D62E-4F25-B622-348BF0AD9887}" sibTransId="{8A09086C-AE6F-4152-BB96-E412DEC9CA04}"/>
    <dgm:cxn modelId="{C9490737-B173-4797-B30D-EFC96B441C05}" srcId="{1B283770-20F7-4AD3-A8C3-08CC6778F5B8}" destId="{4ACEEDF8-A7AA-4ACA-A5A6-7FBB4F4A6BD9}" srcOrd="4" destOrd="0" parTransId="{A316CDA5-FC18-4F55-97E5-25DFCCB2383C}" sibTransId="{3F340032-C96E-428A-92C7-C1B3E50FA7C6}"/>
    <dgm:cxn modelId="{73BC6F6A-28CE-460D-951E-0A2F3DA354F2}" type="presOf" srcId="{2A10DFBD-C545-4FE5-AB5F-6D73C49E22DD}" destId="{834235BA-917A-479B-8D63-AE49DA30D34C}" srcOrd="0" destOrd="0" presId="urn:microsoft.com/office/officeart/2005/8/layout/vList3"/>
    <dgm:cxn modelId="{55DA486D-A57A-402F-9E97-96EF5814F068}" srcId="{1B283770-20F7-4AD3-A8C3-08CC6778F5B8}" destId="{BDD1D0F5-38E5-491A-8283-6B68B53064D7}" srcOrd="2" destOrd="0" parTransId="{7DEB902A-895A-4F92-82ED-3758E9314270}" sibTransId="{FC4F6CCB-379F-4C68-ACD0-A181478898E9}"/>
    <dgm:cxn modelId="{380A3D76-5710-4242-AE05-32257FD34764}" type="presOf" srcId="{F89F3055-DBB5-4E51-B2FA-A4F9137771DA}" destId="{6D8E9B32-DEC4-42E7-908F-D1D2EBD73FA4}" srcOrd="0" destOrd="0" presId="urn:microsoft.com/office/officeart/2005/8/layout/vList3"/>
    <dgm:cxn modelId="{5783AE78-9D79-459F-BC54-1D5FD09CACEB}" srcId="{1B283770-20F7-4AD3-A8C3-08CC6778F5B8}" destId="{F89F3055-DBB5-4E51-B2FA-A4F9137771DA}" srcOrd="0" destOrd="0" parTransId="{B8CF9929-8C8D-4829-A020-B25216B46504}" sibTransId="{1A20E944-F127-4B56-A90F-E75A8988B231}"/>
    <dgm:cxn modelId="{54346581-B762-4F5A-939A-C1C90322F515}" srcId="{1B283770-20F7-4AD3-A8C3-08CC6778F5B8}" destId="{2A10DFBD-C545-4FE5-AB5F-6D73C49E22DD}" srcOrd="3" destOrd="0" parTransId="{A458BE94-253D-41C4-9E71-23F786132D75}" sibTransId="{9B148696-7855-4D68-B6BA-6AEA815B9510}"/>
    <dgm:cxn modelId="{ED999A90-AE40-4D6F-A67D-3CEACCFD5859}" type="presOf" srcId="{1B283770-20F7-4AD3-A8C3-08CC6778F5B8}" destId="{0EB65DC2-EAB8-496E-8A13-899A1A1E2446}" srcOrd="0" destOrd="0" presId="urn:microsoft.com/office/officeart/2005/8/layout/vList3"/>
    <dgm:cxn modelId="{FC7D2BAB-95AF-46B7-9FC7-93FA4026E389}" type="presOf" srcId="{E7C43F31-48FD-4204-AE6A-0F9DE86C7406}" destId="{2F9EDB5E-C618-4ED4-BE5E-9B6AC409B8C1}" srcOrd="0" destOrd="0" presId="urn:microsoft.com/office/officeart/2005/8/layout/vList3"/>
    <dgm:cxn modelId="{FC6741B3-95E5-4892-AD1D-BFC1F6EC3481}" type="presOf" srcId="{BDD1D0F5-38E5-491A-8283-6B68B53064D7}" destId="{E370C615-E3BC-4EC5-AA2F-0B7A0C57AFA4}" srcOrd="0" destOrd="0" presId="urn:microsoft.com/office/officeart/2005/8/layout/vList3"/>
    <dgm:cxn modelId="{54A930D5-26F4-44DF-8E01-F832E39B9A80}" type="presOf" srcId="{4ACEEDF8-A7AA-4ACA-A5A6-7FBB4F4A6BD9}" destId="{373F6C20-009B-4E24-8B72-3696FCC96EDE}" srcOrd="0" destOrd="0" presId="urn:microsoft.com/office/officeart/2005/8/layout/vList3"/>
    <dgm:cxn modelId="{74E2BA02-C4B0-40D8-B33C-CBA23F767D04}" type="presParOf" srcId="{0EB65DC2-EAB8-496E-8A13-899A1A1E2446}" destId="{20E9C356-7157-41DA-9598-374501524519}" srcOrd="0" destOrd="0" presId="urn:microsoft.com/office/officeart/2005/8/layout/vList3"/>
    <dgm:cxn modelId="{62FB9BD0-8C61-45AA-B171-95F5CCC3FD7E}" type="presParOf" srcId="{20E9C356-7157-41DA-9598-374501524519}" destId="{8B4E9467-F61A-4599-9AC2-E8C3870C11FD}" srcOrd="0" destOrd="0" presId="urn:microsoft.com/office/officeart/2005/8/layout/vList3"/>
    <dgm:cxn modelId="{C716EAC1-D238-47A6-8639-70C7E78CE3A1}" type="presParOf" srcId="{20E9C356-7157-41DA-9598-374501524519}" destId="{6D8E9B32-DEC4-42E7-908F-D1D2EBD73FA4}" srcOrd="1" destOrd="0" presId="urn:microsoft.com/office/officeart/2005/8/layout/vList3"/>
    <dgm:cxn modelId="{D08963B0-14F8-4593-8650-338EAD3CBB82}" type="presParOf" srcId="{0EB65DC2-EAB8-496E-8A13-899A1A1E2446}" destId="{753690E4-F6B1-4525-8487-105A621459C4}" srcOrd="1" destOrd="0" presId="urn:microsoft.com/office/officeart/2005/8/layout/vList3"/>
    <dgm:cxn modelId="{41C82F47-E1BD-420C-AB4F-AEB45EBC0705}" type="presParOf" srcId="{0EB65DC2-EAB8-496E-8A13-899A1A1E2446}" destId="{F2D72D3C-ECE6-4DC9-8F51-EF61E6F9132A}" srcOrd="2" destOrd="0" presId="urn:microsoft.com/office/officeart/2005/8/layout/vList3"/>
    <dgm:cxn modelId="{71585177-6F8F-40AE-B88B-A0E9A0DE8DE8}" type="presParOf" srcId="{F2D72D3C-ECE6-4DC9-8F51-EF61E6F9132A}" destId="{81E68409-A44A-40FD-A4C6-41D81365FD38}" srcOrd="0" destOrd="0" presId="urn:microsoft.com/office/officeart/2005/8/layout/vList3"/>
    <dgm:cxn modelId="{48BA1DF2-A7EA-4224-BD51-B75E58234AD9}" type="presParOf" srcId="{F2D72D3C-ECE6-4DC9-8F51-EF61E6F9132A}" destId="{2F9EDB5E-C618-4ED4-BE5E-9B6AC409B8C1}" srcOrd="1" destOrd="0" presId="urn:microsoft.com/office/officeart/2005/8/layout/vList3"/>
    <dgm:cxn modelId="{7898CDD5-C304-4CC6-AC7D-B592989236C1}" type="presParOf" srcId="{0EB65DC2-EAB8-496E-8A13-899A1A1E2446}" destId="{FA412158-AF6A-4E31-8E07-CDFA0E06A42E}" srcOrd="3" destOrd="0" presId="urn:microsoft.com/office/officeart/2005/8/layout/vList3"/>
    <dgm:cxn modelId="{DD77F00C-0F7C-4313-918C-39E04CF2A8C2}" type="presParOf" srcId="{0EB65DC2-EAB8-496E-8A13-899A1A1E2446}" destId="{D2B079A3-7464-4305-AFB6-CD945BA87E06}" srcOrd="4" destOrd="0" presId="urn:microsoft.com/office/officeart/2005/8/layout/vList3"/>
    <dgm:cxn modelId="{23F482D9-33DA-4C52-A5F0-9EA745DB5DD1}" type="presParOf" srcId="{D2B079A3-7464-4305-AFB6-CD945BA87E06}" destId="{4954C60D-9C40-4C36-991C-135B7CD8C0F1}" srcOrd="0" destOrd="0" presId="urn:microsoft.com/office/officeart/2005/8/layout/vList3"/>
    <dgm:cxn modelId="{66190299-1FF6-42A2-A1CA-1D73F64C73ED}" type="presParOf" srcId="{D2B079A3-7464-4305-AFB6-CD945BA87E06}" destId="{E370C615-E3BC-4EC5-AA2F-0B7A0C57AFA4}" srcOrd="1" destOrd="0" presId="urn:microsoft.com/office/officeart/2005/8/layout/vList3"/>
    <dgm:cxn modelId="{0AC2ECDC-1C30-4A49-9624-63DA5F437847}" type="presParOf" srcId="{0EB65DC2-EAB8-496E-8A13-899A1A1E2446}" destId="{5388554F-20C8-4860-9933-D5BB897711D0}" srcOrd="5" destOrd="0" presId="urn:microsoft.com/office/officeart/2005/8/layout/vList3"/>
    <dgm:cxn modelId="{84C568FA-DD29-4DFD-8F95-6AB8D02592D8}" type="presParOf" srcId="{0EB65DC2-EAB8-496E-8A13-899A1A1E2446}" destId="{C2D93B19-500C-406E-BD4D-1FD59F9B9ED4}" srcOrd="6" destOrd="0" presId="urn:microsoft.com/office/officeart/2005/8/layout/vList3"/>
    <dgm:cxn modelId="{ACE9FA36-547F-4DA7-9166-100BF04739B1}" type="presParOf" srcId="{C2D93B19-500C-406E-BD4D-1FD59F9B9ED4}" destId="{D1541B0B-4222-4169-984E-75D210CC74B5}" srcOrd="0" destOrd="0" presId="urn:microsoft.com/office/officeart/2005/8/layout/vList3"/>
    <dgm:cxn modelId="{923EA4AB-BF77-4E1D-BB2D-2659693EE1BB}" type="presParOf" srcId="{C2D93B19-500C-406E-BD4D-1FD59F9B9ED4}" destId="{834235BA-917A-479B-8D63-AE49DA30D34C}" srcOrd="1" destOrd="0" presId="urn:microsoft.com/office/officeart/2005/8/layout/vList3"/>
    <dgm:cxn modelId="{1807C51E-7BAB-4793-A8FB-E92F470EACD7}" type="presParOf" srcId="{0EB65DC2-EAB8-496E-8A13-899A1A1E2446}" destId="{7140FE4A-8A06-4E90-A699-997332088E7B}" srcOrd="7" destOrd="0" presId="urn:microsoft.com/office/officeart/2005/8/layout/vList3"/>
    <dgm:cxn modelId="{50CE7086-75F6-4B18-A415-BB1ADCB4E49A}" type="presParOf" srcId="{0EB65DC2-EAB8-496E-8A13-899A1A1E2446}" destId="{F1CD2EC9-389E-4583-B966-61A124462FAA}" srcOrd="8" destOrd="0" presId="urn:microsoft.com/office/officeart/2005/8/layout/vList3"/>
    <dgm:cxn modelId="{78691604-0B3A-4293-BD85-0CED480C1125}" type="presParOf" srcId="{F1CD2EC9-389E-4583-B966-61A124462FAA}" destId="{DD723C4C-A1EF-403A-812F-26CE58FC2DCC}" srcOrd="0" destOrd="0" presId="urn:microsoft.com/office/officeart/2005/8/layout/vList3"/>
    <dgm:cxn modelId="{7CFAC34A-6DBE-4D3C-ADD0-FAE24E37EF4F}" type="presParOf" srcId="{F1CD2EC9-389E-4583-B966-61A124462FAA}" destId="{373F6C20-009B-4E24-8B72-3696FCC96ED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46A92111-5569-4F73-86E9-B996AB869C7A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EA35140-7855-4E12-8ED5-D96491EE0844}">
      <dgm:prSet/>
      <dgm:spPr>
        <a:solidFill>
          <a:schemeClr val="accent1">
            <a:lumMod val="60000"/>
            <a:lumOff val="40000"/>
          </a:schemeClr>
        </a:solidFill>
        <a:ln w="57150">
          <a:solidFill>
            <a:srgbClr val="FFFF00"/>
          </a:solidFill>
        </a:ln>
      </dgm:spPr>
      <dgm:t>
        <a:bodyPr/>
        <a:lstStyle/>
        <a:p>
          <a:r>
            <a:rPr lang="en-US" dirty="0" err="1"/>
            <a:t>ইলেকট্রনের</a:t>
          </a:r>
          <a:r>
            <a:rPr lang="en-US" dirty="0"/>
            <a:t> </a:t>
          </a:r>
          <a:r>
            <a:rPr lang="en-US" dirty="0" err="1"/>
            <a:t>চার্জ</a:t>
          </a:r>
          <a:r>
            <a:rPr lang="en-US" dirty="0"/>
            <a:t> </a:t>
          </a:r>
          <a:r>
            <a:rPr lang="en-US" dirty="0" err="1"/>
            <a:t>লেখ</a:t>
          </a:r>
          <a:r>
            <a:rPr lang="en-US" dirty="0"/>
            <a:t> </a:t>
          </a:r>
        </a:p>
      </dgm:t>
    </dgm:pt>
    <dgm:pt modelId="{CD748BAC-EFA7-44C5-BFC1-F3A41309A716}" type="parTrans" cxnId="{F696D04D-6EB7-41AC-8AD0-4E6123B4EDCF}">
      <dgm:prSet/>
      <dgm:spPr/>
      <dgm:t>
        <a:bodyPr/>
        <a:lstStyle/>
        <a:p>
          <a:endParaRPr lang="en-US"/>
        </a:p>
      </dgm:t>
    </dgm:pt>
    <dgm:pt modelId="{02303C60-598C-45DA-B893-9AE527A614CF}" type="sibTrans" cxnId="{F696D04D-6EB7-41AC-8AD0-4E6123B4EDCF}">
      <dgm:prSet/>
      <dgm:spPr/>
      <dgm:t>
        <a:bodyPr/>
        <a:lstStyle/>
        <a:p>
          <a:endParaRPr lang="en-US"/>
        </a:p>
      </dgm:t>
    </dgm:pt>
    <dgm:pt modelId="{063B5026-03D9-4BF2-B45F-F9F3A214743A}">
      <dgm:prSet/>
      <dgm:spPr>
        <a:solidFill>
          <a:srgbClr val="92D050"/>
        </a:solidFill>
        <a:ln w="57150">
          <a:solidFill>
            <a:srgbClr val="C00000"/>
          </a:solidFill>
        </a:ln>
      </dgm:spPr>
      <dgm:t>
        <a:bodyPr/>
        <a:lstStyle/>
        <a:p>
          <a:r>
            <a:rPr lang="en-US" dirty="0" err="1"/>
            <a:t>প্রোটন</a:t>
          </a:r>
          <a:r>
            <a:rPr lang="en-US" dirty="0"/>
            <a:t> </a:t>
          </a:r>
          <a:r>
            <a:rPr lang="en-US" dirty="0" err="1"/>
            <a:t>এর</a:t>
          </a:r>
          <a:r>
            <a:rPr lang="en-US" dirty="0"/>
            <a:t> </a:t>
          </a:r>
          <a:r>
            <a:rPr lang="en-US" dirty="0" err="1"/>
            <a:t>চার্জ</a:t>
          </a:r>
          <a:r>
            <a:rPr lang="en-US" dirty="0"/>
            <a:t> </a:t>
          </a:r>
          <a:r>
            <a:rPr lang="en-US" dirty="0" err="1"/>
            <a:t>লেখ</a:t>
          </a:r>
          <a:endParaRPr lang="en-US" dirty="0"/>
        </a:p>
      </dgm:t>
    </dgm:pt>
    <dgm:pt modelId="{2AE538E5-4E10-42BC-B270-A79B0451942B}" type="parTrans" cxnId="{E65E0A3F-143F-43AE-B008-BB1AF3A95ACC}">
      <dgm:prSet/>
      <dgm:spPr/>
      <dgm:t>
        <a:bodyPr/>
        <a:lstStyle/>
        <a:p>
          <a:endParaRPr lang="en-US"/>
        </a:p>
      </dgm:t>
    </dgm:pt>
    <dgm:pt modelId="{98514147-A4EB-41F5-BCBC-679992C84A1E}" type="sibTrans" cxnId="{E65E0A3F-143F-43AE-B008-BB1AF3A95ACC}">
      <dgm:prSet/>
      <dgm:spPr/>
      <dgm:t>
        <a:bodyPr/>
        <a:lstStyle/>
        <a:p>
          <a:endParaRPr lang="en-US"/>
        </a:p>
      </dgm:t>
    </dgm:pt>
    <dgm:pt modelId="{DDF6CD37-3999-4D43-9028-D70EC17BA44E}" type="pres">
      <dgm:prSet presAssocID="{46A92111-5569-4F73-86E9-B996AB869C7A}" presName="linearFlow" presStyleCnt="0">
        <dgm:presLayoutVars>
          <dgm:dir/>
          <dgm:resizeHandles val="exact"/>
        </dgm:presLayoutVars>
      </dgm:prSet>
      <dgm:spPr/>
    </dgm:pt>
    <dgm:pt modelId="{168123EC-1F9E-403D-92F7-7CF6E2E0265C}" type="pres">
      <dgm:prSet presAssocID="{3EA35140-7855-4E12-8ED5-D96491EE0844}" presName="composite" presStyleCnt="0"/>
      <dgm:spPr/>
    </dgm:pt>
    <dgm:pt modelId="{96407FE6-545B-4E19-8B99-1BD590A8D48B}" type="pres">
      <dgm:prSet presAssocID="{3EA35140-7855-4E12-8ED5-D96491EE0844}" presName="imgShp" presStyleLbl="fgImgPlace1" presStyleIdx="0" presStyleCnt="2" custFlipHor="1" custScaleX="40436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l="-199000" r="-199000"/>
          </a:stretch>
        </a:blipFill>
      </dgm:spPr>
      <dgm:extLst>
        <a:ext uri="{E40237B7-FDA0-4F09-8148-C483321AD2D9}">
          <dgm14:cNvPr xmlns:dgm14="http://schemas.microsoft.com/office/drawing/2010/diagram" id="0" name="" descr="Confused person with solid fill"/>
        </a:ext>
      </dgm:extLst>
    </dgm:pt>
    <dgm:pt modelId="{A6069644-AA97-4E09-A7C5-1544F2845979}" type="pres">
      <dgm:prSet presAssocID="{3EA35140-7855-4E12-8ED5-D96491EE0844}" presName="txShp" presStyleLbl="node1" presStyleIdx="0" presStyleCnt="2" custScaleX="150376">
        <dgm:presLayoutVars>
          <dgm:bulletEnabled val="1"/>
        </dgm:presLayoutVars>
      </dgm:prSet>
      <dgm:spPr/>
    </dgm:pt>
    <dgm:pt modelId="{FB4D560E-1853-450B-A94E-538847DD6345}" type="pres">
      <dgm:prSet presAssocID="{02303C60-598C-45DA-B893-9AE527A614CF}" presName="spacing" presStyleCnt="0"/>
      <dgm:spPr/>
    </dgm:pt>
    <dgm:pt modelId="{757E8C2C-808D-4D3A-88CE-5D79E992E89E}" type="pres">
      <dgm:prSet presAssocID="{063B5026-03D9-4BF2-B45F-F9F3A214743A}" presName="composite" presStyleCnt="0"/>
      <dgm:spPr/>
    </dgm:pt>
    <dgm:pt modelId="{44388668-DD77-44FE-B96E-B6837E00C7D6}" type="pres">
      <dgm:prSet presAssocID="{063B5026-03D9-4BF2-B45F-F9F3A214743A}" presName="imgShp" presStyleLbl="fgImgPlace1" presStyleIdx="1" presStyleCnt="2" custScaleX="32185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l="-105000" r="-105000"/>
          </a:stretch>
        </a:blipFill>
      </dgm:spPr>
      <dgm:extLst>
        <a:ext uri="{E40237B7-FDA0-4F09-8148-C483321AD2D9}">
          <dgm14:cNvPr xmlns:dgm14="http://schemas.microsoft.com/office/drawing/2010/diagram" id="0" name="" descr="Confused person with solid fill"/>
        </a:ext>
      </dgm:extLst>
    </dgm:pt>
    <dgm:pt modelId="{8C59A094-8965-4349-8EC6-E647B7E98033}" type="pres">
      <dgm:prSet presAssocID="{063B5026-03D9-4BF2-B45F-F9F3A214743A}" presName="txShp" presStyleLbl="node1" presStyleIdx="1" presStyleCnt="2" custScaleX="150376">
        <dgm:presLayoutVars>
          <dgm:bulletEnabled val="1"/>
        </dgm:presLayoutVars>
      </dgm:prSet>
      <dgm:spPr/>
    </dgm:pt>
  </dgm:ptLst>
  <dgm:cxnLst>
    <dgm:cxn modelId="{7474781F-F60D-414B-9F17-053E214BD132}" type="presOf" srcId="{3EA35140-7855-4E12-8ED5-D96491EE0844}" destId="{A6069644-AA97-4E09-A7C5-1544F2845979}" srcOrd="0" destOrd="0" presId="urn:microsoft.com/office/officeart/2005/8/layout/vList3"/>
    <dgm:cxn modelId="{FE188C3D-FDB0-4473-B8BE-6341677D1FCF}" type="presOf" srcId="{46A92111-5569-4F73-86E9-B996AB869C7A}" destId="{DDF6CD37-3999-4D43-9028-D70EC17BA44E}" srcOrd="0" destOrd="0" presId="urn:microsoft.com/office/officeart/2005/8/layout/vList3"/>
    <dgm:cxn modelId="{E65E0A3F-143F-43AE-B008-BB1AF3A95ACC}" srcId="{46A92111-5569-4F73-86E9-B996AB869C7A}" destId="{063B5026-03D9-4BF2-B45F-F9F3A214743A}" srcOrd="1" destOrd="0" parTransId="{2AE538E5-4E10-42BC-B270-A79B0451942B}" sibTransId="{98514147-A4EB-41F5-BCBC-679992C84A1E}"/>
    <dgm:cxn modelId="{97B63044-4AC1-4E43-B7E9-E4499F011FB8}" type="presOf" srcId="{063B5026-03D9-4BF2-B45F-F9F3A214743A}" destId="{8C59A094-8965-4349-8EC6-E647B7E98033}" srcOrd="0" destOrd="0" presId="urn:microsoft.com/office/officeart/2005/8/layout/vList3"/>
    <dgm:cxn modelId="{F696D04D-6EB7-41AC-8AD0-4E6123B4EDCF}" srcId="{46A92111-5569-4F73-86E9-B996AB869C7A}" destId="{3EA35140-7855-4E12-8ED5-D96491EE0844}" srcOrd="0" destOrd="0" parTransId="{CD748BAC-EFA7-44C5-BFC1-F3A41309A716}" sibTransId="{02303C60-598C-45DA-B893-9AE527A614CF}"/>
    <dgm:cxn modelId="{8E500D14-9F4B-4142-A65D-AB35B57CB004}" type="presParOf" srcId="{DDF6CD37-3999-4D43-9028-D70EC17BA44E}" destId="{168123EC-1F9E-403D-92F7-7CF6E2E0265C}" srcOrd="0" destOrd="0" presId="urn:microsoft.com/office/officeart/2005/8/layout/vList3"/>
    <dgm:cxn modelId="{BBE64C77-51A9-4529-AD69-622C2A3E937E}" type="presParOf" srcId="{168123EC-1F9E-403D-92F7-7CF6E2E0265C}" destId="{96407FE6-545B-4E19-8B99-1BD590A8D48B}" srcOrd="0" destOrd="0" presId="urn:microsoft.com/office/officeart/2005/8/layout/vList3"/>
    <dgm:cxn modelId="{DAF33283-096A-45F9-A549-92607D28CB5B}" type="presParOf" srcId="{168123EC-1F9E-403D-92F7-7CF6E2E0265C}" destId="{A6069644-AA97-4E09-A7C5-1544F2845979}" srcOrd="1" destOrd="0" presId="urn:microsoft.com/office/officeart/2005/8/layout/vList3"/>
    <dgm:cxn modelId="{35D03ACC-0B35-452B-8CBA-289B6A632DCD}" type="presParOf" srcId="{DDF6CD37-3999-4D43-9028-D70EC17BA44E}" destId="{FB4D560E-1853-450B-A94E-538847DD6345}" srcOrd="1" destOrd="0" presId="urn:microsoft.com/office/officeart/2005/8/layout/vList3"/>
    <dgm:cxn modelId="{7B0D8D03-7F6D-4FF1-B31D-BF58C86AD0FD}" type="presParOf" srcId="{DDF6CD37-3999-4D43-9028-D70EC17BA44E}" destId="{757E8C2C-808D-4D3A-88CE-5D79E992E89E}" srcOrd="2" destOrd="0" presId="urn:microsoft.com/office/officeart/2005/8/layout/vList3"/>
    <dgm:cxn modelId="{DE120F57-FBEA-4926-A843-54D8A3C41839}" type="presParOf" srcId="{757E8C2C-808D-4D3A-88CE-5D79E992E89E}" destId="{44388668-DD77-44FE-B96E-B6837E00C7D6}" srcOrd="0" destOrd="0" presId="urn:microsoft.com/office/officeart/2005/8/layout/vList3"/>
    <dgm:cxn modelId="{A36A7629-462F-4F7F-A0F4-E15AA4C03719}" type="presParOf" srcId="{757E8C2C-808D-4D3A-88CE-5D79E992E89E}" destId="{8C59A094-8965-4349-8EC6-E647B7E9803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F4E7BA06-99C7-453F-9741-E1D31328205C}" type="doc">
      <dgm:prSet loTypeId="urn:microsoft.com/office/officeart/2005/8/layout/pyramid3" loCatId="pyramid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C2390E63-EFC5-4686-A273-70741C8ACE6F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b="1" u="sng" cap="none" spc="0" dirty="0" err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rPr>
            <a:t>জোড়ায়</a:t>
          </a:r>
          <a:r>
            <a:rPr lang="en-US" b="1" u="sng" dirty="0"/>
            <a:t> </a:t>
          </a:r>
          <a:r>
            <a:rPr lang="en-US" b="1" u="sng" cap="none" spc="0" dirty="0" err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rPr>
            <a:t>কাজঃ</a:t>
          </a:r>
          <a:endParaRPr lang="en-US" b="1" u="sng" dirty="0"/>
        </a:p>
      </dgm:t>
    </dgm:pt>
    <dgm:pt modelId="{7588618C-A963-41A1-AA84-FB042372E490}" type="parTrans" cxnId="{7402B7CF-D773-4432-821F-2DF3278E7994}">
      <dgm:prSet/>
      <dgm:spPr/>
      <dgm:t>
        <a:bodyPr/>
        <a:lstStyle/>
        <a:p>
          <a:endParaRPr lang="en-US"/>
        </a:p>
      </dgm:t>
    </dgm:pt>
    <dgm:pt modelId="{0DB9D8EB-32CF-4771-8FA6-9EE17827877D}" type="sibTrans" cxnId="{7402B7CF-D773-4432-821F-2DF3278E7994}">
      <dgm:prSet/>
      <dgm:spPr/>
      <dgm:t>
        <a:bodyPr/>
        <a:lstStyle/>
        <a:p>
          <a:endParaRPr lang="en-US"/>
        </a:p>
      </dgm:t>
    </dgm:pt>
    <dgm:pt modelId="{176BF42F-449A-4284-AD66-1F09041ED76B}" type="pres">
      <dgm:prSet presAssocID="{F4E7BA06-99C7-453F-9741-E1D31328205C}" presName="Name0" presStyleCnt="0">
        <dgm:presLayoutVars>
          <dgm:dir/>
          <dgm:animLvl val="lvl"/>
          <dgm:resizeHandles val="exact"/>
        </dgm:presLayoutVars>
      </dgm:prSet>
      <dgm:spPr/>
    </dgm:pt>
    <dgm:pt modelId="{4306BE3F-ED9A-40DE-8DF1-0F4573CE88E2}" type="pres">
      <dgm:prSet presAssocID="{C2390E63-EFC5-4686-A273-70741C8ACE6F}" presName="Name8" presStyleCnt="0"/>
      <dgm:spPr/>
    </dgm:pt>
    <dgm:pt modelId="{04BEC674-51C0-48A7-BE5C-1AC298A75302}" type="pres">
      <dgm:prSet presAssocID="{C2390E63-EFC5-4686-A273-70741C8ACE6F}" presName="level" presStyleLbl="node1" presStyleIdx="0" presStyleCnt="1">
        <dgm:presLayoutVars>
          <dgm:chMax val="1"/>
          <dgm:bulletEnabled val="1"/>
        </dgm:presLayoutVars>
      </dgm:prSet>
      <dgm:spPr/>
    </dgm:pt>
    <dgm:pt modelId="{93969FEF-DC43-43A3-BAA1-58D16521F82A}" type="pres">
      <dgm:prSet presAssocID="{C2390E63-EFC5-4686-A273-70741C8ACE6F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4224705F-6E5F-4C22-B41E-5CE07A6C0808}" type="presOf" srcId="{F4E7BA06-99C7-453F-9741-E1D31328205C}" destId="{176BF42F-449A-4284-AD66-1F09041ED76B}" srcOrd="0" destOrd="0" presId="urn:microsoft.com/office/officeart/2005/8/layout/pyramid3"/>
    <dgm:cxn modelId="{3EF24F82-4727-42DB-A304-7231D3696F1D}" type="presOf" srcId="{C2390E63-EFC5-4686-A273-70741C8ACE6F}" destId="{04BEC674-51C0-48A7-BE5C-1AC298A75302}" srcOrd="0" destOrd="0" presId="urn:microsoft.com/office/officeart/2005/8/layout/pyramid3"/>
    <dgm:cxn modelId="{7402B7CF-D773-4432-821F-2DF3278E7994}" srcId="{F4E7BA06-99C7-453F-9741-E1D31328205C}" destId="{C2390E63-EFC5-4686-A273-70741C8ACE6F}" srcOrd="0" destOrd="0" parTransId="{7588618C-A963-41A1-AA84-FB042372E490}" sibTransId="{0DB9D8EB-32CF-4771-8FA6-9EE17827877D}"/>
    <dgm:cxn modelId="{30C3D3F8-5F2C-4FB3-A393-F6671EB23E43}" type="presOf" srcId="{C2390E63-EFC5-4686-A273-70741C8ACE6F}" destId="{93969FEF-DC43-43A3-BAA1-58D16521F82A}" srcOrd="1" destOrd="0" presId="urn:microsoft.com/office/officeart/2005/8/layout/pyramid3"/>
    <dgm:cxn modelId="{E95B6BD6-0D22-40B6-99E4-306D770CBAE5}" type="presParOf" srcId="{176BF42F-449A-4284-AD66-1F09041ED76B}" destId="{4306BE3F-ED9A-40DE-8DF1-0F4573CE88E2}" srcOrd="0" destOrd="0" presId="urn:microsoft.com/office/officeart/2005/8/layout/pyramid3"/>
    <dgm:cxn modelId="{094C1A46-3A2F-4BB7-AF1D-237C1442BB6B}" type="presParOf" srcId="{4306BE3F-ED9A-40DE-8DF1-0F4573CE88E2}" destId="{04BEC674-51C0-48A7-BE5C-1AC298A75302}" srcOrd="0" destOrd="0" presId="urn:microsoft.com/office/officeart/2005/8/layout/pyramid3"/>
    <dgm:cxn modelId="{10A67AB7-43BB-4876-B88A-B2CDA748C847}" type="presParOf" srcId="{4306BE3F-ED9A-40DE-8DF1-0F4573CE88E2}" destId="{93969FEF-DC43-43A3-BAA1-58D16521F82A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95D46D29-1AC0-4F4A-87F1-59F77140FC9B}" type="doc">
      <dgm:prSet loTypeId="urn:microsoft.com/office/officeart/2005/8/layout/pyramid1" loCatId="pyramid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ED835AA-C7B7-402E-9E50-149ABC540571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b="0" cap="none" spc="0" dirty="0" err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পরমানুর</a:t>
          </a:r>
          <a:r>
            <a:rPr lang="en-US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 </a:t>
          </a:r>
          <a:r>
            <a:rPr lang="en-US" b="0" cap="none" spc="0" dirty="0" err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স্থায়ী</a:t>
          </a:r>
          <a:r>
            <a:rPr lang="en-US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 </a:t>
          </a:r>
          <a:r>
            <a:rPr lang="en-US" b="0" cap="none" spc="0" dirty="0" err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মৌলিক</a:t>
          </a:r>
          <a:r>
            <a:rPr lang="en-US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 </a:t>
          </a:r>
          <a:r>
            <a:rPr lang="en-US" b="0" cap="none" spc="0" dirty="0" err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কণিকার</a:t>
          </a:r>
          <a:r>
            <a:rPr lang="en-US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 </a:t>
          </a:r>
          <a:r>
            <a:rPr lang="en-US" b="0" cap="none" spc="0" dirty="0" err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নাম</a:t>
          </a:r>
          <a:r>
            <a:rPr lang="en-US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 </a:t>
          </a:r>
          <a:r>
            <a:rPr lang="en-US" b="0" cap="none" spc="0" dirty="0" err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লেখ</a:t>
          </a:r>
          <a:endParaRPr lang="en-US" b="0" cap="none" spc="0" dirty="0">
            <a:ln w="0"/>
            <a:solidFill>
              <a:schemeClr val="accent1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66075931-A433-4E90-8336-8E25DE499A2F}" type="parTrans" cxnId="{C6672EF7-129E-4B9B-BFD2-887899440B37}">
      <dgm:prSet/>
      <dgm:spPr/>
      <dgm:t>
        <a:bodyPr/>
        <a:lstStyle/>
        <a:p>
          <a:endParaRPr lang="en-US"/>
        </a:p>
      </dgm:t>
    </dgm:pt>
    <dgm:pt modelId="{1C4F09AD-9D22-4908-8FB1-C9E5447E445C}" type="sibTrans" cxnId="{C6672EF7-129E-4B9B-BFD2-887899440B37}">
      <dgm:prSet/>
      <dgm:spPr/>
      <dgm:t>
        <a:bodyPr/>
        <a:lstStyle/>
        <a:p>
          <a:endParaRPr lang="en-US"/>
        </a:p>
      </dgm:t>
    </dgm:pt>
    <dgm:pt modelId="{ACCE79DC-3EA7-457B-84A5-7C30D0A2BC76}">
      <dgm:prSet/>
      <dgm:spPr/>
      <dgm:t>
        <a:bodyPr/>
        <a:lstStyle/>
        <a:p>
          <a:r>
            <a:rPr lang="en-US" dirty="0" err="1"/>
            <a:t>পরমানুর</a:t>
          </a:r>
          <a:r>
            <a:rPr lang="en-US" dirty="0"/>
            <a:t> </a:t>
          </a:r>
          <a:r>
            <a:rPr lang="en-US" dirty="0" err="1"/>
            <a:t>মৌলিক</a:t>
          </a:r>
          <a:r>
            <a:rPr lang="en-US" dirty="0"/>
            <a:t> </a:t>
          </a:r>
          <a:r>
            <a:rPr lang="en-US" dirty="0" err="1"/>
            <a:t>কণিকা</a:t>
          </a:r>
          <a:r>
            <a:rPr lang="en-US" dirty="0"/>
            <a:t> </a:t>
          </a:r>
          <a:r>
            <a:rPr lang="en-US" dirty="0" err="1"/>
            <a:t>কত</a:t>
          </a:r>
          <a:r>
            <a:rPr lang="en-US" dirty="0"/>
            <a:t> </a:t>
          </a:r>
          <a:r>
            <a:rPr lang="en-US" dirty="0" err="1"/>
            <a:t>প্রকার</a:t>
          </a:r>
          <a:endParaRPr lang="en-US" dirty="0"/>
        </a:p>
      </dgm:t>
    </dgm:pt>
    <dgm:pt modelId="{7CBD4F26-0F33-4482-892E-1467FE117F8D}" type="parTrans" cxnId="{7BF2733F-2841-4399-B25F-FE318EA6EEB6}">
      <dgm:prSet/>
      <dgm:spPr/>
      <dgm:t>
        <a:bodyPr/>
        <a:lstStyle/>
        <a:p>
          <a:endParaRPr lang="en-US"/>
        </a:p>
      </dgm:t>
    </dgm:pt>
    <dgm:pt modelId="{2BAE9030-57F0-422D-AC26-30A98743D61A}" type="sibTrans" cxnId="{7BF2733F-2841-4399-B25F-FE318EA6EEB6}">
      <dgm:prSet/>
      <dgm:spPr/>
      <dgm:t>
        <a:bodyPr/>
        <a:lstStyle/>
        <a:p>
          <a:endParaRPr lang="en-US"/>
        </a:p>
      </dgm:t>
    </dgm:pt>
    <dgm:pt modelId="{198ECBB5-3497-4C1A-988C-87C493B639F3}" type="pres">
      <dgm:prSet presAssocID="{95D46D29-1AC0-4F4A-87F1-59F77140FC9B}" presName="Name0" presStyleCnt="0">
        <dgm:presLayoutVars>
          <dgm:dir/>
          <dgm:animLvl val="lvl"/>
          <dgm:resizeHandles val="exact"/>
        </dgm:presLayoutVars>
      </dgm:prSet>
      <dgm:spPr/>
    </dgm:pt>
    <dgm:pt modelId="{4B505249-8D34-48D2-A8A2-6918F12859BB}" type="pres">
      <dgm:prSet presAssocID="{FED835AA-C7B7-402E-9E50-149ABC540571}" presName="Name8" presStyleCnt="0"/>
      <dgm:spPr/>
    </dgm:pt>
    <dgm:pt modelId="{8552704A-B040-43D3-BFE1-9A2A89D7AFBF}" type="pres">
      <dgm:prSet presAssocID="{FED835AA-C7B7-402E-9E50-149ABC540571}" presName="level" presStyleLbl="node1" presStyleIdx="0" presStyleCnt="2" custScaleX="186828">
        <dgm:presLayoutVars>
          <dgm:chMax val="1"/>
          <dgm:bulletEnabled val="1"/>
        </dgm:presLayoutVars>
      </dgm:prSet>
      <dgm:spPr/>
    </dgm:pt>
    <dgm:pt modelId="{7B813C95-EFB7-423B-AB1A-FFEDC2E8D1CA}" type="pres">
      <dgm:prSet presAssocID="{FED835AA-C7B7-402E-9E50-149ABC54057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8CEFA77-6487-4DE2-A779-753F2840F2B1}" type="pres">
      <dgm:prSet presAssocID="{ACCE79DC-3EA7-457B-84A5-7C30D0A2BC76}" presName="Name8" presStyleCnt="0"/>
      <dgm:spPr/>
    </dgm:pt>
    <dgm:pt modelId="{82294851-BDE4-4DEB-B6A2-9ED07A51A41B}" type="pres">
      <dgm:prSet presAssocID="{ACCE79DC-3EA7-457B-84A5-7C30D0A2BC76}" presName="level" presStyleLbl="node1" presStyleIdx="1" presStyleCnt="2" custLinFactNeighborY="6940">
        <dgm:presLayoutVars>
          <dgm:chMax val="1"/>
          <dgm:bulletEnabled val="1"/>
        </dgm:presLayoutVars>
      </dgm:prSet>
      <dgm:spPr/>
    </dgm:pt>
    <dgm:pt modelId="{D33B514B-EF3F-417B-B7ED-3B5B601412F4}" type="pres">
      <dgm:prSet presAssocID="{ACCE79DC-3EA7-457B-84A5-7C30D0A2BC76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8FF11109-8B0D-4E59-A9E6-878719284426}" type="presOf" srcId="{ACCE79DC-3EA7-457B-84A5-7C30D0A2BC76}" destId="{D33B514B-EF3F-417B-B7ED-3B5B601412F4}" srcOrd="1" destOrd="0" presId="urn:microsoft.com/office/officeart/2005/8/layout/pyramid1"/>
    <dgm:cxn modelId="{668F5E18-EC7F-4E0B-A192-B3F2344A7D5D}" type="presOf" srcId="{FED835AA-C7B7-402E-9E50-149ABC540571}" destId="{8552704A-B040-43D3-BFE1-9A2A89D7AFBF}" srcOrd="0" destOrd="0" presId="urn:microsoft.com/office/officeart/2005/8/layout/pyramid1"/>
    <dgm:cxn modelId="{7BF2733F-2841-4399-B25F-FE318EA6EEB6}" srcId="{95D46D29-1AC0-4F4A-87F1-59F77140FC9B}" destId="{ACCE79DC-3EA7-457B-84A5-7C30D0A2BC76}" srcOrd="1" destOrd="0" parTransId="{7CBD4F26-0F33-4482-892E-1467FE117F8D}" sibTransId="{2BAE9030-57F0-422D-AC26-30A98743D61A}"/>
    <dgm:cxn modelId="{693F108B-D7D7-403D-B37A-2E17074FB24A}" type="presOf" srcId="{FED835AA-C7B7-402E-9E50-149ABC540571}" destId="{7B813C95-EFB7-423B-AB1A-FFEDC2E8D1CA}" srcOrd="1" destOrd="0" presId="urn:microsoft.com/office/officeart/2005/8/layout/pyramid1"/>
    <dgm:cxn modelId="{D4A5848F-CD9C-4707-A548-E4F8D5C4688D}" type="presOf" srcId="{95D46D29-1AC0-4F4A-87F1-59F77140FC9B}" destId="{198ECBB5-3497-4C1A-988C-87C493B639F3}" srcOrd="0" destOrd="0" presId="urn:microsoft.com/office/officeart/2005/8/layout/pyramid1"/>
    <dgm:cxn modelId="{D57035AE-B095-465F-9EE1-439BDA6AB035}" type="presOf" srcId="{ACCE79DC-3EA7-457B-84A5-7C30D0A2BC76}" destId="{82294851-BDE4-4DEB-B6A2-9ED07A51A41B}" srcOrd="0" destOrd="0" presId="urn:microsoft.com/office/officeart/2005/8/layout/pyramid1"/>
    <dgm:cxn modelId="{C6672EF7-129E-4B9B-BFD2-887899440B37}" srcId="{95D46D29-1AC0-4F4A-87F1-59F77140FC9B}" destId="{FED835AA-C7B7-402E-9E50-149ABC540571}" srcOrd="0" destOrd="0" parTransId="{66075931-A433-4E90-8336-8E25DE499A2F}" sibTransId="{1C4F09AD-9D22-4908-8FB1-C9E5447E445C}"/>
    <dgm:cxn modelId="{F1020F7B-758E-4BFB-A4F1-7AFA3518570D}" type="presParOf" srcId="{198ECBB5-3497-4C1A-988C-87C493B639F3}" destId="{4B505249-8D34-48D2-A8A2-6918F12859BB}" srcOrd="0" destOrd="0" presId="urn:microsoft.com/office/officeart/2005/8/layout/pyramid1"/>
    <dgm:cxn modelId="{EC6A90E4-5436-436E-B258-7FC1C19FC786}" type="presParOf" srcId="{4B505249-8D34-48D2-A8A2-6918F12859BB}" destId="{8552704A-B040-43D3-BFE1-9A2A89D7AFBF}" srcOrd="0" destOrd="0" presId="urn:microsoft.com/office/officeart/2005/8/layout/pyramid1"/>
    <dgm:cxn modelId="{5AF3BA6A-3482-469C-8B6F-F5D7D197E379}" type="presParOf" srcId="{4B505249-8D34-48D2-A8A2-6918F12859BB}" destId="{7B813C95-EFB7-423B-AB1A-FFEDC2E8D1CA}" srcOrd="1" destOrd="0" presId="urn:microsoft.com/office/officeart/2005/8/layout/pyramid1"/>
    <dgm:cxn modelId="{6F55E233-1A4E-47F4-B318-E62E2AFFFEAC}" type="presParOf" srcId="{198ECBB5-3497-4C1A-988C-87C493B639F3}" destId="{E8CEFA77-6487-4DE2-A779-753F2840F2B1}" srcOrd="1" destOrd="0" presId="urn:microsoft.com/office/officeart/2005/8/layout/pyramid1"/>
    <dgm:cxn modelId="{FA969648-F819-4AFD-B48E-DB4635BF6ACD}" type="presParOf" srcId="{E8CEFA77-6487-4DE2-A779-753F2840F2B1}" destId="{82294851-BDE4-4DEB-B6A2-9ED07A51A41B}" srcOrd="0" destOrd="0" presId="urn:microsoft.com/office/officeart/2005/8/layout/pyramid1"/>
    <dgm:cxn modelId="{C15480D2-2FE5-4716-85AB-1E37C9569A9B}" type="presParOf" srcId="{E8CEFA77-6487-4DE2-A779-753F2840F2B1}" destId="{D33B514B-EF3F-417B-B7ED-3B5B601412F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6A13C06D-5634-4E46-9833-9E791EC5259D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33B762-162E-41CD-B0E9-A0E0B5B94DD7}">
      <dgm:prSet/>
      <dgm:spPr>
        <a:solidFill>
          <a:srgbClr val="FFC000"/>
        </a:solidFill>
        <a:scene3d>
          <a:camera prst="orthographicFront"/>
          <a:lightRig rig="threePt" dir="t"/>
        </a:scene3d>
        <a:sp3d>
          <a:bevelT w="114300" prst="hardEdge"/>
        </a:sp3d>
      </dgm:spPr>
      <dgm:t>
        <a:bodyPr/>
        <a:lstStyle/>
        <a:p>
          <a:r>
            <a:rPr lang="en-US"/>
            <a:t>দলীয় কাজঃ</a:t>
          </a:r>
        </a:p>
      </dgm:t>
    </dgm:pt>
    <dgm:pt modelId="{C3E2008F-8E9D-44FC-9C7A-C6FD7CB8D889}" type="parTrans" cxnId="{28870BCB-0CE0-4D7D-AA4F-37993665DC75}">
      <dgm:prSet/>
      <dgm:spPr/>
      <dgm:t>
        <a:bodyPr/>
        <a:lstStyle/>
        <a:p>
          <a:endParaRPr lang="en-US"/>
        </a:p>
      </dgm:t>
    </dgm:pt>
    <dgm:pt modelId="{5496F4FA-6D91-441A-BB9A-80FF83EC58F2}" type="sibTrans" cxnId="{28870BCB-0CE0-4D7D-AA4F-37993665DC75}">
      <dgm:prSet/>
      <dgm:spPr/>
      <dgm:t>
        <a:bodyPr/>
        <a:lstStyle/>
        <a:p>
          <a:endParaRPr lang="en-US"/>
        </a:p>
      </dgm:t>
    </dgm:pt>
    <dgm:pt modelId="{CD7CB735-B84E-4B5F-84D9-930CCC87AB45}" type="pres">
      <dgm:prSet presAssocID="{6A13C06D-5634-4E46-9833-9E791EC5259D}" presName="linearFlow" presStyleCnt="0">
        <dgm:presLayoutVars>
          <dgm:dir/>
          <dgm:resizeHandles val="exact"/>
        </dgm:presLayoutVars>
      </dgm:prSet>
      <dgm:spPr/>
    </dgm:pt>
    <dgm:pt modelId="{3E3EB26C-8009-4938-9721-DB0AA105F7CF}" type="pres">
      <dgm:prSet presAssocID="{9D33B762-162E-41CD-B0E9-A0E0B5B94DD7}" presName="composite" presStyleCnt="0"/>
      <dgm:spPr/>
    </dgm:pt>
    <dgm:pt modelId="{197A7B49-9E7E-4A1D-9666-97DB5A5E1721}" type="pres">
      <dgm:prSet presAssocID="{9D33B762-162E-41CD-B0E9-A0E0B5B94DD7}" presName="imgShp" presStyleLbl="fgImgPlace1" presStyleIdx="0" presStyleCnt="1" custScaleX="79947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ustomer review with solid fill"/>
        </a:ext>
      </dgm:extLst>
    </dgm:pt>
    <dgm:pt modelId="{435F9CDE-0B42-4A6D-842F-CDFF09D5387E}" type="pres">
      <dgm:prSet presAssocID="{9D33B762-162E-41CD-B0E9-A0E0B5B94DD7}" presName="txShp" presStyleLbl="node1" presStyleIdx="0" presStyleCnt="1" custLinFactNeighborX="662" custLinFactNeighborY="-873">
        <dgm:presLayoutVars>
          <dgm:bulletEnabled val="1"/>
        </dgm:presLayoutVars>
      </dgm:prSet>
      <dgm:spPr/>
    </dgm:pt>
  </dgm:ptLst>
  <dgm:cxnLst>
    <dgm:cxn modelId="{2E507100-F6E8-416F-A0AB-11A718DDE1F0}" type="presOf" srcId="{9D33B762-162E-41CD-B0E9-A0E0B5B94DD7}" destId="{435F9CDE-0B42-4A6D-842F-CDFF09D5387E}" srcOrd="0" destOrd="0" presId="urn:microsoft.com/office/officeart/2005/8/layout/vList3"/>
    <dgm:cxn modelId="{5B6FDFAA-AB8C-43B0-A74B-538D8D1F857E}" type="presOf" srcId="{6A13C06D-5634-4E46-9833-9E791EC5259D}" destId="{CD7CB735-B84E-4B5F-84D9-930CCC87AB45}" srcOrd="0" destOrd="0" presId="urn:microsoft.com/office/officeart/2005/8/layout/vList3"/>
    <dgm:cxn modelId="{28870BCB-0CE0-4D7D-AA4F-37993665DC75}" srcId="{6A13C06D-5634-4E46-9833-9E791EC5259D}" destId="{9D33B762-162E-41CD-B0E9-A0E0B5B94DD7}" srcOrd="0" destOrd="0" parTransId="{C3E2008F-8E9D-44FC-9C7A-C6FD7CB8D889}" sibTransId="{5496F4FA-6D91-441A-BB9A-80FF83EC58F2}"/>
    <dgm:cxn modelId="{4B4315BA-FEA6-486D-AB9F-858C7DDBEA26}" type="presParOf" srcId="{CD7CB735-B84E-4B5F-84D9-930CCC87AB45}" destId="{3E3EB26C-8009-4938-9721-DB0AA105F7CF}" srcOrd="0" destOrd="0" presId="urn:microsoft.com/office/officeart/2005/8/layout/vList3"/>
    <dgm:cxn modelId="{2EBE7228-90D5-423B-95A4-595E6DF7D49E}" type="presParOf" srcId="{3E3EB26C-8009-4938-9721-DB0AA105F7CF}" destId="{197A7B49-9E7E-4A1D-9666-97DB5A5E1721}" srcOrd="0" destOrd="0" presId="urn:microsoft.com/office/officeart/2005/8/layout/vList3"/>
    <dgm:cxn modelId="{EEDD20ED-6BE9-4A95-A5C4-89D187377E24}" type="presParOf" srcId="{3E3EB26C-8009-4938-9721-DB0AA105F7CF}" destId="{435F9CDE-0B42-4A6D-842F-CDFF09D5387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B8F9955F-DEBD-41AB-B2C6-A7AE7474504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26CE4FA-4C6C-47E6-B537-5795E52982F3}">
      <dgm:prSet/>
      <dgm:spPr>
        <a:solidFill>
          <a:schemeClr val="accent2">
            <a:lumMod val="75000"/>
          </a:schemeClr>
        </a:solidFill>
        <a:ln w="57150">
          <a:solidFill>
            <a:srgbClr val="00B0F0"/>
          </a:solidFill>
        </a:ln>
      </dgm:spPr>
      <dgm:t>
        <a:bodyPr/>
        <a:lstStyle/>
        <a:p>
          <a:r>
            <a:rPr lang="en-US" dirty="0" err="1"/>
            <a:t>ইলেকট্রনের</a:t>
          </a:r>
          <a:r>
            <a:rPr lang="en-US" dirty="0"/>
            <a:t> </a:t>
          </a:r>
          <a:r>
            <a:rPr lang="en-US" dirty="0" err="1"/>
            <a:t>বৈশিষ্ট্য</a:t>
          </a:r>
          <a:r>
            <a:rPr lang="en-US" dirty="0"/>
            <a:t> </a:t>
          </a:r>
          <a:r>
            <a:rPr lang="en-US" dirty="0" err="1"/>
            <a:t>লেখ</a:t>
          </a:r>
          <a:endParaRPr lang="en-US" dirty="0"/>
        </a:p>
      </dgm:t>
    </dgm:pt>
    <dgm:pt modelId="{7331BB22-068E-4FF7-ADA3-BF4E25429085}" type="parTrans" cxnId="{3F58825D-B39E-4175-9E1F-E4D751D5FC2B}">
      <dgm:prSet/>
      <dgm:spPr/>
      <dgm:t>
        <a:bodyPr/>
        <a:lstStyle/>
        <a:p>
          <a:endParaRPr lang="en-US"/>
        </a:p>
      </dgm:t>
    </dgm:pt>
    <dgm:pt modelId="{4DDBAD64-06C1-4455-94DA-DB2E786AD418}" type="sibTrans" cxnId="{3F58825D-B39E-4175-9E1F-E4D751D5FC2B}">
      <dgm:prSet/>
      <dgm:spPr/>
      <dgm:t>
        <a:bodyPr/>
        <a:lstStyle/>
        <a:p>
          <a:endParaRPr lang="en-US"/>
        </a:p>
      </dgm:t>
    </dgm:pt>
    <dgm:pt modelId="{384A2B5C-7848-4DC7-84F5-51043228B669}" type="pres">
      <dgm:prSet presAssocID="{B8F9955F-DEBD-41AB-B2C6-A7AE74745047}" presName="Name0" presStyleCnt="0">
        <dgm:presLayoutVars>
          <dgm:dir/>
          <dgm:animLvl val="lvl"/>
          <dgm:resizeHandles val="exact"/>
        </dgm:presLayoutVars>
      </dgm:prSet>
      <dgm:spPr/>
    </dgm:pt>
    <dgm:pt modelId="{E038714D-D745-4DA4-B50A-295C8778D9CB}" type="pres">
      <dgm:prSet presAssocID="{F26CE4FA-4C6C-47E6-B537-5795E52982F3}" presName="composite" presStyleCnt="0"/>
      <dgm:spPr/>
    </dgm:pt>
    <dgm:pt modelId="{99692163-3A5C-4AC4-9670-D55DD7721361}" type="pres">
      <dgm:prSet presAssocID="{F26CE4FA-4C6C-47E6-B537-5795E52982F3}" presName="parTx" presStyleLbl="alignNode1" presStyleIdx="0" presStyleCnt="1" custScaleY="125196">
        <dgm:presLayoutVars>
          <dgm:chMax val="0"/>
          <dgm:chPref val="0"/>
          <dgm:bulletEnabled val="1"/>
        </dgm:presLayoutVars>
      </dgm:prSet>
      <dgm:spPr/>
    </dgm:pt>
    <dgm:pt modelId="{2FCA98B4-9EF7-4482-BF4D-8BAFC6B4B06B}" type="pres">
      <dgm:prSet presAssocID="{F26CE4FA-4C6C-47E6-B537-5795E52982F3}" presName="desTx" presStyleLbl="alignAccFollowNode1" presStyleIdx="0" presStyleCnt="1">
        <dgm:presLayoutVars>
          <dgm:bulletEnabled val="1"/>
        </dgm:presLayoutVars>
      </dgm:prSet>
      <dgm:spPr>
        <a:ln w="38100">
          <a:solidFill>
            <a:srgbClr val="92D050">
              <a:alpha val="90000"/>
            </a:srgbClr>
          </a:solidFill>
        </a:ln>
        <a:scene3d>
          <a:camera prst="orthographicFront"/>
          <a:lightRig rig="threePt" dir="t"/>
        </a:scene3d>
        <a:sp3d>
          <a:bevelT w="101600" prst="riblet"/>
        </a:sp3d>
      </dgm:spPr>
    </dgm:pt>
  </dgm:ptLst>
  <dgm:cxnLst>
    <dgm:cxn modelId="{96774809-5F7D-4FDA-8407-9386AAA18071}" type="presOf" srcId="{F26CE4FA-4C6C-47E6-B537-5795E52982F3}" destId="{99692163-3A5C-4AC4-9670-D55DD7721361}" srcOrd="0" destOrd="0" presId="urn:microsoft.com/office/officeart/2005/8/layout/hList1"/>
    <dgm:cxn modelId="{3F58825D-B39E-4175-9E1F-E4D751D5FC2B}" srcId="{B8F9955F-DEBD-41AB-B2C6-A7AE74745047}" destId="{F26CE4FA-4C6C-47E6-B537-5795E52982F3}" srcOrd="0" destOrd="0" parTransId="{7331BB22-068E-4FF7-ADA3-BF4E25429085}" sibTransId="{4DDBAD64-06C1-4455-94DA-DB2E786AD418}"/>
    <dgm:cxn modelId="{20743948-C013-4AA9-AB1A-4177360C5EBE}" type="presOf" srcId="{B8F9955F-DEBD-41AB-B2C6-A7AE74745047}" destId="{384A2B5C-7848-4DC7-84F5-51043228B669}" srcOrd="0" destOrd="0" presId="urn:microsoft.com/office/officeart/2005/8/layout/hList1"/>
    <dgm:cxn modelId="{009B5B16-31F9-44F4-9718-27A48B70F404}" type="presParOf" srcId="{384A2B5C-7848-4DC7-84F5-51043228B669}" destId="{E038714D-D745-4DA4-B50A-295C8778D9CB}" srcOrd="0" destOrd="0" presId="urn:microsoft.com/office/officeart/2005/8/layout/hList1"/>
    <dgm:cxn modelId="{4DFBD304-4A81-4E18-B194-2545FA38F2B4}" type="presParOf" srcId="{E038714D-D745-4DA4-B50A-295C8778D9CB}" destId="{99692163-3A5C-4AC4-9670-D55DD7721361}" srcOrd="0" destOrd="0" presId="urn:microsoft.com/office/officeart/2005/8/layout/hList1"/>
    <dgm:cxn modelId="{B7932B6D-A9A4-4C8F-B93B-E9951A2EA159}" type="presParOf" srcId="{E038714D-D745-4DA4-B50A-295C8778D9CB}" destId="{2FCA98B4-9EF7-4482-BF4D-8BAFC6B4B06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82410243-EA07-4054-B6AE-E9ECCADF50D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5AC8C6A-7172-447B-9FA3-9D08920E4709}">
      <dgm:prSet/>
      <dgm:spPr>
        <a:ln w="57150">
          <a:solidFill>
            <a:srgbClr val="FF0000"/>
          </a:solidFill>
        </a:ln>
      </dgm:spPr>
      <dgm:t>
        <a:bodyPr/>
        <a:lstStyle/>
        <a:p>
          <a:r>
            <a:rPr lang="en-US" dirty="0" err="1"/>
            <a:t>প্রোটনের</a:t>
          </a:r>
          <a:r>
            <a:rPr lang="en-US" dirty="0"/>
            <a:t> </a:t>
          </a:r>
          <a:r>
            <a:rPr lang="en-US" dirty="0" err="1"/>
            <a:t>বৈশিষ্ট্য</a:t>
          </a:r>
          <a:r>
            <a:rPr lang="en-US" dirty="0"/>
            <a:t> </a:t>
          </a:r>
          <a:r>
            <a:rPr lang="en-US" dirty="0" err="1"/>
            <a:t>লেখ</a:t>
          </a:r>
          <a:endParaRPr lang="en-US" dirty="0"/>
        </a:p>
      </dgm:t>
    </dgm:pt>
    <dgm:pt modelId="{4591CD08-C195-46EC-A5D6-A7E78DEDF0CD}" type="parTrans" cxnId="{352CF438-19ED-4499-BCBF-C9EECC69A92F}">
      <dgm:prSet/>
      <dgm:spPr/>
      <dgm:t>
        <a:bodyPr/>
        <a:lstStyle/>
        <a:p>
          <a:endParaRPr lang="en-US"/>
        </a:p>
      </dgm:t>
    </dgm:pt>
    <dgm:pt modelId="{053F4C25-5663-4564-B9B9-887472195739}" type="sibTrans" cxnId="{352CF438-19ED-4499-BCBF-C9EECC69A92F}">
      <dgm:prSet/>
      <dgm:spPr/>
      <dgm:t>
        <a:bodyPr/>
        <a:lstStyle/>
        <a:p>
          <a:endParaRPr lang="en-US"/>
        </a:p>
      </dgm:t>
    </dgm:pt>
    <dgm:pt modelId="{2BFB8685-58E1-4326-ABC7-387F8C97DC9F}" type="pres">
      <dgm:prSet presAssocID="{82410243-EA07-4054-B6AE-E9ECCADF50D9}" presName="Name0" presStyleCnt="0">
        <dgm:presLayoutVars>
          <dgm:dir/>
          <dgm:animLvl val="lvl"/>
          <dgm:resizeHandles val="exact"/>
        </dgm:presLayoutVars>
      </dgm:prSet>
      <dgm:spPr/>
    </dgm:pt>
    <dgm:pt modelId="{302593B2-CE90-4A42-8CF5-EEA35B17F9DE}" type="pres">
      <dgm:prSet presAssocID="{85AC8C6A-7172-447B-9FA3-9D08920E4709}" presName="composite" presStyleCnt="0"/>
      <dgm:spPr/>
    </dgm:pt>
    <dgm:pt modelId="{996FCF06-CD7C-4533-9DEF-D7654E558D2F}" type="pres">
      <dgm:prSet presAssocID="{85AC8C6A-7172-447B-9FA3-9D08920E4709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ABC2A8CD-6B34-497D-93D6-C761A73A2905}" type="pres">
      <dgm:prSet presAssocID="{85AC8C6A-7172-447B-9FA3-9D08920E4709}" presName="desTx" presStyleLbl="alignAccFollowNode1" presStyleIdx="0" presStyleCnt="1" custLinFactNeighborY="1257">
        <dgm:presLayoutVars>
          <dgm:bulletEnabled val="1"/>
        </dgm:presLayoutVars>
      </dgm:prSet>
      <dgm:spPr>
        <a:ln w="38100">
          <a:solidFill>
            <a:srgbClr val="00B050">
              <a:alpha val="90000"/>
            </a:srgbClr>
          </a:solidFill>
        </a:ln>
      </dgm:spPr>
    </dgm:pt>
  </dgm:ptLst>
  <dgm:cxnLst>
    <dgm:cxn modelId="{352CF438-19ED-4499-BCBF-C9EECC69A92F}" srcId="{82410243-EA07-4054-B6AE-E9ECCADF50D9}" destId="{85AC8C6A-7172-447B-9FA3-9D08920E4709}" srcOrd="0" destOrd="0" parTransId="{4591CD08-C195-46EC-A5D6-A7E78DEDF0CD}" sibTransId="{053F4C25-5663-4564-B9B9-887472195739}"/>
    <dgm:cxn modelId="{B444AA46-EB92-4487-93B9-A138EC756DDF}" type="presOf" srcId="{85AC8C6A-7172-447B-9FA3-9D08920E4709}" destId="{996FCF06-CD7C-4533-9DEF-D7654E558D2F}" srcOrd="0" destOrd="0" presId="urn:microsoft.com/office/officeart/2005/8/layout/hList1"/>
    <dgm:cxn modelId="{1A7B9B9A-834C-43DE-A938-BD43384D3E06}" type="presOf" srcId="{82410243-EA07-4054-B6AE-E9ECCADF50D9}" destId="{2BFB8685-58E1-4326-ABC7-387F8C97DC9F}" srcOrd="0" destOrd="0" presId="urn:microsoft.com/office/officeart/2005/8/layout/hList1"/>
    <dgm:cxn modelId="{F5175342-0046-42A1-9EEE-2BB01A2457FE}" type="presParOf" srcId="{2BFB8685-58E1-4326-ABC7-387F8C97DC9F}" destId="{302593B2-CE90-4A42-8CF5-EEA35B17F9DE}" srcOrd="0" destOrd="0" presId="urn:microsoft.com/office/officeart/2005/8/layout/hList1"/>
    <dgm:cxn modelId="{E0F99377-B4CA-46A6-9246-B922778B6469}" type="presParOf" srcId="{302593B2-CE90-4A42-8CF5-EEA35B17F9DE}" destId="{996FCF06-CD7C-4533-9DEF-D7654E558D2F}" srcOrd="0" destOrd="0" presId="urn:microsoft.com/office/officeart/2005/8/layout/hList1"/>
    <dgm:cxn modelId="{571CF8E3-3F23-477A-997F-E6C78937665E}" type="presParOf" srcId="{302593B2-CE90-4A42-8CF5-EEA35B17F9DE}" destId="{ABC2A8CD-6B34-497D-93D6-C761A73A290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4D52CF5D-B791-4E5A-B996-46C52728C3AA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598D67-3653-471C-BC30-05DE3AAD6553}">
      <dgm:prSet/>
      <dgm:spPr>
        <a:solidFill>
          <a:schemeClr val="accent6"/>
        </a:solidFill>
        <a:ln w="57150">
          <a:solidFill>
            <a:srgbClr val="FFFF00"/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n-US" b="1" u="sng" spc="600" dirty="0" err="1"/>
            <a:t>মূল্যায়ন</a:t>
          </a:r>
          <a:endParaRPr lang="en-US" u="sng" spc="600" dirty="0"/>
        </a:p>
      </dgm:t>
    </dgm:pt>
    <dgm:pt modelId="{9F7B1557-67F9-44AE-852C-1396845E5FBE}" type="parTrans" cxnId="{BB999C2F-03AC-4BE5-A1A1-737E56CDEC5D}">
      <dgm:prSet/>
      <dgm:spPr/>
      <dgm:t>
        <a:bodyPr/>
        <a:lstStyle/>
        <a:p>
          <a:endParaRPr lang="en-US"/>
        </a:p>
      </dgm:t>
    </dgm:pt>
    <dgm:pt modelId="{EA0ADF37-2C6E-4E5D-A130-597235FB9D02}" type="sibTrans" cxnId="{BB999C2F-03AC-4BE5-A1A1-737E56CDEC5D}">
      <dgm:prSet/>
      <dgm:spPr/>
      <dgm:t>
        <a:bodyPr/>
        <a:lstStyle/>
        <a:p>
          <a:endParaRPr lang="en-US"/>
        </a:p>
      </dgm:t>
    </dgm:pt>
    <dgm:pt modelId="{BD3335B8-60D3-4704-B2C0-4781F97E3E76}" type="pres">
      <dgm:prSet presAssocID="{4D52CF5D-B791-4E5A-B996-46C52728C3A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C489923-2B7F-4D60-B9AC-B8E8C5D26572}" type="pres">
      <dgm:prSet presAssocID="{44598D67-3653-471C-BC30-05DE3AAD6553}" presName="root" presStyleCnt="0"/>
      <dgm:spPr/>
    </dgm:pt>
    <dgm:pt modelId="{B3D8B208-EA72-493F-90CC-6358C770DCB6}" type="pres">
      <dgm:prSet presAssocID="{44598D67-3653-471C-BC30-05DE3AAD6553}" presName="rootComposite" presStyleCnt="0"/>
      <dgm:spPr/>
    </dgm:pt>
    <dgm:pt modelId="{68843DC1-D312-4817-801A-F70FC2D45746}" type="pres">
      <dgm:prSet presAssocID="{44598D67-3653-471C-BC30-05DE3AAD6553}" presName="rootText" presStyleLbl="node1" presStyleIdx="0" presStyleCnt="1" custScaleX="187273"/>
      <dgm:spPr/>
    </dgm:pt>
    <dgm:pt modelId="{9EDD20FC-D204-478E-ABAD-F1B0BC52B7EF}" type="pres">
      <dgm:prSet presAssocID="{44598D67-3653-471C-BC30-05DE3AAD6553}" presName="rootConnector" presStyleLbl="node1" presStyleIdx="0" presStyleCnt="1"/>
      <dgm:spPr/>
    </dgm:pt>
    <dgm:pt modelId="{98581921-4D31-4B65-B0E5-256A09DAE0B1}" type="pres">
      <dgm:prSet presAssocID="{44598D67-3653-471C-BC30-05DE3AAD6553}" presName="childShape" presStyleCnt="0"/>
      <dgm:spPr/>
    </dgm:pt>
  </dgm:ptLst>
  <dgm:cxnLst>
    <dgm:cxn modelId="{17AABA1F-3046-4607-95E6-C9C1052A5F1A}" type="presOf" srcId="{4D52CF5D-B791-4E5A-B996-46C52728C3AA}" destId="{BD3335B8-60D3-4704-B2C0-4781F97E3E76}" srcOrd="0" destOrd="0" presId="urn:microsoft.com/office/officeart/2005/8/layout/hierarchy3"/>
    <dgm:cxn modelId="{BB999C2F-03AC-4BE5-A1A1-737E56CDEC5D}" srcId="{4D52CF5D-B791-4E5A-B996-46C52728C3AA}" destId="{44598D67-3653-471C-BC30-05DE3AAD6553}" srcOrd="0" destOrd="0" parTransId="{9F7B1557-67F9-44AE-852C-1396845E5FBE}" sibTransId="{EA0ADF37-2C6E-4E5D-A130-597235FB9D02}"/>
    <dgm:cxn modelId="{C4792038-0EDE-4F7F-B9BB-3732FA9DDF1C}" type="presOf" srcId="{44598D67-3653-471C-BC30-05DE3AAD6553}" destId="{68843DC1-D312-4817-801A-F70FC2D45746}" srcOrd="0" destOrd="0" presId="urn:microsoft.com/office/officeart/2005/8/layout/hierarchy3"/>
    <dgm:cxn modelId="{0667377A-305F-4BE6-ABFA-83A9EB3BC7CD}" type="presOf" srcId="{44598D67-3653-471C-BC30-05DE3AAD6553}" destId="{9EDD20FC-D204-478E-ABAD-F1B0BC52B7EF}" srcOrd="1" destOrd="0" presId="urn:microsoft.com/office/officeart/2005/8/layout/hierarchy3"/>
    <dgm:cxn modelId="{FE9318CA-B06A-4F9C-A20B-B555E6348053}" type="presParOf" srcId="{BD3335B8-60D3-4704-B2C0-4781F97E3E76}" destId="{9C489923-2B7F-4D60-B9AC-B8E8C5D26572}" srcOrd="0" destOrd="0" presId="urn:microsoft.com/office/officeart/2005/8/layout/hierarchy3"/>
    <dgm:cxn modelId="{A46CD895-B54D-4C37-BDF5-EAE2844DAC87}" type="presParOf" srcId="{9C489923-2B7F-4D60-B9AC-B8E8C5D26572}" destId="{B3D8B208-EA72-493F-90CC-6358C770DCB6}" srcOrd="0" destOrd="0" presId="urn:microsoft.com/office/officeart/2005/8/layout/hierarchy3"/>
    <dgm:cxn modelId="{0DEBA644-9E49-46C6-93B5-B2EF1C8079A8}" type="presParOf" srcId="{B3D8B208-EA72-493F-90CC-6358C770DCB6}" destId="{68843DC1-D312-4817-801A-F70FC2D45746}" srcOrd="0" destOrd="0" presId="urn:microsoft.com/office/officeart/2005/8/layout/hierarchy3"/>
    <dgm:cxn modelId="{BAC27C02-21A2-47C7-8FF9-0155A1F48769}" type="presParOf" srcId="{B3D8B208-EA72-493F-90CC-6358C770DCB6}" destId="{9EDD20FC-D204-478E-ABAD-F1B0BC52B7EF}" srcOrd="1" destOrd="0" presId="urn:microsoft.com/office/officeart/2005/8/layout/hierarchy3"/>
    <dgm:cxn modelId="{44C205F2-FE61-4383-A0F7-61670B3266E3}" type="presParOf" srcId="{9C489923-2B7F-4D60-B9AC-B8E8C5D26572}" destId="{98581921-4D31-4B65-B0E5-256A09DAE0B1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E4DF67-6B54-488B-B7A5-E85BD68F1608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5DC6C88-B66A-4CFC-93B3-932388586A2E}">
      <dgm:prSet/>
      <dgm:spPr/>
      <dgm:t>
        <a:bodyPr/>
        <a:lstStyle/>
        <a:p>
          <a:r>
            <a:rPr lang="en-US" b="1"/>
            <a:t>মূল কণিকার প্রকারভেদ</a:t>
          </a:r>
          <a:endParaRPr lang="en-US"/>
        </a:p>
      </dgm:t>
    </dgm:pt>
    <dgm:pt modelId="{0EE43E10-6245-495A-A8AE-C634885DF059}" type="parTrans" cxnId="{292B7C1B-D9E0-4272-8A0E-73CA66099E32}">
      <dgm:prSet/>
      <dgm:spPr/>
      <dgm:t>
        <a:bodyPr/>
        <a:lstStyle/>
        <a:p>
          <a:endParaRPr lang="en-US"/>
        </a:p>
      </dgm:t>
    </dgm:pt>
    <dgm:pt modelId="{DD6A28AF-D33D-48D0-9152-BB275163A248}" type="sibTrans" cxnId="{292B7C1B-D9E0-4272-8A0E-73CA66099E32}">
      <dgm:prSet/>
      <dgm:spPr/>
      <dgm:t>
        <a:bodyPr/>
        <a:lstStyle/>
        <a:p>
          <a:endParaRPr lang="en-US"/>
        </a:p>
      </dgm:t>
    </dgm:pt>
    <dgm:pt modelId="{EA17C879-4029-4338-B8AF-8D38CBD13B48}" type="pres">
      <dgm:prSet presAssocID="{60E4DF67-6B54-488B-B7A5-E85BD68F1608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E416B191-D731-4F2F-8044-C569C4A7AEE6}" type="pres">
      <dgm:prSet presAssocID="{15DC6C88-B66A-4CFC-93B3-932388586A2E}" presName="circle1" presStyleLbl="node1" presStyleIdx="0" presStyleCnt="1"/>
      <dgm:spPr/>
    </dgm:pt>
    <dgm:pt modelId="{C5603DC9-CF89-4395-982E-A45E626929F2}" type="pres">
      <dgm:prSet presAssocID="{15DC6C88-B66A-4CFC-93B3-932388586A2E}" presName="space" presStyleCnt="0"/>
      <dgm:spPr/>
    </dgm:pt>
    <dgm:pt modelId="{8DB34FDA-1B72-4891-B191-7CA0431137DB}" type="pres">
      <dgm:prSet presAssocID="{15DC6C88-B66A-4CFC-93B3-932388586A2E}" presName="rect1" presStyleLbl="alignAcc1" presStyleIdx="0" presStyleCnt="1"/>
      <dgm:spPr/>
    </dgm:pt>
    <dgm:pt modelId="{92FE064D-553A-41EC-89C3-75F209F4C611}" type="pres">
      <dgm:prSet presAssocID="{15DC6C88-B66A-4CFC-93B3-932388586A2E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6923A118-F4F4-4CEF-AB30-7DDACEC4CE54}" type="presOf" srcId="{60E4DF67-6B54-488B-B7A5-E85BD68F1608}" destId="{EA17C879-4029-4338-B8AF-8D38CBD13B48}" srcOrd="0" destOrd="0" presId="urn:microsoft.com/office/officeart/2005/8/layout/target3"/>
    <dgm:cxn modelId="{292B7C1B-D9E0-4272-8A0E-73CA66099E32}" srcId="{60E4DF67-6B54-488B-B7A5-E85BD68F1608}" destId="{15DC6C88-B66A-4CFC-93B3-932388586A2E}" srcOrd="0" destOrd="0" parTransId="{0EE43E10-6245-495A-A8AE-C634885DF059}" sibTransId="{DD6A28AF-D33D-48D0-9152-BB275163A248}"/>
    <dgm:cxn modelId="{9567774C-49E6-49FE-A282-A1C8A15B1B69}" type="presOf" srcId="{15DC6C88-B66A-4CFC-93B3-932388586A2E}" destId="{8DB34FDA-1B72-4891-B191-7CA0431137DB}" srcOrd="0" destOrd="0" presId="urn:microsoft.com/office/officeart/2005/8/layout/target3"/>
    <dgm:cxn modelId="{5FB9CA7B-2CEA-4349-8F89-BE2916A7826E}" type="presOf" srcId="{15DC6C88-B66A-4CFC-93B3-932388586A2E}" destId="{92FE064D-553A-41EC-89C3-75F209F4C611}" srcOrd="1" destOrd="0" presId="urn:microsoft.com/office/officeart/2005/8/layout/target3"/>
    <dgm:cxn modelId="{027069C5-4481-4675-AF6C-18809DF5D17B}" type="presParOf" srcId="{EA17C879-4029-4338-B8AF-8D38CBD13B48}" destId="{E416B191-D731-4F2F-8044-C569C4A7AEE6}" srcOrd="0" destOrd="0" presId="urn:microsoft.com/office/officeart/2005/8/layout/target3"/>
    <dgm:cxn modelId="{0FB8D6D4-7290-44CD-9427-73AB83748543}" type="presParOf" srcId="{EA17C879-4029-4338-B8AF-8D38CBD13B48}" destId="{C5603DC9-CF89-4395-982E-A45E626929F2}" srcOrd="1" destOrd="0" presId="urn:microsoft.com/office/officeart/2005/8/layout/target3"/>
    <dgm:cxn modelId="{04E5CB23-9A04-4F9E-B9DA-CCDB56EA554D}" type="presParOf" srcId="{EA17C879-4029-4338-B8AF-8D38CBD13B48}" destId="{8DB34FDA-1B72-4891-B191-7CA0431137DB}" srcOrd="2" destOrd="0" presId="urn:microsoft.com/office/officeart/2005/8/layout/target3"/>
    <dgm:cxn modelId="{DCB569F1-D982-408E-8214-30EF295259B2}" type="presParOf" srcId="{EA17C879-4029-4338-B8AF-8D38CBD13B48}" destId="{92FE064D-553A-41EC-89C3-75F209F4C611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BB1B78C6-AF09-4FD3-BCD8-DB4D787609A7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9D1E84-BDCE-4963-83FE-7517827B52ED}">
      <dgm:prSet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r>
            <a:rPr lang="en-US" b="1" dirty="0" err="1"/>
            <a:t>প্রশ্ন</a:t>
          </a:r>
          <a:r>
            <a:rPr lang="en-US" b="1" dirty="0"/>
            <a:t> ১: </a:t>
          </a:r>
          <a:r>
            <a:rPr lang="en-US" b="1" dirty="0" err="1"/>
            <a:t>ইলেকট্রনের</a:t>
          </a:r>
          <a:r>
            <a:rPr lang="en-US" b="1" dirty="0"/>
            <a:t> </a:t>
          </a:r>
          <a:r>
            <a:rPr lang="en-US" b="1" dirty="0" err="1"/>
            <a:t>প্রতীক</a:t>
          </a:r>
          <a:r>
            <a:rPr lang="en-US" dirty="0"/>
            <a:t> ?</a:t>
          </a:r>
        </a:p>
      </dgm:t>
    </dgm:pt>
    <dgm:pt modelId="{376DC90F-77C6-475E-BA7D-E20BD8D29BCE}" type="parTrans" cxnId="{635A0C7F-8DC3-4B72-8886-F212DBFC91BE}">
      <dgm:prSet/>
      <dgm:spPr/>
      <dgm:t>
        <a:bodyPr/>
        <a:lstStyle/>
        <a:p>
          <a:endParaRPr lang="en-US"/>
        </a:p>
      </dgm:t>
    </dgm:pt>
    <dgm:pt modelId="{4B776D2D-43DD-4975-B170-BB980607350F}" type="sibTrans" cxnId="{635A0C7F-8DC3-4B72-8886-F212DBFC91BE}">
      <dgm:prSet/>
      <dgm:spPr/>
      <dgm:t>
        <a:bodyPr/>
        <a:lstStyle/>
        <a:p>
          <a:endParaRPr lang="en-US"/>
        </a:p>
      </dgm:t>
    </dgm:pt>
    <dgm:pt modelId="{3AF4F9DB-3A09-4AD7-952B-089EEF1FAC2D}">
      <dgm:prSet/>
      <dgm:spPr>
        <a:solidFill>
          <a:schemeClr val="accent2">
            <a:lumMod val="75000"/>
          </a:schemeClr>
        </a:solidFill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r>
            <a:rPr lang="en-US" b="1" dirty="0" err="1"/>
            <a:t>প্রশ্ন</a:t>
          </a:r>
          <a:r>
            <a:rPr lang="en-US" b="1" dirty="0"/>
            <a:t> ২: </a:t>
          </a:r>
          <a:r>
            <a:rPr lang="en-US" b="1" dirty="0" err="1"/>
            <a:t>নিউট্রনের</a:t>
          </a:r>
          <a:r>
            <a:rPr lang="en-US" b="1" dirty="0"/>
            <a:t> </a:t>
          </a:r>
          <a:r>
            <a:rPr lang="en-US" b="1" dirty="0" err="1"/>
            <a:t>আবিষ্কারকের</a:t>
          </a:r>
          <a:r>
            <a:rPr lang="en-US" b="1" dirty="0"/>
            <a:t> </a:t>
          </a:r>
          <a:r>
            <a:rPr lang="en-US" b="1" dirty="0" err="1"/>
            <a:t>নাম</a:t>
          </a:r>
          <a:r>
            <a:rPr lang="en-US" dirty="0"/>
            <a:t> ?</a:t>
          </a:r>
        </a:p>
      </dgm:t>
    </dgm:pt>
    <dgm:pt modelId="{B57FF724-2599-4679-BEB1-4BD5F53216AD}" type="parTrans" cxnId="{7E99D819-6BFB-40B9-8D78-39FED006BFC5}">
      <dgm:prSet/>
      <dgm:spPr/>
      <dgm:t>
        <a:bodyPr/>
        <a:lstStyle/>
        <a:p>
          <a:endParaRPr lang="en-US"/>
        </a:p>
      </dgm:t>
    </dgm:pt>
    <dgm:pt modelId="{CBCED15B-60DE-4159-A2EC-0FD45BF833B3}" type="sibTrans" cxnId="{7E99D819-6BFB-40B9-8D78-39FED006BFC5}">
      <dgm:prSet/>
      <dgm:spPr/>
      <dgm:t>
        <a:bodyPr/>
        <a:lstStyle/>
        <a:p>
          <a:endParaRPr lang="en-US"/>
        </a:p>
      </dgm:t>
    </dgm:pt>
    <dgm:pt modelId="{B0B90CE0-B3B8-479E-B0E5-ACEB12663A68}">
      <dgm:prSet/>
      <dgm:spPr>
        <a:solidFill>
          <a:srgbClr val="FFC000"/>
        </a:solidFill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r>
            <a:rPr lang="en-US" b="1" dirty="0" err="1"/>
            <a:t>প্রশ্ন</a:t>
          </a:r>
          <a:r>
            <a:rPr lang="en-US" b="1" dirty="0"/>
            <a:t> ৩: </a:t>
          </a:r>
          <a:r>
            <a:rPr lang="en-US" b="1" dirty="0" err="1"/>
            <a:t>পরমানুতে</a:t>
          </a:r>
          <a:r>
            <a:rPr lang="en-US" b="1" dirty="0"/>
            <a:t> </a:t>
          </a:r>
          <a:r>
            <a:rPr lang="en-US" b="1" dirty="0" err="1"/>
            <a:t>ইলেকট্রনের</a:t>
          </a:r>
          <a:r>
            <a:rPr lang="en-US" b="1" dirty="0"/>
            <a:t> </a:t>
          </a:r>
          <a:r>
            <a:rPr lang="en-US" b="1" dirty="0" err="1"/>
            <a:t>অবস্থান</a:t>
          </a:r>
          <a:r>
            <a:rPr lang="en-US" dirty="0"/>
            <a:t> ?</a:t>
          </a:r>
        </a:p>
      </dgm:t>
    </dgm:pt>
    <dgm:pt modelId="{049CDC65-C56C-4348-9DF2-4B6327651EEC}" type="parTrans" cxnId="{A0E0CC52-9D65-4C9D-87BB-172A6AA5F163}">
      <dgm:prSet/>
      <dgm:spPr/>
      <dgm:t>
        <a:bodyPr/>
        <a:lstStyle/>
        <a:p>
          <a:endParaRPr lang="en-US"/>
        </a:p>
      </dgm:t>
    </dgm:pt>
    <dgm:pt modelId="{0081C444-C8CB-42D6-88E0-B35578C6E8F3}" type="sibTrans" cxnId="{A0E0CC52-9D65-4C9D-87BB-172A6AA5F163}">
      <dgm:prSet/>
      <dgm:spPr/>
      <dgm:t>
        <a:bodyPr/>
        <a:lstStyle/>
        <a:p>
          <a:endParaRPr lang="en-US"/>
        </a:p>
      </dgm:t>
    </dgm:pt>
    <dgm:pt modelId="{338B9CAB-26DB-4AA5-8D3A-3C76B4FED48A}" type="pres">
      <dgm:prSet presAssocID="{BB1B78C6-AF09-4FD3-BCD8-DB4D787609A7}" presName="linearFlow" presStyleCnt="0">
        <dgm:presLayoutVars>
          <dgm:dir/>
          <dgm:resizeHandles val="exact"/>
        </dgm:presLayoutVars>
      </dgm:prSet>
      <dgm:spPr/>
    </dgm:pt>
    <dgm:pt modelId="{84F62C63-2645-4588-A08F-52CCFACCA1F3}" type="pres">
      <dgm:prSet presAssocID="{D69D1E84-BDCE-4963-83FE-7517827B52ED}" presName="composite" presStyleCnt="0"/>
      <dgm:spPr>
        <a:scene3d>
          <a:camera prst="orthographicFront"/>
          <a:lightRig rig="threePt" dir="t"/>
        </a:scene3d>
        <a:sp3d>
          <a:bevelT w="139700" prst="cross"/>
        </a:sp3d>
      </dgm:spPr>
    </dgm:pt>
    <dgm:pt modelId="{DC777C7A-776F-497E-BFAB-20347CA5807E}" type="pres">
      <dgm:prSet presAssocID="{D69D1E84-BDCE-4963-83FE-7517827B52ED}" presName="imgShp" presStyleLbl="fgImgPlace1" presStyleIdx="0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/>
        </a:scene3d>
        <a:sp3d>
          <a:bevelT w="139700" prst="cross"/>
        </a:sp3d>
      </dgm:spPr>
      <dgm:extLst>
        <a:ext uri="{E40237B7-FDA0-4F09-8148-C483321AD2D9}">
          <dgm14:cNvPr xmlns:dgm14="http://schemas.microsoft.com/office/drawing/2010/diagram" id="0" name="" descr="Questions with solid fill"/>
        </a:ext>
      </dgm:extLst>
    </dgm:pt>
    <dgm:pt modelId="{E0E741AF-5E4E-4C8E-B1E7-C188F35F08AF}" type="pres">
      <dgm:prSet presAssocID="{D69D1E84-BDCE-4963-83FE-7517827B52ED}" presName="txShp" presStyleLbl="node1" presStyleIdx="0" presStyleCnt="3">
        <dgm:presLayoutVars>
          <dgm:bulletEnabled val="1"/>
        </dgm:presLayoutVars>
      </dgm:prSet>
      <dgm:spPr/>
    </dgm:pt>
    <dgm:pt modelId="{8D8026B2-07A7-4069-97F7-A52D3FFC4A19}" type="pres">
      <dgm:prSet presAssocID="{4B776D2D-43DD-4975-B170-BB980607350F}" presName="spacing" presStyleCnt="0"/>
      <dgm:spPr>
        <a:scene3d>
          <a:camera prst="orthographicFront"/>
          <a:lightRig rig="threePt" dir="t"/>
        </a:scene3d>
        <a:sp3d>
          <a:bevelT w="139700" prst="cross"/>
        </a:sp3d>
      </dgm:spPr>
    </dgm:pt>
    <dgm:pt modelId="{9657FD9E-EC26-4E13-8391-4AE40CD5EA5C}" type="pres">
      <dgm:prSet presAssocID="{3AF4F9DB-3A09-4AD7-952B-089EEF1FAC2D}" presName="composite" presStyleCnt="0"/>
      <dgm:spPr>
        <a:scene3d>
          <a:camera prst="orthographicFront"/>
          <a:lightRig rig="threePt" dir="t"/>
        </a:scene3d>
        <a:sp3d>
          <a:bevelT w="139700" prst="cross"/>
        </a:sp3d>
      </dgm:spPr>
    </dgm:pt>
    <dgm:pt modelId="{64842E75-110C-4B25-ADB3-BAC57B05A841}" type="pres">
      <dgm:prSet presAssocID="{3AF4F9DB-3A09-4AD7-952B-089EEF1FAC2D}" presName="imgShp" presStyleLbl="fgImgPlace1" presStyleIdx="1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/>
        </a:scene3d>
        <a:sp3d>
          <a:bevelT w="139700" prst="cross"/>
        </a:sp3d>
      </dgm:spPr>
      <dgm:extLst>
        <a:ext uri="{E40237B7-FDA0-4F09-8148-C483321AD2D9}">
          <dgm14:cNvPr xmlns:dgm14="http://schemas.microsoft.com/office/drawing/2010/diagram" id="0" name="" descr="Magnifying glass with solid fill"/>
        </a:ext>
      </dgm:extLst>
    </dgm:pt>
    <dgm:pt modelId="{D0592979-66F7-4DBE-9C6A-8EEF4ABF71DD}" type="pres">
      <dgm:prSet presAssocID="{3AF4F9DB-3A09-4AD7-952B-089EEF1FAC2D}" presName="txShp" presStyleLbl="node1" presStyleIdx="1" presStyleCnt="3">
        <dgm:presLayoutVars>
          <dgm:bulletEnabled val="1"/>
        </dgm:presLayoutVars>
      </dgm:prSet>
      <dgm:spPr/>
    </dgm:pt>
    <dgm:pt modelId="{F569D2A6-ED8E-4E9F-A503-0E16937FDA8F}" type="pres">
      <dgm:prSet presAssocID="{CBCED15B-60DE-4159-A2EC-0FD45BF833B3}" presName="spacing" presStyleCnt="0"/>
      <dgm:spPr>
        <a:scene3d>
          <a:camera prst="orthographicFront"/>
          <a:lightRig rig="threePt" dir="t"/>
        </a:scene3d>
        <a:sp3d>
          <a:bevelT w="139700" prst="cross"/>
        </a:sp3d>
      </dgm:spPr>
    </dgm:pt>
    <dgm:pt modelId="{B5DC2E6C-3899-4D5C-93BE-E7D7226B349B}" type="pres">
      <dgm:prSet presAssocID="{B0B90CE0-B3B8-479E-B0E5-ACEB12663A68}" presName="composite" presStyleCnt="0"/>
      <dgm:spPr>
        <a:scene3d>
          <a:camera prst="orthographicFront"/>
          <a:lightRig rig="threePt" dir="t"/>
        </a:scene3d>
        <a:sp3d>
          <a:bevelT w="139700" prst="cross"/>
        </a:sp3d>
      </dgm:spPr>
    </dgm:pt>
    <dgm:pt modelId="{EE1637C1-59BE-4463-B584-1CC31E9E771D}" type="pres">
      <dgm:prSet presAssocID="{B0B90CE0-B3B8-479E-B0E5-ACEB12663A68}" presName="imgShp" presStyleLbl="fgImgPlace1" presStyleIdx="2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/>
        </a:scene3d>
        <a:sp3d>
          <a:bevelT w="139700" prst="cross"/>
        </a:sp3d>
      </dgm:spPr>
      <dgm:extLst>
        <a:ext uri="{E40237B7-FDA0-4F09-8148-C483321AD2D9}">
          <dgm14:cNvPr xmlns:dgm14="http://schemas.microsoft.com/office/drawing/2010/diagram" id="0" name="" descr="Research with solid fill"/>
        </a:ext>
      </dgm:extLst>
    </dgm:pt>
    <dgm:pt modelId="{CAC108B0-D007-491B-B624-9C85EFB371C0}" type="pres">
      <dgm:prSet presAssocID="{B0B90CE0-B3B8-479E-B0E5-ACEB12663A68}" presName="txShp" presStyleLbl="node1" presStyleIdx="2" presStyleCnt="3">
        <dgm:presLayoutVars>
          <dgm:bulletEnabled val="1"/>
        </dgm:presLayoutVars>
      </dgm:prSet>
      <dgm:spPr/>
    </dgm:pt>
  </dgm:ptLst>
  <dgm:cxnLst>
    <dgm:cxn modelId="{8FAF860B-E232-49D2-AB07-2E040C3BE6EC}" type="presOf" srcId="{3AF4F9DB-3A09-4AD7-952B-089EEF1FAC2D}" destId="{D0592979-66F7-4DBE-9C6A-8EEF4ABF71DD}" srcOrd="0" destOrd="0" presId="urn:microsoft.com/office/officeart/2005/8/layout/vList3"/>
    <dgm:cxn modelId="{7E99D819-6BFB-40B9-8D78-39FED006BFC5}" srcId="{BB1B78C6-AF09-4FD3-BCD8-DB4D787609A7}" destId="{3AF4F9DB-3A09-4AD7-952B-089EEF1FAC2D}" srcOrd="1" destOrd="0" parTransId="{B57FF724-2599-4679-BEB1-4BD5F53216AD}" sibTransId="{CBCED15B-60DE-4159-A2EC-0FD45BF833B3}"/>
    <dgm:cxn modelId="{A0E0CC52-9D65-4C9D-87BB-172A6AA5F163}" srcId="{BB1B78C6-AF09-4FD3-BCD8-DB4D787609A7}" destId="{B0B90CE0-B3B8-479E-B0E5-ACEB12663A68}" srcOrd="2" destOrd="0" parTransId="{049CDC65-C56C-4348-9DF2-4B6327651EEC}" sibTransId="{0081C444-C8CB-42D6-88E0-B35578C6E8F3}"/>
    <dgm:cxn modelId="{635A0C7F-8DC3-4B72-8886-F212DBFC91BE}" srcId="{BB1B78C6-AF09-4FD3-BCD8-DB4D787609A7}" destId="{D69D1E84-BDCE-4963-83FE-7517827B52ED}" srcOrd="0" destOrd="0" parTransId="{376DC90F-77C6-475E-BA7D-E20BD8D29BCE}" sibTransId="{4B776D2D-43DD-4975-B170-BB980607350F}"/>
    <dgm:cxn modelId="{DFF4E6C6-C92B-4264-A181-C1EE332CDDB2}" type="presOf" srcId="{BB1B78C6-AF09-4FD3-BCD8-DB4D787609A7}" destId="{338B9CAB-26DB-4AA5-8D3A-3C76B4FED48A}" srcOrd="0" destOrd="0" presId="urn:microsoft.com/office/officeart/2005/8/layout/vList3"/>
    <dgm:cxn modelId="{5A3F95DC-8896-4153-B908-1D556710FB55}" type="presOf" srcId="{B0B90CE0-B3B8-479E-B0E5-ACEB12663A68}" destId="{CAC108B0-D007-491B-B624-9C85EFB371C0}" srcOrd="0" destOrd="0" presId="urn:microsoft.com/office/officeart/2005/8/layout/vList3"/>
    <dgm:cxn modelId="{4A8B21E7-0FCA-457E-B3E0-877C59583029}" type="presOf" srcId="{D69D1E84-BDCE-4963-83FE-7517827B52ED}" destId="{E0E741AF-5E4E-4C8E-B1E7-C188F35F08AF}" srcOrd="0" destOrd="0" presId="urn:microsoft.com/office/officeart/2005/8/layout/vList3"/>
    <dgm:cxn modelId="{DD4A4D66-482E-4A07-9F1F-96E5DAC43F91}" type="presParOf" srcId="{338B9CAB-26DB-4AA5-8D3A-3C76B4FED48A}" destId="{84F62C63-2645-4588-A08F-52CCFACCA1F3}" srcOrd="0" destOrd="0" presId="urn:microsoft.com/office/officeart/2005/8/layout/vList3"/>
    <dgm:cxn modelId="{7E07D67F-954B-4946-8B82-AADCC13D26F6}" type="presParOf" srcId="{84F62C63-2645-4588-A08F-52CCFACCA1F3}" destId="{DC777C7A-776F-497E-BFAB-20347CA5807E}" srcOrd="0" destOrd="0" presId="urn:microsoft.com/office/officeart/2005/8/layout/vList3"/>
    <dgm:cxn modelId="{D2AFD961-B80B-46AD-B8C0-E2D8A66EB88B}" type="presParOf" srcId="{84F62C63-2645-4588-A08F-52CCFACCA1F3}" destId="{E0E741AF-5E4E-4C8E-B1E7-C188F35F08AF}" srcOrd="1" destOrd="0" presId="urn:microsoft.com/office/officeart/2005/8/layout/vList3"/>
    <dgm:cxn modelId="{71473AE6-F359-4F9C-8277-70235E927E63}" type="presParOf" srcId="{338B9CAB-26DB-4AA5-8D3A-3C76B4FED48A}" destId="{8D8026B2-07A7-4069-97F7-A52D3FFC4A19}" srcOrd="1" destOrd="0" presId="urn:microsoft.com/office/officeart/2005/8/layout/vList3"/>
    <dgm:cxn modelId="{A5E0BE4F-77BA-4E6E-A316-4395DCF35563}" type="presParOf" srcId="{338B9CAB-26DB-4AA5-8D3A-3C76B4FED48A}" destId="{9657FD9E-EC26-4E13-8391-4AE40CD5EA5C}" srcOrd="2" destOrd="0" presId="urn:microsoft.com/office/officeart/2005/8/layout/vList3"/>
    <dgm:cxn modelId="{2DC39B87-235C-40CF-9411-66AB9AD3250B}" type="presParOf" srcId="{9657FD9E-EC26-4E13-8391-4AE40CD5EA5C}" destId="{64842E75-110C-4B25-ADB3-BAC57B05A841}" srcOrd="0" destOrd="0" presId="urn:microsoft.com/office/officeart/2005/8/layout/vList3"/>
    <dgm:cxn modelId="{07CB66CC-E830-446F-81C2-3D4C17A79A8C}" type="presParOf" srcId="{9657FD9E-EC26-4E13-8391-4AE40CD5EA5C}" destId="{D0592979-66F7-4DBE-9C6A-8EEF4ABF71DD}" srcOrd="1" destOrd="0" presId="urn:microsoft.com/office/officeart/2005/8/layout/vList3"/>
    <dgm:cxn modelId="{A2AAA0B6-245A-439F-924B-B13BC561D1DB}" type="presParOf" srcId="{338B9CAB-26DB-4AA5-8D3A-3C76B4FED48A}" destId="{F569D2A6-ED8E-4E9F-A503-0E16937FDA8F}" srcOrd="3" destOrd="0" presId="urn:microsoft.com/office/officeart/2005/8/layout/vList3"/>
    <dgm:cxn modelId="{AA4EACE1-24A7-4ED3-9429-A321B7278508}" type="presParOf" srcId="{338B9CAB-26DB-4AA5-8D3A-3C76B4FED48A}" destId="{B5DC2E6C-3899-4D5C-93BE-E7D7226B349B}" srcOrd="4" destOrd="0" presId="urn:microsoft.com/office/officeart/2005/8/layout/vList3"/>
    <dgm:cxn modelId="{82075E9F-3B4A-4D91-AFCE-F9D4F4CECF0B}" type="presParOf" srcId="{B5DC2E6C-3899-4D5C-93BE-E7D7226B349B}" destId="{EE1637C1-59BE-4463-B584-1CC31E9E771D}" srcOrd="0" destOrd="0" presId="urn:microsoft.com/office/officeart/2005/8/layout/vList3"/>
    <dgm:cxn modelId="{C0474B81-78D2-4348-809A-BF80E52E4479}" type="presParOf" srcId="{B5DC2E6C-3899-4D5C-93BE-E7D7226B349B}" destId="{CAC108B0-D007-491B-B624-9C85EFB371C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FCD16BF5-DFE4-4990-BF96-0A414D3A9B3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1DCE4A-839F-4460-8DB9-12DC1B3E04FF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b="1" dirty="0" err="1"/>
            <a:t>প্রশ্ন</a:t>
          </a:r>
          <a:r>
            <a:rPr lang="en-US" b="1" dirty="0"/>
            <a:t> ১: </a:t>
          </a:r>
          <a:r>
            <a:rPr lang="en-US" b="1" dirty="0" err="1"/>
            <a:t>চার্জ</a:t>
          </a:r>
          <a:r>
            <a:rPr lang="en-US" b="1" dirty="0"/>
            <a:t> </a:t>
          </a:r>
          <a:r>
            <a:rPr lang="en-US" b="1" dirty="0" err="1"/>
            <a:t>নিরপেক্ষ</a:t>
          </a:r>
          <a:r>
            <a:rPr lang="en-US" b="1" dirty="0"/>
            <a:t> </a:t>
          </a:r>
          <a:r>
            <a:rPr lang="en-US" b="1" dirty="0" err="1"/>
            <a:t>কণিকা</a:t>
          </a:r>
          <a:r>
            <a:rPr lang="en-US" b="1" dirty="0"/>
            <a:t> </a:t>
          </a:r>
          <a:r>
            <a:rPr lang="en-US" b="1" dirty="0" err="1"/>
            <a:t>নাম</a:t>
          </a:r>
          <a:r>
            <a:rPr lang="en-US" b="1" dirty="0"/>
            <a:t> </a:t>
          </a:r>
          <a:r>
            <a:rPr lang="en-US" b="1" dirty="0" err="1"/>
            <a:t>লেখ</a:t>
          </a:r>
          <a:r>
            <a:rPr lang="en-US" dirty="0"/>
            <a:t>?</a:t>
          </a:r>
        </a:p>
      </dgm:t>
    </dgm:pt>
    <dgm:pt modelId="{29DB81F2-4921-4451-A06E-D41146E9DE35}" type="parTrans" cxnId="{351C6F34-1853-48FC-94BF-F49C5984E517}">
      <dgm:prSet/>
      <dgm:spPr/>
      <dgm:t>
        <a:bodyPr/>
        <a:lstStyle/>
        <a:p>
          <a:endParaRPr lang="en-US"/>
        </a:p>
      </dgm:t>
    </dgm:pt>
    <dgm:pt modelId="{AEE675AE-643D-4EB5-A316-78C13DD19F55}" type="sibTrans" cxnId="{351C6F34-1853-48FC-94BF-F49C5984E517}">
      <dgm:prSet/>
      <dgm:spPr/>
      <dgm:t>
        <a:bodyPr/>
        <a:lstStyle/>
        <a:p>
          <a:endParaRPr lang="en-US"/>
        </a:p>
      </dgm:t>
    </dgm:pt>
    <dgm:pt modelId="{F8727092-F929-4F01-B412-C7DD24120AA0}">
      <dgm:prSet/>
      <dgm:spPr>
        <a:solidFill>
          <a:srgbClr val="92D050"/>
        </a:solidFill>
      </dgm:spPr>
      <dgm:t>
        <a:bodyPr/>
        <a:lstStyle/>
        <a:p>
          <a:r>
            <a:rPr lang="en-US" b="1" dirty="0" err="1"/>
            <a:t>প্রশ্ন</a:t>
          </a:r>
          <a:r>
            <a:rPr lang="en-US" b="1" dirty="0"/>
            <a:t> ২: </a:t>
          </a:r>
          <a:r>
            <a:rPr lang="en-US" b="1" dirty="0" err="1"/>
            <a:t>ভর</a:t>
          </a:r>
          <a:r>
            <a:rPr lang="en-US" b="1" dirty="0"/>
            <a:t> </a:t>
          </a:r>
          <a:r>
            <a:rPr lang="en-US" b="1" dirty="0" err="1"/>
            <a:t>সংখ্যা</a:t>
          </a:r>
          <a:r>
            <a:rPr lang="en-US" b="1" dirty="0"/>
            <a:t> </a:t>
          </a:r>
          <a:r>
            <a:rPr lang="en-US" b="1" dirty="0" err="1"/>
            <a:t>কি</a:t>
          </a:r>
          <a:r>
            <a:rPr lang="en-US" b="1" dirty="0"/>
            <a:t> </a:t>
          </a:r>
          <a:r>
            <a:rPr lang="en-US" dirty="0"/>
            <a:t>?</a:t>
          </a:r>
        </a:p>
      </dgm:t>
    </dgm:pt>
    <dgm:pt modelId="{72AE1333-23E2-4A1E-874D-D7659A99AA26}" type="parTrans" cxnId="{F67CD0C2-24C0-4F15-B141-8E54977411B1}">
      <dgm:prSet/>
      <dgm:spPr/>
      <dgm:t>
        <a:bodyPr/>
        <a:lstStyle/>
        <a:p>
          <a:endParaRPr lang="en-US"/>
        </a:p>
      </dgm:t>
    </dgm:pt>
    <dgm:pt modelId="{24DD3EE3-1768-46AE-B876-4817E25F82FF}" type="sibTrans" cxnId="{F67CD0C2-24C0-4F15-B141-8E54977411B1}">
      <dgm:prSet/>
      <dgm:spPr/>
      <dgm:t>
        <a:bodyPr/>
        <a:lstStyle/>
        <a:p>
          <a:endParaRPr lang="en-US"/>
        </a:p>
      </dgm:t>
    </dgm:pt>
    <dgm:pt modelId="{C67E79C1-060E-4250-A527-0478D2549FCD}">
      <dgm:prSet/>
      <dgm:spPr/>
      <dgm:t>
        <a:bodyPr/>
        <a:lstStyle/>
        <a:p>
          <a:r>
            <a:rPr lang="en-US" b="1" dirty="0" err="1"/>
            <a:t>প্রশ্ন</a:t>
          </a:r>
          <a:r>
            <a:rPr lang="en-US" b="1" dirty="0"/>
            <a:t> ৩: </a:t>
          </a:r>
          <a:r>
            <a:rPr lang="en-US" b="1" dirty="0" err="1"/>
            <a:t>কার্বন</a:t>
          </a:r>
          <a:r>
            <a:rPr lang="en-US" b="1" dirty="0"/>
            <a:t> (C) </a:t>
          </a:r>
          <a:r>
            <a:rPr lang="en-US" b="1" dirty="0" err="1"/>
            <a:t>ভর</a:t>
          </a:r>
          <a:r>
            <a:rPr lang="en-US" b="1" dirty="0"/>
            <a:t> </a:t>
          </a:r>
          <a:r>
            <a:rPr lang="en-US" b="1" dirty="0" err="1"/>
            <a:t>সংখ্যা</a:t>
          </a:r>
          <a:r>
            <a:rPr lang="en-US" b="1" dirty="0"/>
            <a:t> </a:t>
          </a:r>
          <a:r>
            <a:rPr lang="en-US" b="1" dirty="0" err="1"/>
            <a:t>কত</a:t>
          </a:r>
          <a:r>
            <a:rPr lang="en-US" dirty="0"/>
            <a:t>?</a:t>
          </a:r>
        </a:p>
      </dgm:t>
    </dgm:pt>
    <dgm:pt modelId="{875F8AC8-B609-4EA4-B1F0-D8A69E0F33D6}" type="parTrans" cxnId="{583A3443-CEFB-452D-B5CD-E1201BC5C242}">
      <dgm:prSet/>
      <dgm:spPr/>
      <dgm:t>
        <a:bodyPr/>
        <a:lstStyle/>
        <a:p>
          <a:endParaRPr lang="en-US"/>
        </a:p>
      </dgm:t>
    </dgm:pt>
    <dgm:pt modelId="{1E1229C7-1307-461E-9FA9-B6DD8264A45B}" type="sibTrans" cxnId="{583A3443-CEFB-452D-B5CD-E1201BC5C242}">
      <dgm:prSet/>
      <dgm:spPr/>
      <dgm:t>
        <a:bodyPr/>
        <a:lstStyle/>
        <a:p>
          <a:endParaRPr lang="en-US"/>
        </a:p>
      </dgm:t>
    </dgm:pt>
    <dgm:pt modelId="{05750869-7FBA-4228-AE90-57555D0B6472}" type="pres">
      <dgm:prSet presAssocID="{FCD16BF5-DFE4-4990-BF96-0A414D3A9B34}" presName="linear" presStyleCnt="0">
        <dgm:presLayoutVars>
          <dgm:animLvl val="lvl"/>
          <dgm:resizeHandles val="exact"/>
        </dgm:presLayoutVars>
      </dgm:prSet>
      <dgm:spPr/>
    </dgm:pt>
    <dgm:pt modelId="{C43E2483-3363-47ED-82ED-273CB158E66B}" type="pres">
      <dgm:prSet presAssocID="{951DCE4A-839F-4460-8DB9-12DC1B3E04F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DE440DB-A728-414F-9B54-8D36D6A10058}" type="pres">
      <dgm:prSet presAssocID="{AEE675AE-643D-4EB5-A316-78C13DD19F55}" presName="spacer" presStyleCnt="0"/>
      <dgm:spPr/>
    </dgm:pt>
    <dgm:pt modelId="{EA6E9B7F-F5AD-4183-A157-86A4DDF143EA}" type="pres">
      <dgm:prSet presAssocID="{F8727092-F929-4F01-B412-C7DD24120AA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14CE640-690A-4705-8F57-F8F6B6D2322D}" type="pres">
      <dgm:prSet presAssocID="{24DD3EE3-1768-46AE-B876-4817E25F82FF}" presName="spacer" presStyleCnt="0"/>
      <dgm:spPr/>
    </dgm:pt>
    <dgm:pt modelId="{FB7B033C-A4F8-4240-818D-E0DC03A41C87}" type="pres">
      <dgm:prSet presAssocID="{C67E79C1-060E-4250-A527-0478D2549FC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5A5E62B-AEB7-4B62-B1FF-FBE7E092C6D6}" type="presOf" srcId="{FCD16BF5-DFE4-4990-BF96-0A414D3A9B34}" destId="{05750869-7FBA-4228-AE90-57555D0B6472}" srcOrd="0" destOrd="0" presId="urn:microsoft.com/office/officeart/2005/8/layout/vList2"/>
    <dgm:cxn modelId="{351C6F34-1853-48FC-94BF-F49C5984E517}" srcId="{FCD16BF5-DFE4-4990-BF96-0A414D3A9B34}" destId="{951DCE4A-839F-4460-8DB9-12DC1B3E04FF}" srcOrd="0" destOrd="0" parTransId="{29DB81F2-4921-4451-A06E-D41146E9DE35}" sibTransId="{AEE675AE-643D-4EB5-A316-78C13DD19F55}"/>
    <dgm:cxn modelId="{6F072D5C-211B-4060-A528-4D2EFA2F8FF2}" type="presOf" srcId="{951DCE4A-839F-4460-8DB9-12DC1B3E04FF}" destId="{C43E2483-3363-47ED-82ED-273CB158E66B}" srcOrd="0" destOrd="0" presId="urn:microsoft.com/office/officeart/2005/8/layout/vList2"/>
    <dgm:cxn modelId="{23BFAB60-84F3-41A3-84D2-17010E0EFBBF}" type="presOf" srcId="{F8727092-F929-4F01-B412-C7DD24120AA0}" destId="{EA6E9B7F-F5AD-4183-A157-86A4DDF143EA}" srcOrd="0" destOrd="0" presId="urn:microsoft.com/office/officeart/2005/8/layout/vList2"/>
    <dgm:cxn modelId="{583A3443-CEFB-452D-B5CD-E1201BC5C242}" srcId="{FCD16BF5-DFE4-4990-BF96-0A414D3A9B34}" destId="{C67E79C1-060E-4250-A527-0478D2549FCD}" srcOrd="2" destOrd="0" parTransId="{875F8AC8-B609-4EA4-B1F0-D8A69E0F33D6}" sibTransId="{1E1229C7-1307-461E-9FA9-B6DD8264A45B}"/>
    <dgm:cxn modelId="{F67CD0C2-24C0-4F15-B141-8E54977411B1}" srcId="{FCD16BF5-DFE4-4990-BF96-0A414D3A9B34}" destId="{F8727092-F929-4F01-B412-C7DD24120AA0}" srcOrd="1" destOrd="0" parTransId="{72AE1333-23E2-4A1E-874D-D7659A99AA26}" sibTransId="{24DD3EE3-1768-46AE-B876-4817E25F82FF}"/>
    <dgm:cxn modelId="{636AEFE0-73CE-4C23-AC62-45047CC1DED1}" type="presOf" srcId="{C67E79C1-060E-4250-A527-0478D2549FCD}" destId="{FB7B033C-A4F8-4240-818D-E0DC03A41C87}" srcOrd="0" destOrd="0" presId="urn:microsoft.com/office/officeart/2005/8/layout/vList2"/>
    <dgm:cxn modelId="{A9E5E53E-3C6D-4BB7-84FE-0AEB994540BA}" type="presParOf" srcId="{05750869-7FBA-4228-AE90-57555D0B6472}" destId="{C43E2483-3363-47ED-82ED-273CB158E66B}" srcOrd="0" destOrd="0" presId="urn:microsoft.com/office/officeart/2005/8/layout/vList2"/>
    <dgm:cxn modelId="{63286471-D925-4343-AC71-BA88DDF2BAC0}" type="presParOf" srcId="{05750869-7FBA-4228-AE90-57555D0B6472}" destId="{7DE440DB-A728-414F-9B54-8D36D6A10058}" srcOrd="1" destOrd="0" presId="urn:microsoft.com/office/officeart/2005/8/layout/vList2"/>
    <dgm:cxn modelId="{E0C20335-2BA8-45C3-9A0A-5A54023BBEEA}" type="presParOf" srcId="{05750869-7FBA-4228-AE90-57555D0B6472}" destId="{EA6E9B7F-F5AD-4183-A157-86A4DDF143EA}" srcOrd="2" destOrd="0" presId="urn:microsoft.com/office/officeart/2005/8/layout/vList2"/>
    <dgm:cxn modelId="{6C268FC0-5835-493D-A9C4-EBE0062BD9AC}" type="presParOf" srcId="{05750869-7FBA-4228-AE90-57555D0B6472}" destId="{B14CE640-690A-4705-8F57-F8F6B6D2322D}" srcOrd="3" destOrd="0" presId="urn:microsoft.com/office/officeart/2005/8/layout/vList2"/>
    <dgm:cxn modelId="{62E380F2-D53E-430E-8B31-58352A45E4ED}" type="presParOf" srcId="{05750869-7FBA-4228-AE90-57555D0B6472}" destId="{FB7B033C-A4F8-4240-818D-E0DC03A41C8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4FD05F9C-6CB6-4352-A849-A07D673632D0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C32EEAF-0B45-486D-B5C0-570AF02E8BC0}">
      <dgm:prSet/>
      <dgm:spPr>
        <a:solidFill>
          <a:srgbClr val="FF0000"/>
        </a:solidFill>
      </dgm:spPr>
      <dgm:t>
        <a:bodyPr/>
        <a:lstStyle/>
        <a:p>
          <a:r>
            <a:rPr lang="en-US" b="1" dirty="0" err="1"/>
            <a:t>ধন্যবাদ</a:t>
          </a:r>
          <a:endParaRPr lang="en-US" b="1" dirty="0"/>
        </a:p>
      </dgm:t>
    </dgm:pt>
    <dgm:pt modelId="{ECF3AB70-591A-466E-B741-C0FB834A027E}" type="parTrans" cxnId="{263D9AC9-5B0A-4770-8A02-C224F1FE881E}">
      <dgm:prSet/>
      <dgm:spPr/>
      <dgm:t>
        <a:bodyPr/>
        <a:lstStyle/>
        <a:p>
          <a:endParaRPr lang="en-US"/>
        </a:p>
      </dgm:t>
    </dgm:pt>
    <dgm:pt modelId="{0EA9F78A-FF69-451A-A394-B28DD8F74F5E}" type="sibTrans" cxnId="{263D9AC9-5B0A-4770-8A02-C224F1FE881E}">
      <dgm:prSet/>
      <dgm:spPr/>
      <dgm:t>
        <a:bodyPr/>
        <a:lstStyle/>
        <a:p>
          <a:endParaRPr lang="en-US"/>
        </a:p>
      </dgm:t>
    </dgm:pt>
    <dgm:pt modelId="{466EB79A-75C3-4376-97E9-4241D14A7F08}" type="pres">
      <dgm:prSet presAssocID="{4FD05F9C-6CB6-4352-A849-A07D673632D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D52D49F0-D407-436B-A085-00119CF8156E}" type="pres">
      <dgm:prSet presAssocID="{FC32EEAF-0B45-486D-B5C0-570AF02E8BC0}" presName="horFlow" presStyleCnt="0"/>
      <dgm:spPr/>
    </dgm:pt>
    <dgm:pt modelId="{14D17844-6976-4A5E-9BED-0C430956D0D5}" type="pres">
      <dgm:prSet presAssocID="{FC32EEAF-0B45-486D-B5C0-570AF02E8BC0}" presName="bigChev" presStyleLbl="node1" presStyleIdx="0" presStyleCnt="1" custScaleX="155308"/>
      <dgm:spPr/>
    </dgm:pt>
  </dgm:ptLst>
  <dgm:cxnLst>
    <dgm:cxn modelId="{EFEDC82F-1FA8-47CC-8A21-200E339AC008}" type="presOf" srcId="{FC32EEAF-0B45-486D-B5C0-570AF02E8BC0}" destId="{14D17844-6976-4A5E-9BED-0C430956D0D5}" srcOrd="0" destOrd="0" presId="urn:microsoft.com/office/officeart/2005/8/layout/lProcess3"/>
    <dgm:cxn modelId="{263D9AC9-5B0A-4770-8A02-C224F1FE881E}" srcId="{4FD05F9C-6CB6-4352-A849-A07D673632D0}" destId="{FC32EEAF-0B45-486D-B5C0-570AF02E8BC0}" srcOrd="0" destOrd="0" parTransId="{ECF3AB70-591A-466E-B741-C0FB834A027E}" sibTransId="{0EA9F78A-FF69-451A-A394-B28DD8F74F5E}"/>
    <dgm:cxn modelId="{B467BCF3-4C7C-48C7-A7A6-A486796799EA}" type="presOf" srcId="{4FD05F9C-6CB6-4352-A849-A07D673632D0}" destId="{466EB79A-75C3-4376-97E9-4241D14A7F08}" srcOrd="0" destOrd="0" presId="urn:microsoft.com/office/officeart/2005/8/layout/lProcess3"/>
    <dgm:cxn modelId="{676D0B2B-C520-4D63-8DEE-A17055B0C74E}" type="presParOf" srcId="{466EB79A-75C3-4376-97E9-4241D14A7F08}" destId="{D52D49F0-D407-436B-A085-00119CF8156E}" srcOrd="0" destOrd="0" presId="urn:microsoft.com/office/officeart/2005/8/layout/lProcess3"/>
    <dgm:cxn modelId="{A14B0868-EA92-43AA-8CB9-1AD1D6D5B85E}" type="presParOf" srcId="{D52D49F0-D407-436B-A085-00119CF8156E}" destId="{14D17844-6976-4A5E-9BED-0C430956D0D5}" srcOrd="0" destOrd="0" presId="urn:microsoft.com/office/officeart/2005/8/layout/lProcess3"/>
  </dgm:cxnLst>
  <dgm:bg/>
  <dgm:whole>
    <a:ln>
      <a:solidFill>
        <a:srgbClr val="7030A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0C14F76-DB5B-4649-9B43-4F10B45C8E3D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B1574F-910B-4628-8F7D-D82E2C29B583}">
      <dgm:prSet/>
      <dgm:spPr>
        <a:solidFill>
          <a:srgbClr val="92D050"/>
        </a:solidFill>
      </dgm:spPr>
      <dgm:t>
        <a:bodyPr/>
        <a:lstStyle/>
        <a:p>
          <a:pPr>
            <a:buNone/>
          </a:pPr>
          <a:r>
            <a:rPr lang="en-US" b="0" i="0" dirty="0"/>
            <a:t>    </a:t>
          </a:r>
          <a:r>
            <a:rPr lang="en-US" b="0" i="0" dirty="0" err="1"/>
            <a:t>পরমাণুর</a:t>
          </a:r>
          <a:r>
            <a:rPr lang="en-US" b="0" i="0" dirty="0"/>
            <a:t> </a:t>
          </a:r>
          <a:r>
            <a:rPr lang="en-US" b="0" i="0" dirty="0" err="1"/>
            <a:t>কণিকাগুলোকে</a:t>
          </a:r>
          <a:r>
            <a:rPr lang="en-US" b="0" i="0" dirty="0"/>
            <a:t> </a:t>
          </a:r>
          <a:r>
            <a:rPr lang="en-US" b="0" i="0" dirty="0" err="1"/>
            <a:t>প্রধানত</a:t>
          </a:r>
          <a:r>
            <a:rPr lang="en-US" b="0" i="0" dirty="0"/>
            <a:t> </a:t>
          </a:r>
          <a:r>
            <a:rPr lang="en-US" b="0" i="0" dirty="0" err="1"/>
            <a:t>দুই</a:t>
          </a:r>
          <a:r>
            <a:rPr lang="en-US" b="0" i="0" dirty="0"/>
            <a:t> </a:t>
          </a:r>
          <a:r>
            <a:rPr lang="en-US" b="0" i="0" dirty="0" err="1"/>
            <a:t>ভাগে</a:t>
          </a:r>
          <a:r>
            <a:rPr lang="en-US" b="0" i="0" dirty="0"/>
            <a:t> </a:t>
          </a:r>
          <a:r>
            <a:rPr lang="en-US" b="0" i="0" dirty="0" err="1"/>
            <a:t>ভাগ</a:t>
          </a:r>
          <a:r>
            <a:rPr lang="en-US" b="0" i="0" dirty="0"/>
            <a:t> </a:t>
          </a:r>
          <a:r>
            <a:rPr lang="en-US" b="0" i="0" dirty="0" err="1"/>
            <a:t>করা</a:t>
          </a:r>
          <a:r>
            <a:rPr lang="en-US" b="0" i="0" dirty="0"/>
            <a:t> </a:t>
          </a:r>
          <a:r>
            <a:rPr lang="en-US" b="0" i="0" dirty="0" err="1"/>
            <a:t>হয়</a:t>
          </a:r>
          <a:endParaRPr lang="en-US" dirty="0"/>
        </a:p>
      </dgm:t>
    </dgm:pt>
    <dgm:pt modelId="{5972408C-4BC6-4351-B05F-904CE864DB55}" type="parTrans" cxnId="{D3BD3615-C89D-44FD-996D-208327B99BC3}">
      <dgm:prSet/>
      <dgm:spPr/>
      <dgm:t>
        <a:bodyPr/>
        <a:lstStyle/>
        <a:p>
          <a:endParaRPr lang="en-US"/>
        </a:p>
      </dgm:t>
    </dgm:pt>
    <dgm:pt modelId="{A698A851-3D90-4E52-BC5F-703F5473402B}" type="sibTrans" cxnId="{D3BD3615-C89D-44FD-996D-208327B99BC3}">
      <dgm:prSet/>
      <dgm:spPr/>
      <dgm:t>
        <a:bodyPr/>
        <a:lstStyle/>
        <a:p>
          <a:endParaRPr lang="en-US"/>
        </a:p>
      </dgm:t>
    </dgm:pt>
    <dgm:pt modelId="{B195AA8E-23E2-4772-B873-03781BCC137D}">
      <dgm:prSet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en-US" b="1" i="0"/>
            <a:t>স্থায়ী মূল কণিকা</a:t>
          </a:r>
          <a:endParaRPr lang="en-US"/>
        </a:p>
      </dgm:t>
    </dgm:pt>
    <dgm:pt modelId="{DAED8886-F340-40E6-8DB1-8C27A1B5B005}" type="parTrans" cxnId="{C52A1A66-7E57-412D-9B47-F87D91812B47}">
      <dgm:prSet/>
      <dgm:spPr/>
      <dgm:t>
        <a:bodyPr/>
        <a:lstStyle/>
        <a:p>
          <a:endParaRPr lang="en-US"/>
        </a:p>
      </dgm:t>
    </dgm:pt>
    <dgm:pt modelId="{8A2B660C-143D-4C09-83A1-DF1151C43FA5}" type="sibTrans" cxnId="{C52A1A66-7E57-412D-9B47-F87D91812B47}">
      <dgm:prSet/>
      <dgm:spPr/>
      <dgm:t>
        <a:bodyPr/>
        <a:lstStyle/>
        <a:p>
          <a:endParaRPr lang="en-US"/>
        </a:p>
      </dgm:t>
    </dgm:pt>
    <dgm:pt modelId="{B32CA3F6-3464-4AAB-A178-081726347653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pPr>
            <a:buNone/>
          </a:pPr>
          <a:r>
            <a:rPr lang="en-US" b="1" i="0" dirty="0" err="1"/>
            <a:t>অস্থায়ী</a:t>
          </a:r>
          <a:r>
            <a:rPr lang="en-US" b="1" i="0" dirty="0"/>
            <a:t> </a:t>
          </a:r>
          <a:r>
            <a:rPr lang="en-US" b="1" i="0" dirty="0" err="1"/>
            <a:t>মূল</a:t>
          </a:r>
          <a:r>
            <a:rPr lang="en-US" b="1" i="0" dirty="0"/>
            <a:t> </a:t>
          </a:r>
          <a:r>
            <a:rPr lang="en-US" b="1" i="0" dirty="0" err="1"/>
            <a:t>কণিকা</a:t>
          </a:r>
          <a:endParaRPr lang="en-US" dirty="0"/>
        </a:p>
      </dgm:t>
    </dgm:pt>
    <dgm:pt modelId="{01BB8C7B-F9DD-4494-BAB6-72D2459CAEA7}" type="parTrans" cxnId="{DE0CF220-8CF8-4FEB-A013-80451B7C4778}">
      <dgm:prSet/>
      <dgm:spPr/>
      <dgm:t>
        <a:bodyPr/>
        <a:lstStyle/>
        <a:p>
          <a:endParaRPr lang="en-US"/>
        </a:p>
      </dgm:t>
    </dgm:pt>
    <dgm:pt modelId="{648CE679-7F3F-41DA-822E-CA0AB89B5023}" type="sibTrans" cxnId="{DE0CF220-8CF8-4FEB-A013-80451B7C4778}">
      <dgm:prSet/>
      <dgm:spPr/>
      <dgm:t>
        <a:bodyPr/>
        <a:lstStyle/>
        <a:p>
          <a:endParaRPr lang="en-US"/>
        </a:p>
      </dgm:t>
    </dgm:pt>
    <dgm:pt modelId="{A6BF59A1-E988-4203-9DF1-C2717117A319}" type="pres">
      <dgm:prSet presAssocID="{80C14F76-DB5B-4649-9B43-4F10B45C8E3D}" presName="linearFlow" presStyleCnt="0">
        <dgm:presLayoutVars>
          <dgm:dir/>
          <dgm:resizeHandles val="exact"/>
        </dgm:presLayoutVars>
      </dgm:prSet>
      <dgm:spPr/>
    </dgm:pt>
    <dgm:pt modelId="{EED3D83E-6A45-43C5-8861-6AE81A793EA4}" type="pres">
      <dgm:prSet presAssocID="{8FB1574F-910B-4628-8F7D-D82E2C29B583}" presName="composite" presStyleCnt="0"/>
      <dgm:spPr/>
    </dgm:pt>
    <dgm:pt modelId="{4C5DF75A-EB1D-4ADE-815C-40A0CF752CFA}" type="pres">
      <dgm:prSet presAssocID="{8FB1574F-910B-4628-8F7D-D82E2C29B583}" presName="imgShp" presStyleLbl="fgImgPlace1" presStyleIdx="0" presStyleCnt="3" custLinFactNeighborX="-81303" custLinFactNeighborY="957"/>
      <dgm:spPr/>
    </dgm:pt>
    <dgm:pt modelId="{63972CFE-8B20-4F12-A2B9-AD1E263CDD9A}" type="pres">
      <dgm:prSet presAssocID="{8FB1574F-910B-4628-8F7D-D82E2C29B583}" presName="txShp" presStyleLbl="node1" presStyleIdx="0" presStyleCnt="3" custScaleX="148236">
        <dgm:presLayoutVars>
          <dgm:bulletEnabled val="1"/>
        </dgm:presLayoutVars>
      </dgm:prSet>
      <dgm:spPr/>
    </dgm:pt>
    <dgm:pt modelId="{6C69F2E5-72AB-4DC4-9C89-C4FA6A48FB44}" type="pres">
      <dgm:prSet presAssocID="{A698A851-3D90-4E52-BC5F-703F5473402B}" presName="spacing" presStyleCnt="0"/>
      <dgm:spPr/>
    </dgm:pt>
    <dgm:pt modelId="{3F068B77-26DB-44A4-A744-435D2E1A0376}" type="pres">
      <dgm:prSet presAssocID="{B195AA8E-23E2-4772-B873-03781BCC137D}" presName="composite" presStyleCnt="0"/>
      <dgm:spPr/>
    </dgm:pt>
    <dgm:pt modelId="{8342CC51-18D5-417A-9653-3CA19EC1DEB2}" type="pres">
      <dgm:prSet presAssocID="{B195AA8E-23E2-4772-B873-03781BCC137D}" presName="imgShp" presStyleLbl="fgImgPlace1" presStyleIdx="1" presStyleCnt="3"/>
      <dgm:spPr/>
    </dgm:pt>
    <dgm:pt modelId="{943D75F2-CD21-4ABB-B632-4ED7F7E42EF4}" type="pres">
      <dgm:prSet presAssocID="{B195AA8E-23E2-4772-B873-03781BCC137D}" presName="txShp" presStyleLbl="node1" presStyleIdx="1" presStyleCnt="3">
        <dgm:presLayoutVars>
          <dgm:bulletEnabled val="1"/>
        </dgm:presLayoutVars>
      </dgm:prSet>
      <dgm:spPr/>
    </dgm:pt>
    <dgm:pt modelId="{C7EFE936-42C2-4274-8BB3-23DD1A19D2A5}" type="pres">
      <dgm:prSet presAssocID="{8A2B660C-143D-4C09-83A1-DF1151C43FA5}" presName="spacing" presStyleCnt="0"/>
      <dgm:spPr/>
    </dgm:pt>
    <dgm:pt modelId="{036B1DA4-52A0-47CD-AA1D-27A084EB4613}" type="pres">
      <dgm:prSet presAssocID="{B32CA3F6-3464-4AAB-A178-081726347653}" presName="composite" presStyleCnt="0"/>
      <dgm:spPr/>
    </dgm:pt>
    <dgm:pt modelId="{8558B252-EA7E-40EB-BF6F-C5B273C76D04}" type="pres">
      <dgm:prSet presAssocID="{B32CA3F6-3464-4AAB-A178-081726347653}" presName="imgShp" presStyleLbl="fgImgPlace1" presStyleIdx="2" presStyleCnt="3"/>
      <dgm:spPr/>
    </dgm:pt>
    <dgm:pt modelId="{79D73518-E13E-41DF-A9AE-C517AA672064}" type="pres">
      <dgm:prSet presAssocID="{B32CA3F6-3464-4AAB-A178-081726347653}" presName="txShp" presStyleLbl="node1" presStyleIdx="2" presStyleCnt="3">
        <dgm:presLayoutVars>
          <dgm:bulletEnabled val="1"/>
        </dgm:presLayoutVars>
      </dgm:prSet>
      <dgm:spPr/>
    </dgm:pt>
  </dgm:ptLst>
  <dgm:cxnLst>
    <dgm:cxn modelId="{D3BD3615-C89D-44FD-996D-208327B99BC3}" srcId="{80C14F76-DB5B-4649-9B43-4F10B45C8E3D}" destId="{8FB1574F-910B-4628-8F7D-D82E2C29B583}" srcOrd="0" destOrd="0" parTransId="{5972408C-4BC6-4351-B05F-904CE864DB55}" sibTransId="{A698A851-3D90-4E52-BC5F-703F5473402B}"/>
    <dgm:cxn modelId="{DE0CF220-8CF8-4FEB-A013-80451B7C4778}" srcId="{80C14F76-DB5B-4649-9B43-4F10B45C8E3D}" destId="{B32CA3F6-3464-4AAB-A178-081726347653}" srcOrd="2" destOrd="0" parTransId="{01BB8C7B-F9DD-4494-BAB6-72D2459CAEA7}" sibTransId="{648CE679-7F3F-41DA-822E-CA0AB89B5023}"/>
    <dgm:cxn modelId="{7D66D242-438C-4AAF-AA8D-8C3EB7941B19}" type="presOf" srcId="{B195AA8E-23E2-4772-B873-03781BCC137D}" destId="{943D75F2-CD21-4ABB-B632-4ED7F7E42EF4}" srcOrd="0" destOrd="0" presId="urn:microsoft.com/office/officeart/2005/8/layout/vList3"/>
    <dgm:cxn modelId="{C52A1A66-7E57-412D-9B47-F87D91812B47}" srcId="{80C14F76-DB5B-4649-9B43-4F10B45C8E3D}" destId="{B195AA8E-23E2-4772-B873-03781BCC137D}" srcOrd="1" destOrd="0" parTransId="{DAED8886-F340-40E6-8DB1-8C27A1B5B005}" sibTransId="{8A2B660C-143D-4C09-83A1-DF1151C43FA5}"/>
    <dgm:cxn modelId="{35174ADB-42F1-4A6E-A6CD-322403120847}" type="presOf" srcId="{80C14F76-DB5B-4649-9B43-4F10B45C8E3D}" destId="{A6BF59A1-E988-4203-9DF1-C2717117A319}" srcOrd="0" destOrd="0" presId="urn:microsoft.com/office/officeart/2005/8/layout/vList3"/>
    <dgm:cxn modelId="{801789E6-DFEE-44F1-8CC2-9FD2F6427A64}" type="presOf" srcId="{8FB1574F-910B-4628-8F7D-D82E2C29B583}" destId="{63972CFE-8B20-4F12-A2B9-AD1E263CDD9A}" srcOrd="0" destOrd="0" presId="urn:microsoft.com/office/officeart/2005/8/layout/vList3"/>
    <dgm:cxn modelId="{BCAA09EF-83CD-41EF-A520-B3FE7C752963}" type="presOf" srcId="{B32CA3F6-3464-4AAB-A178-081726347653}" destId="{79D73518-E13E-41DF-A9AE-C517AA672064}" srcOrd="0" destOrd="0" presId="urn:microsoft.com/office/officeart/2005/8/layout/vList3"/>
    <dgm:cxn modelId="{446DC0D3-5E77-44DE-853C-6606F8A549D6}" type="presParOf" srcId="{A6BF59A1-E988-4203-9DF1-C2717117A319}" destId="{EED3D83E-6A45-43C5-8861-6AE81A793EA4}" srcOrd="0" destOrd="0" presId="urn:microsoft.com/office/officeart/2005/8/layout/vList3"/>
    <dgm:cxn modelId="{9AE0CD9D-295D-45CF-BCC7-E0BF5DF96268}" type="presParOf" srcId="{EED3D83E-6A45-43C5-8861-6AE81A793EA4}" destId="{4C5DF75A-EB1D-4ADE-815C-40A0CF752CFA}" srcOrd="0" destOrd="0" presId="urn:microsoft.com/office/officeart/2005/8/layout/vList3"/>
    <dgm:cxn modelId="{4798D869-B52B-415D-9A6F-BAC9A86B7A44}" type="presParOf" srcId="{EED3D83E-6A45-43C5-8861-6AE81A793EA4}" destId="{63972CFE-8B20-4F12-A2B9-AD1E263CDD9A}" srcOrd="1" destOrd="0" presId="urn:microsoft.com/office/officeart/2005/8/layout/vList3"/>
    <dgm:cxn modelId="{A176E672-934D-4990-A61A-A21DD39BA255}" type="presParOf" srcId="{A6BF59A1-E988-4203-9DF1-C2717117A319}" destId="{6C69F2E5-72AB-4DC4-9C89-C4FA6A48FB44}" srcOrd="1" destOrd="0" presId="urn:microsoft.com/office/officeart/2005/8/layout/vList3"/>
    <dgm:cxn modelId="{FF0EBF3A-9CB5-4402-9A82-3FE38D9DB81D}" type="presParOf" srcId="{A6BF59A1-E988-4203-9DF1-C2717117A319}" destId="{3F068B77-26DB-44A4-A744-435D2E1A0376}" srcOrd="2" destOrd="0" presId="urn:microsoft.com/office/officeart/2005/8/layout/vList3"/>
    <dgm:cxn modelId="{0A312288-1105-4636-B84D-2C90B2EFF118}" type="presParOf" srcId="{3F068B77-26DB-44A4-A744-435D2E1A0376}" destId="{8342CC51-18D5-417A-9653-3CA19EC1DEB2}" srcOrd="0" destOrd="0" presId="urn:microsoft.com/office/officeart/2005/8/layout/vList3"/>
    <dgm:cxn modelId="{221A9FC4-9110-4E93-B6E7-E12E6F58D0E2}" type="presParOf" srcId="{3F068B77-26DB-44A4-A744-435D2E1A0376}" destId="{943D75F2-CD21-4ABB-B632-4ED7F7E42EF4}" srcOrd="1" destOrd="0" presId="urn:microsoft.com/office/officeart/2005/8/layout/vList3"/>
    <dgm:cxn modelId="{5EE544B4-6090-4A31-AF84-0D9401CDDC7B}" type="presParOf" srcId="{A6BF59A1-E988-4203-9DF1-C2717117A319}" destId="{C7EFE936-42C2-4274-8BB3-23DD1A19D2A5}" srcOrd="3" destOrd="0" presId="urn:microsoft.com/office/officeart/2005/8/layout/vList3"/>
    <dgm:cxn modelId="{20A8348B-EF5A-49FE-BFEF-8FEE58AF1CB0}" type="presParOf" srcId="{A6BF59A1-E988-4203-9DF1-C2717117A319}" destId="{036B1DA4-52A0-47CD-AA1D-27A084EB4613}" srcOrd="4" destOrd="0" presId="urn:microsoft.com/office/officeart/2005/8/layout/vList3"/>
    <dgm:cxn modelId="{2B5DCBB6-AFDB-460A-BB94-75E2970FF9F0}" type="presParOf" srcId="{036B1DA4-52A0-47CD-AA1D-27A084EB4613}" destId="{8558B252-EA7E-40EB-BF6F-C5B273C76D04}" srcOrd="0" destOrd="0" presId="urn:microsoft.com/office/officeart/2005/8/layout/vList3"/>
    <dgm:cxn modelId="{BCD37CBA-18F5-42E6-9799-03365F91862B}" type="presParOf" srcId="{036B1DA4-52A0-47CD-AA1D-27A084EB4613}" destId="{79D73518-E13E-41DF-A9AE-C517AA67206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0E713F8-0C88-4CF9-B09D-806D920763CD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>
        <a:scene3d>
          <a:camera prst="perspectiveBelow"/>
          <a:lightRig rig="threePt" dir="t"/>
        </a:scene3d>
      </dgm:spPr>
      <dgm:t>
        <a:bodyPr/>
        <a:lstStyle/>
        <a:p>
          <a:endParaRPr lang="en-US"/>
        </a:p>
      </dgm:t>
    </dgm:pt>
    <dgm:pt modelId="{0A9C0D0D-3450-455D-8740-2FF63099F7B7}">
      <dgm:prSet phldrT="[Text]" custT="1"/>
      <dgm:spPr>
        <a:solidFill>
          <a:srgbClr val="00B050"/>
        </a:solidFill>
      </dgm:spPr>
      <dgm:t>
        <a:bodyPr/>
        <a:lstStyle/>
        <a:p>
          <a:pPr>
            <a:buNone/>
          </a:pPr>
          <a:r>
            <a:rPr lang="en-US" sz="2800" b="1" i="0" dirty="0" err="1">
              <a:solidFill>
                <a:srgbClr val="FFC000"/>
              </a:solidFill>
            </a:rPr>
            <a:t>স্থায়ী</a:t>
          </a:r>
          <a:r>
            <a:rPr lang="en-US" sz="2800" b="1" i="0" dirty="0">
              <a:solidFill>
                <a:srgbClr val="FFC000"/>
              </a:solidFill>
            </a:rPr>
            <a:t> </a:t>
          </a:r>
          <a:r>
            <a:rPr lang="en-US" sz="2800" b="1" i="0" dirty="0" err="1">
              <a:solidFill>
                <a:srgbClr val="FFC000"/>
              </a:solidFill>
            </a:rPr>
            <a:t>মূল</a:t>
          </a:r>
          <a:r>
            <a:rPr lang="en-US" sz="2800" b="1" i="0" dirty="0">
              <a:solidFill>
                <a:srgbClr val="FFC000"/>
              </a:solidFill>
            </a:rPr>
            <a:t> </a:t>
          </a:r>
          <a:r>
            <a:rPr lang="en-US" sz="2800" b="1" i="0" dirty="0" err="1">
              <a:solidFill>
                <a:srgbClr val="FFC000"/>
              </a:solidFill>
            </a:rPr>
            <a:t>কণিকা</a:t>
          </a:r>
          <a:r>
            <a:rPr lang="en-US" sz="2800" b="1" i="0" dirty="0">
              <a:solidFill>
                <a:srgbClr val="FFC000"/>
              </a:solidFill>
            </a:rPr>
            <a:t> ৩ </a:t>
          </a:r>
          <a:r>
            <a:rPr lang="en-US" sz="2800" b="1" i="0" dirty="0" err="1">
              <a:solidFill>
                <a:srgbClr val="FFC000"/>
              </a:solidFill>
            </a:rPr>
            <a:t>প্রকার</a:t>
          </a:r>
          <a:endParaRPr lang="en-US" sz="2800" dirty="0">
            <a:solidFill>
              <a:srgbClr val="FFC000"/>
            </a:solidFill>
          </a:endParaRPr>
        </a:p>
      </dgm:t>
    </dgm:pt>
    <dgm:pt modelId="{7039BCB1-E109-4DA2-9818-043199345D11}" type="parTrans" cxnId="{2EF0D8E2-61CD-4471-8F55-32C543D8A78A}">
      <dgm:prSet/>
      <dgm:spPr/>
      <dgm:t>
        <a:bodyPr/>
        <a:lstStyle/>
        <a:p>
          <a:endParaRPr lang="en-US"/>
        </a:p>
      </dgm:t>
    </dgm:pt>
    <dgm:pt modelId="{B738B4C4-8642-4557-A865-5A546E8A82CF}" type="sibTrans" cxnId="{2EF0D8E2-61CD-4471-8F55-32C543D8A78A}">
      <dgm:prSet/>
      <dgm:spPr/>
      <dgm:t>
        <a:bodyPr/>
        <a:lstStyle/>
        <a:p>
          <a:endParaRPr lang="en-US"/>
        </a:p>
      </dgm:t>
    </dgm:pt>
    <dgm:pt modelId="{174044EA-D991-40EC-B1C3-6F78A599CF36}">
      <dgm:prSet phldrT="[Text]" phldr="0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sz="3600" dirty="0" err="1">
              <a:solidFill>
                <a:srgbClr val="FF0000"/>
              </a:solidFill>
            </a:rPr>
            <a:t>ইলেকট্রন</a:t>
          </a:r>
          <a:endParaRPr lang="en-US" sz="3600" dirty="0">
            <a:solidFill>
              <a:srgbClr val="FF0000"/>
            </a:solidFill>
          </a:endParaRPr>
        </a:p>
      </dgm:t>
    </dgm:pt>
    <dgm:pt modelId="{3524D16D-C24A-455A-9F97-CF42C48C37C6}" type="parTrans" cxnId="{D0236D79-7DA0-4F8F-A005-16AAED924764}">
      <dgm:prSet/>
      <dgm:spPr/>
      <dgm:t>
        <a:bodyPr/>
        <a:lstStyle/>
        <a:p>
          <a:endParaRPr lang="en-US"/>
        </a:p>
      </dgm:t>
    </dgm:pt>
    <dgm:pt modelId="{43FE7ABA-6349-459D-A342-B0761B11A7AC}" type="sibTrans" cxnId="{D0236D79-7DA0-4F8F-A005-16AAED924764}">
      <dgm:prSet/>
      <dgm:spPr/>
      <dgm:t>
        <a:bodyPr/>
        <a:lstStyle/>
        <a:p>
          <a:endParaRPr lang="en-US"/>
        </a:p>
      </dgm:t>
    </dgm:pt>
    <dgm:pt modelId="{8B2BEB00-249A-4002-B100-D34BAA7D744A}">
      <dgm:prSet phldrT="[Text]" phldr="0" custT="1"/>
      <dgm:spPr>
        <a:solidFill>
          <a:srgbClr val="FFC000"/>
        </a:solidFill>
      </dgm:spPr>
      <dgm:t>
        <a:bodyPr/>
        <a:lstStyle/>
        <a:p>
          <a:r>
            <a:rPr lang="en-US" sz="3600" dirty="0" err="1">
              <a:solidFill>
                <a:srgbClr val="C00000"/>
              </a:solidFill>
            </a:rPr>
            <a:t>প্রোটন</a:t>
          </a:r>
          <a:endParaRPr lang="en-US" sz="3600" dirty="0">
            <a:solidFill>
              <a:srgbClr val="C00000"/>
            </a:solidFill>
          </a:endParaRPr>
        </a:p>
      </dgm:t>
    </dgm:pt>
    <dgm:pt modelId="{B2C3F136-CF22-487E-B991-73044EF28BD4}" type="parTrans" cxnId="{861E04CC-0876-49D2-B009-BB5F7E1FC6EF}">
      <dgm:prSet/>
      <dgm:spPr/>
      <dgm:t>
        <a:bodyPr/>
        <a:lstStyle/>
        <a:p>
          <a:endParaRPr lang="en-US"/>
        </a:p>
      </dgm:t>
    </dgm:pt>
    <dgm:pt modelId="{679388EB-24DA-42A9-89A4-A837AECF5C3F}" type="sibTrans" cxnId="{861E04CC-0876-49D2-B009-BB5F7E1FC6EF}">
      <dgm:prSet/>
      <dgm:spPr/>
      <dgm:t>
        <a:bodyPr/>
        <a:lstStyle/>
        <a:p>
          <a:endParaRPr lang="en-US"/>
        </a:p>
      </dgm:t>
    </dgm:pt>
    <dgm:pt modelId="{B08B9244-A80A-41C6-A774-A730220B88D1}">
      <dgm:prSet phldrT="[Text]" phldr="0" custT="1"/>
      <dgm:spPr/>
      <dgm:t>
        <a:bodyPr/>
        <a:lstStyle/>
        <a:p>
          <a:r>
            <a:rPr lang="en-US" sz="3600" dirty="0" err="1">
              <a:solidFill>
                <a:srgbClr val="FF0000"/>
              </a:solidFill>
            </a:rPr>
            <a:t>নিউট্রন</a:t>
          </a:r>
          <a:endParaRPr lang="en-US" sz="3600" dirty="0">
            <a:solidFill>
              <a:srgbClr val="FF0000"/>
            </a:solidFill>
          </a:endParaRPr>
        </a:p>
      </dgm:t>
    </dgm:pt>
    <dgm:pt modelId="{3C805100-064B-4E75-AA46-0760445E99A6}" type="parTrans" cxnId="{68176780-C3E0-4553-8A74-14EF8AAAC458}">
      <dgm:prSet/>
      <dgm:spPr/>
      <dgm:t>
        <a:bodyPr/>
        <a:lstStyle/>
        <a:p>
          <a:endParaRPr lang="en-US"/>
        </a:p>
      </dgm:t>
    </dgm:pt>
    <dgm:pt modelId="{ACB20171-407B-4CF6-A940-C66C90876363}" type="sibTrans" cxnId="{68176780-C3E0-4553-8A74-14EF8AAAC458}">
      <dgm:prSet/>
      <dgm:spPr/>
      <dgm:t>
        <a:bodyPr/>
        <a:lstStyle/>
        <a:p>
          <a:endParaRPr lang="en-US"/>
        </a:p>
      </dgm:t>
    </dgm:pt>
    <dgm:pt modelId="{69CD5DCE-016C-4277-BCA8-ED11EE6BB2DC}">
      <dgm:prSet/>
      <dgm:spPr/>
      <dgm:t>
        <a:bodyPr/>
        <a:lstStyle/>
        <a:p>
          <a:endParaRPr lang="en-US"/>
        </a:p>
      </dgm:t>
    </dgm:pt>
    <dgm:pt modelId="{EA71AA8E-4B86-4712-B41E-B59BEB2C2DBA}" type="parTrans" cxnId="{4BCD9759-CA71-4979-9DE0-A3FD42801CBC}">
      <dgm:prSet/>
      <dgm:spPr/>
      <dgm:t>
        <a:bodyPr/>
        <a:lstStyle/>
        <a:p>
          <a:endParaRPr lang="en-US"/>
        </a:p>
      </dgm:t>
    </dgm:pt>
    <dgm:pt modelId="{B30A1145-9F2C-4F2A-99B6-2E49CAF50D84}" type="sibTrans" cxnId="{4BCD9759-CA71-4979-9DE0-A3FD42801CBC}">
      <dgm:prSet/>
      <dgm:spPr/>
      <dgm:t>
        <a:bodyPr/>
        <a:lstStyle/>
        <a:p>
          <a:endParaRPr lang="en-US"/>
        </a:p>
      </dgm:t>
    </dgm:pt>
    <dgm:pt modelId="{E2003CE2-098C-46D7-A6FF-4B805C639AA3}" type="pres">
      <dgm:prSet presAssocID="{A0E713F8-0C88-4CF9-B09D-806D920763C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D7EC246-D341-4A6C-A32D-EF3F536F0373}" type="pres">
      <dgm:prSet presAssocID="{0A9C0D0D-3450-455D-8740-2FF63099F7B7}" presName="centerShape" presStyleLbl="node0" presStyleIdx="0" presStyleCnt="1" custScaleX="130489"/>
      <dgm:spPr/>
    </dgm:pt>
    <dgm:pt modelId="{C7619295-848D-4A6B-B398-DFA8814BF6FC}" type="pres">
      <dgm:prSet presAssocID="{174044EA-D991-40EC-B1C3-6F78A599CF36}" presName="node" presStyleLbl="node1" presStyleIdx="0" presStyleCnt="3" custScaleX="169212">
        <dgm:presLayoutVars>
          <dgm:bulletEnabled val="1"/>
        </dgm:presLayoutVars>
      </dgm:prSet>
      <dgm:spPr/>
    </dgm:pt>
    <dgm:pt modelId="{B3D2526B-2629-40C4-8450-85A840F547D4}" type="pres">
      <dgm:prSet presAssocID="{174044EA-D991-40EC-B1C3-6F78A599CF36}" presName="dummy" presStyleCnt="0"/>
      <dgm:spPr/>
    </dgm:pt>
    <dgm:pt modelId="{1C1B3958-7238-4B7D-9D5B-880CE50A44AB}" type="pres">
      <dgm:prSet presAssocID="{43FE7ABA-6349-459D-A342-B0761B11A7AC}" presName="sibTrans" presStyleLbl="sibTrans2D1" presStyleIdx="0" presStyleCnt="3" custScaleX="100278"/>
      <dgm:spPr/>
    </dgm:pt>
    <dgm:pt modelId="{8C7E19D9-DE58-45A4-8307-026545111280}" type="pres">
      <dgm:prSet presAssocID="{8B2BEB00-249A-4002-B100-D34BAA7D744A}" presName="node" presStyleLbl="node1" presStyleIdx="1" presStyleCnt="3" custScaleX="181416" custRadScaleRad="106364" custRadScaleInc="-4901">
        <dgm:presLayoutVars>
          <dgm:bulletEnabled val="1"/>
        </dgm:presLayoutVars>
      </dgm:prSet>
      <dgm:spPr/>
    </dgm:pt>
    <dgm:pt modelId="{754912A1-A704-45C1-A3DB-BFA1636148B6}" type="pres">
      <dgm:prSet presAssocID="{8B2BEB00-249A-4002-B100-D34BAA7D744A}" presName="dummy" presStyleCnt="0"/>
      <dgm:spPr/>
    </dgm:pt>
    <dgm:pt modelId="{AE7371AC-1309-4E6B-9B15-1E71DEB8E835}" type="pres">
      <dgm:prSet presAssocID="{679388EB-24DA-42A9-89A4-A837AECF5C3F}" presName="sibTrans" presStyleLbl="sibTrans2D1" presStyleIdx="1" presStyleCnt="3"/>
      <dgm:spPr/>
    </dgm:pt>
    <dgm:pt modelId="{BA9C8F81-9473-4752-9DA4-8EDBDA94C9E9}" type="pres">
      <dgm:prSet presAssocID="{B08B9244-A80A-41C6-A774-A730220B88D1}" presName="node" presStyleLbl="node1" presStyleIdx="2" presStyleCnt="3" custScaleX="191158">
        <dgm:presLayoutVars>
          <dgm:bulletEnabled val="1"/>
        </dgm:presLayoutVars>
      </dgm:prSet>
      <dgm:spPr/>
    </dgm:pt>
    <dgm:pt modelId="{E5A104E5-9378-4C2E-A8CD-EE8418957798}" type="pres">
      <dgm:prSet presAssocID="{B08B9244-A80A-41C6-A774-A730220B88D1}" presName="dummy" presStyleCnt="0"/>
      <dgm:spPr/>
    </dgm:pt>
    <dgm:pt modelId="{C6CFC1F7-6F16-4A6B-8A2E-C5FBD9AE2578}" type="pres">
      <dgm:prSet presAssocID="{ACB20171-407B-4CF6-A940-C66C90876363}" presName="sibTrans" presStyleLbl="sibTrans2D1" presStyleIdx="2" presStyleCnt="3"/>
      <dgm:spPr/>
    </dgm:pt>
  </dgm:ptLst>
  <dgm:cxnLst>
    <dgm:cxn modelId="{CD1FFF2E-8439-4222-9D47-09AFD5A9BBF4}" type="presOf" srcId="{8B2BEB00-249A-4002-B100-D34BAA7D744A}" destId="{8C7E19D9-DE58-45A4-8307-026545111280}" srcOrd="0" destOrd="0" presId="urn:microsoft.com/office/officeart/2005/8/layout/radial6"/>
    <dgm:cxn modelId="{3FBEB132-85AA-4604-9F97-696514346EE2}" type="presOf" srcId="{ACB20171-407B-4CF6-A940-C66C90876363}" destId="{C6CFC1F7-6F16-4A6B-8A2E-C5FBD9AE2578}" srcOrd="0" destOrd="0" presId="urn:microsoft.com/office/officeart/2005/8/layout/radial6"/>
    <dgm:cxn modelId="{F7FE9A35-7072-498E-96AD-9CA107710E06}" type="presOf" srcId="{A0E713F8-0C88-4CF9-B09D-806D920763CD}" destId="{E2003CE2-098C-46D7-A6FF-4B805C639AA3}" srcOrd="0" destOrd="0" presId="urn:microsoft.com/office/officeart/2005/8/layout/radial6"/>
    <dgm:cxn modelId="{7B74B45B-083F-4DE2-841A-7785E0B823D7}" type="presOf" srcId="{0A9C0D0D-3450-455D-8740-2FF63099F7B7}" destId="{8D7EC246-D341-4A6C-A32D-EF3F536F0373}" srcOrd="0" destOrd="0" presId="urn:microsoft.com/office/officeart/2005/8/layout/radial6"/>
    <dgm:cxn modelId="{D0236D79-7DA0-4F8F-A005-16AAED924764}" srcId="{0A9C0D0D-3450-455D-8740-2FF63099F7B7}" destId="{174044EA-D991-40EC-B1C3-6F78A599CF36}" srcOrd="0" destOrd="0" parTransId="{3524D16D-C24A-455A-9F97-CF42C48C37C6}" sibTransId="{43FE7ABA-6349-459D-A342-B0761B11A7AC}"/>
    <dgm:cxn modelId="{4BCD9759-CA71-4979-9DE0-A3FD42801CBC}" srcId="{A0E713F8-0C88-4CF9-B09D-806D920763CD}" destId="{69CD5DCE-016C-4277-BCA8-ED11EE6BB2DC}" srcOrd="1" destOrd="0" parTransId="{EA71AA8E-4B86-4712-B41E-B59BEB2C2DBA}" sibTransId="{B30A1145-9F2C-4F2A-99B6-2E49CAF50D84}"/>
    <dgm:cxn modelId="{68176780-C3E0-4553-8A74-14EF8AAAC458}" srcId="{0A9C0D0D-3450-455D-8740-2FF63099F7B7}" destId="{B08B9244-A80A-41C6-A774-A730220B88D1}" srcOrd="2" destOrd="0" parTransId="{3C805100-064B-4E75-AA46-0760445E99A6}" sibTransId="{ACB20171-407B-4CF6-A940-C66C90876363}"/>
    <dgm:cxn modelId="{0A07C480-27DC-45C1-AD43-F52700BBB7D8}" type="presOf" srcId="{679388EB-24DA-42A9-89A4-A837AECF5C3F}" destId="{AE7371AC-1309-4E6B-9B15-1E71DEB8E835}" srcOrd="0" destOrd="0" presId="urn:microsoft.com/office/officeart/2005/8/layout/radial6"/>
    <dgm:cxn modelId="{397F168A-40FA-4B42-84C1-1FAB49841A1F}" type="presOf" srcId="{174044EA-D991-40EC-B1C3-6F78A599CF36}" destId="{C7619295-848D-4A6B-B398-DFA8814BF6FC}" srcOrd="0" destOrd="0" presId="urn:microsoft.com/office/officeart/2005/8/layout/radial6"/>
    <dgm:cxn modelId="{D0D1B991-B685-436A-8CA5-947B2C78031D}" type="presOf" srcId="{B08B9244-A80A-41C6-A774-A730220B88D1}" destId="{BA9C8F81-9473-4752-9DA4-8EDBDA94C9E9}" srcOrd="0" destOrd="0" presId="urn:microsoft.com/office/officeart/2005/8/layout/radial6"/>
    <dgm:cxn modelId="{861E04CC-0876-49D2-B009-BB5F7E1FC6EF}" srcId="{0A9C0D0D-3450-455D-8740-2FF63099F7B7}" destId="{8B2BEB00-249A-4002-B100-D34BAA7D744A}" srcOrd="1" destOrd="0" parTransId="{B2C3F136-CF22-487E-B991-73044EF28BD4}" sibTransId="{679388EB-24DA-42A9-89A4-A837AECF5C3F}"/>
    <dgm:cxn modelId="{259292D9-B921-439D-8ADD-BCFA00CF534A}" type="presOf" srcId="{43FE7ABA-6349-459D-A342-B0761B11A7AC}" destId="{1C1B3958-7238-4B7D-9D5B-880CE50A44AB}" srcOrd="0" destOrd="0" presId="urn:microsoft.com/office/officeart/2005/8/layout/radial6"/>
    <dgm:cxn modelId="{2EF0D8E2-61CD-4471-8F55-32C543D8A78A}" srcId="{A0E713F8-0C88-4CF9-B09D-806D920763CD}" destId="{0A9C0D0D-3450-455D-8740-2FF63099F7B7}" srcOrd="0" destOrd="0" parTransId="{7039BCB1-E109-4DA2-9818-043199345D11}" sibTransId="{B738B4C4-8642-4557-A865-5A546E8A82CF}"/>
    <dgm:cxn modelId="{80C9D7BF-DB15-4DF4-ABBC-13231F637F94}" type="presParOf" srcId="{E2003CE2-098C-46D7-A6FF-4B805C639AA3}" destId="{8D7EC246-D341-4A6C-A32D-EF3F536F0373}" srcOrd="0" destOrd="0" presId="urn:microsoft.com/office/officeart/2005/8/layout/radial6"/>
    <dgm:cxn modelId="{FD8D9764-4CE5-49D1-9A9F-4441114A4D10}" type="presParOf" srcId="{E2003CE2-098C-46D7-A6FF-4B805C639AA3}" destId="{C7619295-848D-4A6B-B398-DFA8814BF6FC}" srcOrd="1" destOrd="0" presId="urn:microsoft.com/office/officeart/2005/8/layout/radial6"/>
    <dgm:cxn modelId="{C1E0936F-F65C-44C7-86D4-C87BCB93617B}" type="presParOf" srcId="{E2003CE2-098C-46D7-A6FF-4B805C639AA3}" destId="{B3D2526B-2629-40C4-8450-85A840F547D4}" srcOrd="2" destOrd="0" presId="urn:microsoft.com/office/officeart/2005/8/layout/radial6"/>
    <dgm:cxn modelId="{CD93ECC7-9CDE-4D09-8255-81144CC7718B}" type="presParOf" srcId="{E2003CE2-098C-46D7-A6FF-4B805C639AA3}" destId="{1C1B3958-7238-4B7D-9D5B-880CE50A44AB}" srcOrd="3" destOrd="0" presId="urn:microsoft.com/office/officeart/2005/8/layout/radial6"/>
    <dgm:cxn modelId="{C23447C7-F4AC-4E21-9370-3A703A5CF970}" type="presParOf" srcId="{E2003CE2-098C-46D7-A6FF-4B805C639AA3}" destId="{8C7E19D9-DE58-45A4-8307-026545111280}" srcOrd="4" destOrd="0" presId="urn:microsoft.com/office/officeart/2005/8/layout/radial6"/>
    <dgm:cxn modelId="{972D5AE3-89DE-4065-936F-679E849EEE98}" type="presParOf" srcId="{E2003CE2-098C-46D7-A6FF-4B805C639AA3}" destId="{754912A1-A704-45C1-A3DB-BFA1636148B6}" srcOrd="5" destOrd="0" presId="urn:microsoft.com/office/officeart/2005/8/layout/radial6"/>
    <dgm:cxn modelId="{12C42B1A-AADD-4F95-BC56-1F3488A4801D}" type="presParOf" srcId="{E2003CE2-098C-46D7-A6FF-4B805C639AA3}" destId="{AE7371AC-1309-4E6B-9B15-1E71DEB8E835}" srcOrd="6" destOrd="0" presId="urn:microsoft.com/office/officeart/2005/8/layout/radial6"/>
    <dgm:cxn modelId="{F895E0E2-3EF8-4AB8-BC74-CE10B8F611BA}" type="presParOf" srcId="{E2003CE2-098C-46D7-A6FF-4B805C639AA3}" destId="{BA9C8F81-9473-4752-9DA4-8EDBDA94C9E9}" srcOrd="7" destOrd="0" presId="urn:microsoft.com/office/officeart/2005/8/layout/radial6"/>
    <dgm:cxn modelId="{D0686E28-87C6-48E4-BD59-595BD456B69E}" type="presParOf" srcId="{E2003CE2-098C-46D7-A6FF-4B805C639AA3}" destId="{E5A104E5-9378-4C2E-A8CD-EE8418957798}" srcOrd="8" destOrd="0" presId="urn:microsoft.com/office/officeart/2005/8/layout/radial6"/>
    <dgm:cxn modelId="{3E9F0AB5-DD9F-4387-832E-447DF12738E3}" type="presParOf" srcId="{E2003CE2-098C-46D7-A6FF-4B805C639AA3}" destId="{C6CFC1F7-6F16-4A6B-8A2E-C5FBD9AE2578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8535C32-4627-4CF6-8D69-4A5F6AE8F691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8B3B9F-7248-4FB9-A266-0FF19D292450}">
      <dgm:prSet/>
      <dgm:spPr>
        <a:solidFill>
          <a:srgbClr val="92D050"/>
        </a:solidFill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r>
            <a:rPr lang="en-US" b="1" dirty="0" err="1"/>
            <a:t>অস্থায়ী</a:t>
          </a:r>
          <a:r>
            <a:rPr lang="en-US" b="1" dirty="0"/>
            <a:t> </a:t>
          </a:r>
          <a:r>
            <a:rPr lang="en-US" b="1" dirty="0" err="1"/>
            <a:t>মূল</a:t>
          </a:r>
          <a:r>
            <a:rPr lang="en-US" b="1" dirty="0"/>
            <a:t> </a:t>
          </a:r>
          <a:r>
            <a:rPr lang="en-US" b="1" dirty="0" err="1"/>
            <a:t>কণিকা</a:t>
          </a:r>
          <a:endParaRPr lang="en-US" dirty="0"/>
        </a:p>
      </dgm:t>
    </dgm:pt>
    <dgm:pt modelId="{D456D7F6-14DD-48A2-9100-6AC116D84837}" type="parTrans" cxnId="{D44A61E6-1E1D-4DE0-809F-51BCF83B868A}">
      <dgm:prSet/>
      <dgm:spPr/>
      <dgm:t>
        <a:bodyPr/>
        <a:lstStyle/>
        <a:p>
          <a:endParaRPr lang="en-US"/>
        </a:p>
      </dgm:t>
    </dgm:pt>
    <dgm:pt modelId="{F06B8FAA-2A5F-4DA8-9637-4D41D60D9E22}" type="sibTrans" cxnId="{D44A61E6-1E1D-4DE0-809F-51BCF83B868A}">
      <dgm:prSet/>
      <dgm:spPr/>
      <dgm:t>
        <a:bodyPr/>
        <a:lstStyle/>
        <a:p>
          <a:endParaRPr lang="en-US"/>
        </a:p>
      </dgm:t>
    </dgm:pt>
    <dgm:pt modelId="{520270BD-4716-4601-B9DB-D688D15FC4B6}" type="pres">
      <dgm:prSet presAssocID="{D8535C32-4627-4CF6-8D69-4A5F6AE8F691}" presName="linearFlow" presStyleCnt="0">
        <dgm:presLayoutVars>
          <dgm:dir/>
          <dgm:resizeHandles val="exact"/>
        </dgm:presLayoutVars>
      </dgm:prSet>
      <dgm:spPr/>
    </dgm:pt>
    <dgm:pt modelId="{5075F479-E6C2-4F90-A9CC-4B47D54A455C}" type="pres">
      <dgm:prSet presAssocID="{3C8B3B9F-7248-4FB9-A266-0FF19D292450}" presName="composite" presStyleCnt="0"/>
      <dgm:spPr/>
    </dgm:pt>
    <dgm:pt modelId="{2450B596-05FC-4F6B-9073-4BD773A38673}" type="pres">
      <dgm:prSet presAssocID="{3C8B3B9F-7248-4FB9-A266-0FF19D292450}" presName="imgShp" presStyleLbl="fgImgPlace1" presStyleIdx="0" presStyleCnt="1"/>
      <dgm:spPr/>
    </dgm:pt>
    <dgm:pt modelId="{3091BB7D-459E-40AC-9826-B70F8C107E45}" type="pres">
      <dgm:prSet presAssocID="{3C8B3B9F-7248-4FB9-A266-0FF19D292450}" presName="txShp" presStyleLbl="node1" presStyleIdx="0" presStyleCnt="1">
        <dgm:presLayoutVars>
          <dgm:bulletEnabled val="1"/>
        </dgm:presLayoutVars>
      </dgm:prSet>
      <dgm:spPr/>
    </dgm:pt>
  </dgm:ptLst>
  <dgm:cxnLst>
    <dgm:cxn modelId="{EB220A3B-EB4A-4C4A-BAD3-29A0AB267AA9}" type="presOf" srcId="{3C8B3B9F-7248-4FB9-A266-0FF19D292450}" destId="{3091BB7D-459E-40AC-9826-B70F8C107E45}" srcOrd="0" destOrd="0" presId="urn:microsoft.com/office/officeart/2005/8/layout/vList3"/>
    <dgm:cxn modelId="{B1F0DEA6-7761-4D06-B892-91E9CB0DD37C}" type="presOf" srcId="{D8535C32-4627-4CF6-8D69-4A5F6AE8F691}" destId="{520270BD-4716-4601-B9DB-D688D15FC4B6}" srcOrd="0" destOrd="0" presId="urn:microsoft.com/office/officeart/2005/8/layout/vList3"/>
    <dgm:cxn modelId="{D44A61E6-1E1D-4DE0-809F-51BCF83B868A}" srcId="{D8535C32-4627-4CF6-8D69-4A5F6AE8F691}" destId="{3C8B3B9F-7248-4FB9-A266-0FF19D292450}" srcOrd="0" destOrd="0" parTransId="{D456D7F6-14DD-48A2-9100-6AC116D84837}" sibTransId="{F06B8FAA-2A5F-4DA8-9637-4D41D60D9E22}"/>
    <dgm:cxn modelId="{DDFE62FE-0916-4FBA-A47F-4F174EC70467}" type="presParOf" srcId="{520270BD-4716-4601-B9DB-D688D15FC4B6}" destId="{5075F479-E6C2-4F90-A9CC-4B47D54A455C}" srcOrd="0" destOrd="0" presId="urn:microsoft.com/office/officeart/2005/8/layout/vList3"/>
    <dgm:cxn modelId="{8A23D8B3-9658-4062-B6AC-F2538EAD1AE2}" type="presParOf" srcId="{5075F479-E6C2-4F90-A9CC-4B47D54A455C}" destId="{2450B596-05FC-4F6B-9073-4BD773A38673}" srcOrd="0" destOrd="0" presId="urn:microsoft.com/office/officeart/2005/8/layout/vList3"/>
    <dgm:cxn modelId="{1CE9F670-5E48-4855-9CF5-3C0DA56884C1}" type="presParOf" srcId="{5075F479-E6C2-4F90-A9CC-4B47D54A455C}" destId="{3091BB7D-459E-40AC-9826-B70F8C107E4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F77112E-D571-4F41-8C4F-93B6D766A4A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CAD6AB-E7DD-4ECE-A46E-720FCA6F79A2}">
      <dgm:prSet custT="1"/>
      <dgm:spPr>
        <a:solidFill>
          <a:srgbClr val="7030A0"/>
        </a:solidFill>
        <a:ln>
          <a:solidFill>
            <a:srgbClr val="FFFF00"/>
          </a:solidFill>
        </a:ln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r>
            <a:rPr lang="en-US" sz="2400" b="1" dirty="0" err="1"/>
            <a:t>যেসব</a:t>
          </a:r>
          <a:r>
            <a:rPr lang="en-US" sz="2400" b="1" dirty="0"/>
            <a:t> </a:t>
          </a:r>
          <a:r>
            <a:rPr lang="en-US" sz="2400" b="1" dirty="0" err="1"/>
            <a:t>কণিকা</a:t>
          </a:r>
          <a:r>
            <a:rPr lang="en-US" sz="2400" b="1" dirty="0"/>
            <a:t> </a:t>
          </a:r>
          <a:r>
            <a:rPr lang="en-US" sz="2400" b="1" dirty="0" err="1"/>
            <a:t>পরমাণুর</a:t>
          </a:r>
          <a:r>
            <a:rPr lang="en-US" sz="2400" b="1" dirty="0"/>
            <a:t> </a:t>
          </a:r>
          <a:r>
            <a:rPr lang="en-US" sz="2400" b="1" dirty="0" err="1"/>
            <a:t>ভেতরে</a:t>
          </a:r>
          <a:r>
            <a:rPr lang="en-US" sz="2400" b="1" dirty="0"/>
            <a:t> </a:t>
          </a:r>
          <a:r>
            <a:rPr lang="en-US" sz="2400" b="1" dirty="0" err="1"/>
            <a:t>খুব</a:t>
          </a:r>
          <a:r>
            <a:rPr lang="en-US" sz="2400" b="1" dirty="0"/>
            <a:t> </a:t>
          </a:r>
          <a:r>
            <a:rPr lang="en-US" sz="2400" b="1" dirty="0" err="1"/>
            <a:t>অল্প</a:t>
          </a:r>
          <a:r>
            <a:rPr lang="en-US" sz="2400" b="1" dirty="0"/>
            <a:t> </a:t>
          </a:r>
          <a:r>
            <a:rPr lang="en-US" sz="2400" b="1" dirty="0" err="1"/>
            <a:t>সময়ের</a:t>
          </a:r>
          <a:r>
            <a:rPr lang="en-US" sz="2400" b="1" dirty="0"/>
            <a:t> </a:t>
          </a:r>
          <a:r>
            <a:rPr lang="en-US" sz="2400" b="1" dirty="0" err="1"/>
            <a:t>জন্য</a:t>
          </a:r>
          <a:r>
            <a:rPr lang="en-US" sz="2400" b="1" dirty="0"/>
            <a:t> </a:t>
          </a:r>
          <a:r>
            <a:rPr lang="en-US" sz="2400" b="1" dirty="0" err="1"/>
            <a:t>বা</a:t>
          </a:r>
          <a:r>
            <a:rPr lang="en-US" sz="2400" b="1" dirty="0"/>
            <a:t> </a:t>
          </a:r>
          <a:r>
            <a:rPr lang="en-US" sz="2400" b="1" dirty="0" err="1"/>
            <a:t>বিশেষ</a:t>
          </a:r>
          <a:r>
            <a:rPr lang="en-US" sz="2400" b="1" dirty="0"/>
            <a:t> </a:t>
          </a:r>
          <a:r>
            <a:rPr lang="en-US" sz="2400" b="1" dirty="0" err="1"/>
            <a:t>প্রক্রিয়ায়</a:t>
          </a:r>
          <a:r>
            <a:rPr lang="en-US" sz="2400" b="1" dirty="0"/>
            <a:t> </a:t>
          </a:r>
          <a:r>
            <a:rPr lang="en-US" sz="2400" b="1" dirty="0" err="1"/>
            <a:t>সৃষ্টি</a:t>
          </a:r>
          <a:r>
            <a:rPr lang="en-US" sz="2400" b="1" dirty="0"/>
            <a:t> </a:t>
          </a:r>
          <a:r>
            <a:rPr lang="en-US" sz="2400" b="1" dirty="0" err="1"/>
            <a:t>হয়</a:t>
          </a:r>
          <a:r>
            <a:rPr lang="en-US" sz="2400" b="1" dirty="0"/>
            <a:t>।</a:t>
          </a:r>
        </a:p>
      </dgm:t>
    </dgm:pt>
    <dgm:pt modelId="{681517AF-963D-4A55-B9CA-4A1C792884B4}" type="parTrans" cxnId="{C7CB52FA-8897-4B5F-8B8B-30AC78AD1492}">
      <dgm:prSet/>
      <dgm:spPr/>
      <dgm:t>
        <a:bodyPr/>
        <a:lstStyle/>
        <a:p>
          <a:endParaRPr lang="en-US" sz="2400"/>
        </a:p>
      </dgm:t>
    </dgm:pt>
    <dgm:pt modelId="{7A52A42F-06B8-49A3-9A1E-16192F9F28F7}" type="sibTrans" cxnId="{C7CB52FA-8897-4B5F-8B8B-30AC78AD1492}">
      <dgm:prSet/>
      <dgm:spPr/>
      <dgm:t>
        <a:bodyPr/>
        <a:lstStyle/>
        <a:p>
          <a:endParaRPr lang="en-US" sz="2400"/>
        </a:p>
      </dgm:t>
    </dgm:pt>
    <dgm:pt modelId="{DE9B9091-C28D-4BF7-A7ED-618BD530B15D}">
      <dgm:prSet custT="1"/>
      <dgm:spPr>
        <a:solidFill>
          <a:srgbClr val="00B0F0"/>
        </a:solidFill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r>
            <a:rPr lang="en-US" sz="2400" dirty="0" err="1"/>
            <a:t>উদাহরণ</a:t>
          </a:r>
          <a:r>
            <a:rPr lang="en-US" sz="2400" dirty="0"/>
            <a:t>: </a:t>
          </a:r>
        </a:p>
      </dgm:t>
    </dgm:pt>
    <dgm:pt modelId="{77A77E08-9D16-4002-B054-6A3992344678}" type="parTrans" cxnId="{EBBAB051-1FE3-447E-AD0A-5DACCA9AE96A}">
      <dgm:prSet/>
      <dgm:spPr/>
      <dgm:t>
        <a:bodyPr/>
        <a:lstStyle/>
        <a:p>
          <a:endParaRPr lang="en-US" sz="2400"/>
        </a:p>
      </dgm:t>
    </dgm:pt>
    <dgm:pt modelId="{5B59D4DE-2096-4EA0-A2DB-F88B297DCBB2}" type="sibTrans" cxnId="{EBBAB051-1FE3-447E-AD0A-5DACCA9AE96A}">
      <dgm:prSet/>
      <dgm:spPr/>
      <dgm:t>
        <a:bodyPr/>
        <a:lstStyle/>
        <a:p>
          <a:endParaRPr lang="en-US" sz="2400"/>
        </a:p>
      </dgm:t>
    </dgm:pt>
    <dgm:pt modelId="{0A9AF9E5-F9BF-4FFC-9631-5D49E2F8FA1C}">
      <dgm:prSet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r>
            <a:rPr lang="en-US" sz="2400"/>
            <a:t>পজিট্রন, </a:t>
          </a:r>
        </a:p>
      </dgm:t>
    </dgm:pt>
    <dgm:pt modelId="{621B2964-4C56-44FC-87DE-C4CC1058A3B5}" type="parTrans" cxnId="{F32DFE45-BCDB-40BC-9A3C-2590A150B5BE}">
      <dgm:prSet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endParaRPr lang="en-US" sz="2400"/>
        </a:p>
      </dgm:t>
    </dgm:pt>
    <dgm:pt modelId="{8B532A5B-93FB-4875-BEB4-0D0A4062F8D6}" type="sibTrans" cxnId="{F32DFE45-BCDB-40BC-9A3C-2590A150B5BE}">
      <dgm:prSet/>
      <dgm:spPr/>
      <dgm:t>
        <a:bodyPr/>
        <a:lstStyle/>
        <a:p>
          <a:endParaRPr lang="en-US" sz="2400"/>
        </a:p>
      </dgm:t>
    </dgm:pt>
    <dgm:pt modelId="{207CCD71-2357-465F-87F4-D8C198B900E8}">
      <dgm:prSet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r>
            <a:rPr lang="en-US" sz="2400"/>
            <a:t>নিউট্রিনো, </a:t>
          </a:r>
        </a:p>
      </dgm:t>
    </dgm:pt>
    <dgm:pt modelId="{4ACC8DEF-1F3D-47F4-B8D9-17AEEE0391CE}" type="parTrans" cxnId="{23E346C7-C238-423B-80CF-9E9EEBB738A2}">
      <dgm:prSet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endParaRPr lang="en-US" sz="2400"/>
        </a:p>
      </dgm:t>
    </dgm:pt>
    <dgm:pt modelId="{FBCF3DF2-F044-4C0F-A191-1A9D30FFD8FD}" type="sibTrans" cxnId="{23E346C7-C238-423B-80CF-9E9EEBB738A2}">
      <dgm:prSet/>
      <dgm:spPr/>
      <dgm:t>
        <a:bodyPr/>
        <a:lstStyle/>
        <a:p>
          <a:endParaRPr lang="en-US" sz="2400"/>
        </a:p>
      </dgm:t>
    </dgm:pt>
    <dgm:pt modelId="{1F8CFDEB-BA02-4DD5-B185-4A8917DAB0C5}">
      <dgm:prSet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r>
            <a:rPr lang="en-US" sz="2400"/>
            <a:t>মেসন,</a:t>
          </a:r>
        </a:p>
      </dgm:t>
    </dgm:pt>
    <dgm:pt modelId="{1656F4CB-C05E-4751-A73E-673B830999DD}" type="parTrans" cxnId="{00BC9A38-4920-41FC-83A6-6A026A9AB9E7}">
      <dgm:prSet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endParaRPr lang="en-US" sz="2400"/>
        </a:p>
      </dgm:t>
    </dgm:pt>
    <dgm:pt modelId="{4275FA3D-EA6B-4506-AC8F-58FAE03EDAB3}" type="sibTrans" cxnId="{00BC9A38-4920-41FC-83A6-6A026A9AB9E7}">
      <dgm:prSet/>
      <dgm:spPr/>
      <dgm:t>
        <a:bodyPr/>
        <a:lstStyle/>
        <a:p>
          <a:endParaRPr lang="en-US" sz="2400"/>
        </a:p>
      </dgm:t>
    </dgm:pt>
    <dgm:pt modelId="{B461C16C-43C5-4465-9FA9-3D1ED8B8F6DF}">
      <dgm:prSet custT="1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r>
            <a:rPr lang="en-US" sz="2400"/>
            <a:t>পাইওন </a:t>
          </a:r>
        </a:p>
      </dgm:t>
    </dgm:pt>
    <dgm:pt modelId="{C878E6A1-9A1A-485C-8C23-1C8B3C6F7788}" type="parTrans" cxnId="{D29E89B8-28DB-4DBA-9C15-950221709971}">
      <dgm:prSet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endParaRPr lang="en-US" sz="2400"/>
        </a:p>
      </dgm:t>
    </dgm:pt>
    <dgm:pt modelId="{17889B1B-BCF8-4FC4-9804-76A2B09222AA}" type="sibTrans" cxnId="{D29E89B8-28DB-4DBA-9C15-950221709971}">
      <dgm:prSet/>
      <dgm:spPr/>
      <dgm:t>
        <a:bodyPr/>
        <a:lstStyle/>
        <a:p>
          <a:endParaRPr lang="en-US" sz="2400"/>
        </a:p>
      </dgm:t>
    </dgm:pt>
    <dgm:pt modelId="{C8112204-3D5C-4071-B37D-A639ED0F16B7}" type="pres">
      <dgm:prSet presAssocID="{7F77112E-D571-4F41-8C4F-93B6D766A4A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D94CEB3-E479-4BE0-91E8-D7020D928A0F}" type="pres">
      <dgm:prSet presAssocID="{ADCAD6AB-E7DD-4ECE-A46E-720FCA6F79A2}" presName="hierRoot1" presStyleCnt="0">
        <dgm:presLayoutVars>
          <dgm:hierBranch val="init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25B32DCE-5F39-44F4-B047-359EB5A71D87}" type="pres">
      <dgm:prSet presAssocID="{ADCAD6AB-E7DD-4ECE-A46E-720FCA6F79A2}" presName="rootComposite1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A3202483-670E-4D9C-9BE4-4F0F75296C0A}" type="pres">
      <dgm:prSet presAssocID="{ADCAD6AB-E7DD-4ECE-A46E-720FCA6F79A2}" presName="rootText1" presStyleLbl="node0" presStyleIdx="0" presStyleCnt="2" custScaleX="161220">
        <dgm:presLayoutVars>
          <dgm:chPref val="3"/>
        </dgm:presLayoutVars>
      </dgm:prSet>
      <dgm:spPr/>
    </dgm:pt>
    <dgm:pt modelId="{E8248287-BB1C-4945-889D-69ED72AD9723}" type="pres">
      <dgm:prSet presAssocID="{ADCAD6AB-E7DD-4ECE-A46E-720FCA6F79A2}" presName="rootConnector1" presStyleLbl="node1" presStyleIdx="0" presStyleCnt="0"/>
      <dgm:spPr/>
    </dgm:pt>
    <dgm:pt modelId="{2BEDD93F-ADCE-4A82-828B-0BFE97751E08}" type="pres">
      <dgm:prSet presAssocID="{ADCAD6AB-E7DD-4ECE-A46E-720FCA6F79A2}" presName="hierChild2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3BF0488E-6072-4022-B325-CA0FBE1285E8}" type="pres">
      <dgm:prSet presAssocID="{ADCAD6AB-E7DD-4ECE-A46E-720FCA6F79A2}" presName="hierChild3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4FBD4CB6-BA08-49F4-A5F2-7CC525267F13}" type="pres">
      <dgm:prSet presAssocID="{DE9B9091-C28D-4BF7-A7ED-618BD530B15D}" presName="hierRoot1" presStyleCnt="0">
        <dgm:presLayoutVars>
          <dgm:hierBranch val="init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01CBB057-7487-49AE-84C5-C744E9D79B6A}" type="pres">
      <dgm:prSet presAssocID="{DE9B9091-C28D-4BF7-A7ED-618BD530B15D}" presName="rootComposite1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BCC9EA30-1A2E-4ACA-AB3F-6E4435276E5B}" type="pres">
      <dgm:prSet presAssocID="{DE9B9091-C28D-4BF7-A7ED-618BD530B15D}" presName="rootText1" presStyleLbl="node0" presStyleIdx="1" presStyleCnt="2" custLinFactNeighborX="65811" custLinFactNeighborY="-1020">
        <dgm:presLayoutVars>
          <dgm:chPref val="3"/>
        </dgm:presLayoutVars>
      </dgm:prSet>
      <dgm:spPr/>
    </dgm:pt>
    <dgm:pt modelId="{16E11674-CADA-47E7-B924-DDA93990AA0B}" type="pres">
      <dgm:prSet presAssocID="{DE9B9091-C28D-4BF7-A7ED-618BD530B15D}" presName="rootConnector1" presStyleLbl="node1" presStyleIdx="0" presStyleCnt="0"/>
      <dgm:spPr/>
    </dgm:pt>
    <dgm:pt modelId="{146E687C-DD28-40B4-A8F7-9F50101DDB04}" type="pres">
      <dgm:prSet presAssocID="{DE9B9091-C28D-4BF7-A7ED-618BD530B15D}" presName="hierChild2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C091435E-5F96-4482-ABA8-EE77F29F89FC}" type="pres">
      <dgm:prSet presAssocID="{621B2964-4C56-44FC-87DE-C4CC1058A3B5}" presName="Name37" presStyleLbl="parChTrans1D2" presStyleIdx="0" presStyleCnt="4"/>
      <dgm:spPr/>
    </dgm:pt>
    <dgm:pt modelId="{6B5554EC-2021-4DB5-9D86-E76AD064D59A}" type="pres">
      <dgm:prSet presAssocID="{0A9AF9E5-F9BF-4FFC-9631-5D49E2F8FA1C}" presName="hierRoot2" presStyleCnt="0">
        <dgm:presLayoutVars>
          <dgm:hierBranch val="init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70FFC529-98AE-44C9-979E-7DE01B8959AA}" type="pres">
      <dgm:prSet presAssocID="{0A9AF9E5-F9BF-4FFC-9631-5D49E2F8FA1C}" presName="rootComposit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852D367D-0F86-42D7-94FE-12AEF5961B30}" type="pres">
      <dgm:prSet presAssocID="{0A9AF9E5-F9BF-4FFC-9631-5D49E2F8FA1C}" presName="rootText" presStyleLbl="node2" presStyleIdx="0" presStyleCnt="4">
        <dgm:presLayoutVars>
          <dgm:chPref val="3"/>
        </dgm:presLayoutVars>
      </dgm:prSet>
      <dgm:spPr/>
    </dgm:pt>
    <dgm:pt modelId="{5D99302E-1765-4C9C-80ED-45364FF0A839}" type="pres">
      <dgm:prSet presAssocID="{0A9AF9E5-F9BF-4FFC-9631-5D49E2F8FA1C}" presName="rootConnector" presStyleLbl="node2" presStyleIdx="0" presStyleCnt="4"/>
      <dgm:spPr/>
    </dgm:pt>
    <dgm:pt modelId="{E3334DA9-B86F-4F56-B861-60D806587520}" type="pres">
      <dgm:prSet presAssocID="{0A9AF9E5-F9BF-4FFC-9631-5D49E2F8FA1C}" presName="hierChild4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DD33D53F-7BF2-4E51-B36A-29AC8689B6EC}" type="pres">
      <dgm:prSet presAssocID="{0A9AF9E5-F9BF-4FFC-9631-5D49E2F8FA1C}" presName="hierChild5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58FE1269-44BD-44EF-B66B-BA1AE02A2451}" type="pres">
      <dgm:prSet presAssocID="{4ACC8DEF-1F3D-47F4-B8D9-17AEEE0391CE}" presName="Name37" presStyleLbl="parChTrans1D2" presStyleIdx="1" presStyleCnt="4"/>
      <dgm:spPr/>
    </dgm:pt>
    <dgm:pt modelId="{FEB748A3-C587-4467-B397-0726B5E4AFD7}" type="pres">
      <dgm:prSet presAssocID="{207CCD71-2357-465F-87F4-D8C198B900E8}" presName="hierRoot2" presStyleCnt="0">
        <dgm:presLayoutVars>
          <dgm:hierBranch val="init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951ACF1E-72BB-493F-9AEC-66530F900103}" type="pres">
      <dgm:prSet presAssocID="{207CCD71-2357-465F-87F4-D8C198B900E8}" presName="rootComposit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F5D97595-85E9-4AA1-8888-E71612C57439}" type="pres">
      <dgm:prSet presAssocID="{207CCD71-2357-465F-87F4-D8C198B900E8}" presName="rootText" presStyleLbl="node2" presStyleIdx="1" presStyleCnt="4">
        <dgm:presLayoutVars>
          <dgm:chPref val="3"/>
        </dgm:presLayoutVars>
      </dgm:prSet>
      <dgm:spPr/>
    </dgm:pt>
    <dgm:pt modelId="{6E752B64-42F6-4A35-8ACF-26DBFDD524F1}" type="pres">
      <dgm:prSet presAssocID="{207CCD71-2357-465F-87F4-D8C198B900E8}" presName="rootConnector" presStyleLbl="node2" presStyleIdx="1" presStyleCnt="4"/>
      <dgm:spPr/>
    </dgm:pt>
    <dgm:pt modelId="{922E3A00-BFAD-418F-8AF2-AFB1318035C1}" type="pres">
      <dgm:prSet presAssocID="{207CCD71-2357-465F-87F4-D8C198B900E8}" presName="hierChild4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D102B2BC-6660-4A0B-BB8F-C59F705C0A02}" type="pres">
      <dgm:prSet presAssocID="{207CCD71-2357-465F-87F4-D8C198B900E8}" presName="hierChild5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E23616F7-48C7-480C-B716-3DC36BC76171}" type="pres">
      <dgm:prSet presAssocID="{1656F4CB-C05E-4751-A73E-673B830999DD}" presName="Name37" presStyleLbl="parChTrans1D2" presStyleIdx="2" presStyleCnt="4"/>
      <dgm:spPr/>
    </dgm:pt>
    <dgm:pt modelId="{0E4AD50D-40EC-41F5-9F06-59A8997D0FF6}" type="pres">
      <dgm:prSet presAssocID="{1F8CFDEB-BA02-4DD5-B185-4A8917DAB0C5}" presName="hierRoot2" presStyleCnt="0">
        <dgm:presLayoutVars>
          <dgm:hierBranch val="init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304FD9EE-93B6-4354-8BCC-52AD798C9C01}" type="pres">
      <dgm:prSet presAssocID="{1F8CFDEB-BA02-4DD5-B185-4A8917DAB0C5}" presName="rootComposit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253E647A-AA4D-49D2-9A51-B9C5C763F4C9}" type="pres">
      <dgm:prSet presAssocID="{1F8CFDEB-BA02-4DD5-B185-4A8917DAB0C5}" presName="rootText" presStyleLbl="node2" presStyleIdx="2" presStyleCnt="4">
        <dgm:presLayoutVars>
          <dgm:chPref val="3"/>
        </dgm:presLayoutVars>
      </dgm:prSet>
      <dgm:spPr/>
    </dgm:pt>
    <dgm:pt modelId="{986B024B-FC70-430B-B89B-BFF3484B9B1E}" type="pres">
      <dgm:prSet presAssocID="{1F8CFDEB-BA02-4DD5-B185-4A8917DAB0C5}" presName="rootConnector" presStyleLbl="node2" presStyleIdx="2" presStyleCnt="4"/>
      <dgm:spPr/>
    </dgm:pt>
    <dgm:pt modelId="{2DA7B23B-ED92-44FA-BE69-A3AE331F9C1A}" type="pres">
      <dgm:prSet presAssocID="{1F8CFDEB-BA02-4DD5-B185-4A8917DAB0C5}" presName="hierChild4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1191CCC2-7F06-4BF0-ABC3-656AC39AAAB5}" type="pres">
      <dgm:prSet presAssocID="{1F8CFDEB-BA02-4DD5-B185-4A8917DAB0C5}" presName="hierChild5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10149785-14D3-4686-A390-30E16717E7CB}" type="pres">
      <dgm:prSet presAssocID="{C878E6A1-9A1A-485C-8C23-1C8B3C6F7788}" presName="Name37" presStyleLbl="parChTrans1D2" presStyleIdx="3" presStyleCnt="4"/>
      <dgm:spPr/>
    </dgm:pt>
    <dgm:pt modelId="{C57F597F-644B-418C-8D6C-F48DD3349A02}" type="pres">
      <dgm:prSet presAssocID="{B461C16C-43C5-4465-9FA9-3D1ED8B8F6DF}" presName="hierRoot2" presStyleCnt="0">
        <dgm:presLayoutVars>
          <dgm:hierBranch val="init"/>
        </dgm:presLayoutVars>
      </dgm:prSet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29A9166D-BA10-4697-A450-07E656429456}" type="pres">
      <dgm:prSet presAssocID="{B461C16C-43C5-4465-9FA9-3D1ED8B8F6DF}" presName="rootComposit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AB79142C-7FC0-43C7-8CB1-7ECCFF83DB00}" type="pres">
      <dgm:prSet presAssocID="{B461C16C-43C5-4465-9FA9-3D1ED8B8F6DF}" presName="rootText" presStyleLbl="node2" presStyleIdx="3" presStyleCnt="4">
        <dgm:presLayoutVars>
          <dgm:chPref val="3"/>
        </dgm:presLayoutVars>
      </dgm:prSet>
      <dgm:spPr/>
    </dgm:pt>
    <dgm:pt modelId="{FC11CC76-11B5-427D-BE49-BBFE14E18DB0}" type="pres">
      <dgm:prSet presAssocID="{B461C16C-43C5-4465-9FA9-3D1ED8B8F6DF}" presName="rootConnector" presStyleLbl="node2" presStyleIdx="3" presStyleCnt="4"/>
      <dgm:spPr/>
    </dgm:pt>
    <dgm:pt modelId="{73EEB33C-E729-46C6-9DEB-E3D2E74FA505}" type="pres">
      <dgm:prSet presAssocID="{B461C16C-43C5-4465-9FA9-3D1ED8B8F6DF}" presName="hierChild4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9DAE50DF-E53F-4DD4-9D7B-F88C37E30B90}" type="pres">
      <dgm:prSet presAssocID="{B461C16C-43C5-4465-9FA9-3D1ED8B8F6DF}" presName="hierChild5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88C5C1E8-A950-430F-A770-E7D9D1BFB392}" type="pres">
      <dgm:prSet presAssocID="{DE9B9091-C28D-4BF7-A7ED-618BD530B15D}" presName="hierChild3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</dgm:ptLst>
  <dgm:cxnLst>
    <dgm:cxn modelId="{DA4EF708-06ED-47DD-9C90-19CE81DDCD9C}" type="presOf" srcId="{ADCAD6AB-E7DD-4ECE-A46E-720FCA6F79A2}" destId="{A3202483-670E-4D9C-9BE4-4F0F75296C0A}" srcOrd="0" destOrd="0" presId="urn:microsoft.com/office/officeart/2005/8/layout/orgChart1"/>
    <dgm:cxn modelId="{BDE9A428-EF16-40E4-A263-F95F14524947}" type="presOf" srcId="{ADCAD6AB-E7DD-4ECE-A46E-720FCA6F79A2}" destId="{E8248287-BB1C-4945-889D-69ED72AD9723}" srcOrd="1" destOrd="0" presId="urn:microsoft.com/office/officeart/2005/8/layout/orgChart1"/>
    <dgm:cxn modelId="{A05F5329-F9BB-49ED-B97E-6E0B0E3184FC}" type="presOf" srcId="{1656F4CB-C05E-4751-A73E-673B830999DD}" destId="{E23616F7-48C7-480C-B716-3DC36BC76171}" srcOrd="0" destOrd="0" presId="urn:microsoft.com/office/officeart/2005/8/layout/orgChart1"/>
    <dgm:cxn modelId="{00BC9A38-4920-41FC-83A6-6A026A9AB9E7}" srcId="{DE9B9091-C28D-4BF7-A7ED-618BD530B15D}" destId="{1F8CFDEB-BA02-4DD5-B185-4A8917DAB0C5}" srcOrd="2" destOrd="0" parTransId="{1656F4CB-C05E-4751-A73E-673B830999DD}" sibTransId="{4275FA3D-EA6B-4506-AC8F-58FAE03EDAB3}"/>
    <dgm:cxn modelId="{13123D43-5C0C-40B9-8092-C769C55745EA}" type="presOf" srcId="{DE9B9091-C28D-4BF7-A7ED-618BD530B15D}" destId="{BCC9EA30-1A2E-4ACA-AB3F-6E4435276E5B}" srcOrd="0" destOrd="0" presId="urn:microsoft.com/office/officeart/2005/8/layout/orgChart1"/>
    <dgm:cxn modelId="{8EF86065-5F3E-49F9-8638-BA31F50E0DCC}" type="presOf" srcId="{1F8CFDEB-BA02-4DD5-B185-4A8917DAB0C5}" destId="{986B024B-FC70-430B-B89B-BFF3484B9B1E}" srcOrd="1" destOrd="0" presId="urn:microsoft.com/office/officeart/2005/8/layout/orgChart1"/>
    <dgm:cxn modelId="{F32DFE45-BCDB-40BC-9A3C-2590A150B5BE}" srcId="{DE9B9091-C28D-4BF7-A7ED-618BD530B15D}" destId="{0A9AF9E5-F9BF-4FFC-9631-5D49E2F8FA1C}" srcOrd="0" destOrd="0" parTransId="{621B2964-4C56-44FC-87DE-C4CC1058A3B5}" sibTransId="{8B532A5B-93FB-4875-BEB4-0D0A4062F8D6}"/>
    <dgm:cxn modelId="{69912C4C-C047-4C7A-A567-60DD25EE3AB7}" type="presOf" srcId="{DE9B9091-C28D-4BF7-A7ED-618BD530B15D}" destId="{16E11674-CADA-47E7-B924-DDA93990AA0B}" srcOrd="1" destOrd="0" presId="urn:microsoft.com/office/officeart/2005/8/layout/orgChart1"/>
    <dgm:cxn modelId="{EBBAB051-1FE3-447E-AD0A-5DACCA9AE96A}" srcId="{7F77112E-D571-4F41-8C4F-93B6D766A4AE}" destId="{DE9B9091-C28D-4BF7-A7ED-618BD530B15D}" srcOrd="1" destOrd="0" parTransId="{77A77E08-9D16-4002-B054-6A3992344678}" sibTransId="{5B59D4DE-2096-4EA0-A2DB-F88B297DCBB2}"/>
    <dgm:cxn modelId="{C52BDF79-E126-471E-B0D0-BDE732F895EA}" type="presOf" srcId="{B461C16C-43C5-4465-9FA9-3D1ED8B8F6DF}" destId="{FC11CC76-11B5-427D-BE49-BBFE14E18DB0}" srcOrd="1" destOrd="0" presId="urn:microsoft.com/office/officeart/2005/8/layout/orgChart1"/>
    <dgm:cxn modelId="{34CEDC7E-791D-4A65-A615-6123F1435BE7}" type="presOf" srcId="{0A9AF9E5-F9BF-4FFC-9631-5D49E2F8FA1C}" destId="{852D367D-0F86-42D7-94FE-12AEF5961B30}" srcOrd="0" destOrd="0" presId="urn:microsoft.com/office/officeart/2005/8/layout/orgChart1"/>
    <dgm:cxn modelId="{8D9AED93-1903-425E-BAD8-366259AD6B3C}" type="presOf" srcId="{4ACC8DEF-1F3D-47F4-B8D9-17AEEE0391CE}" destId="{58FE1269-44BD-44EF-B66B-BA1AE02A2451}" srcOrd="0" destOrd="0" presId="urn:microsoft.com/office/officeart/2005/8/layout/orgChart1"/>
    <dgm:cxn modelId="{64C20996-33D3-490D-8960-697686881267}" type="presOf" srcId="{0A9AF9E5-F9BF-4FFC-9631-5D49E2F8FA1C}" destId="{5D99302E-1765-4C9C-80ED-45364FF0A839}" srcOrd="1" destOrd="0" presId="urn:microsoft.com/office/officeart/2005/8/layout/orgChart1"/>
    <dgm:cxn modelId="{5ADA049B-68B0-4266-AD1C-BAF09181E98E}" type="presOf" srcId="{207CCD71-2357-465F-87F4-D8C198B900E8}" destId="{F5D97595-85E9-4AA1-8888-E71612C57439}" srcOrd="0" destOrd="0" presId="urn:microsoft.com/office/officeart/2005/8/layout/orgChart1"/>
    <dgm:cxn modelId="{3313289D-4B18-495F-9C21-E73C00336A96}" type="presOf" srcId="{1F8CFDEB-BA02-4DD5-B185-4A8917DAB0C5}" destId="{253E647A-AA4D-49D2-9A51-B9C5C763F4C9}" srcOrd="0" destOrd="0" presId="urn:microsoft.com/office/officeart/2005/8/layout/orgChart1"/>
    <dgm:cxn modelId="{74F7229F-F943-4B57-96EB-F6AFA9303CAC}" type="presOf" srcId="{621B2964-4C56-44FC-87DE-C4CC1058A3B5}" destId="{C091435E-5F96-4482-ABA8-EE77F29F89FC}" srcOrd="0" destOrd="0" presId="urn:microsoft.com/office/officeart/2005/8/layout/orgChart1"/>
    <dgm:cxn modelId="{40BAF0B4-75CC-4382-A434-4511FD42B967}" type="presOf" srcId="{207CCD71-2357-465F-87F4-D8C198B900E8}" destId="{6E752B64-42F6-4A35-8ACF-26DBFDD524F1}" srcOrd="1" destOrd="0" presId="urn:microsoft.com/office/officeart/2005/8/layout/orgChart1"/>
    <dgm:cxn modelId="{D29E89B8-28DB-4DBA-9C15-950221709971}" srcId="{DE9B9091-C28D-4BF7-A7ED-618BD530B15D}" destId="{B461C16C-43C5-4465-9FA9-3D1ED8B8F6DF}" srcOrd="3" destOrd="0" parTransId="{C878E6A1-9A1A-485C-8C23-1C8B3C6F7788}" sibTransId="{17889B1B-BCF8-4FC4-9804-76A2B09222AA}"/>
    <dgm:cxn modelId="{23E346C7-C238-423B-80CF-9E9EEBB738A2}" srcId="{DE9B9091-C28D-4BF7-A7ED-618BD530B15D}" destId="{207CCD71-2357-465F-87F4-D8C198B900E8}" srcOrd="1" destOrd="0" parTransId="{4ACC8DEF-1F3D-47F4-B8D9-17AEEE0391CE}" sibTransId="{FBCF3DF2-F044-4C0F-A191-1A9D30FFD8FD}"/>
    <dgm:cxn modelId="{259032E1-C6CA-4C38-9E46-5C6C17941AA7}" type="presOf" srcId="{7F77112E-D571-4F41-8C4F-93B6D766A4AE}" destId="{C8112204-3D5C-4071-B37D-A639ED0F16B7}" srcOrd="0" destOrd="0" presId="urn:microsoft.com/office/officeart/2005/8/layout/orgChart1"/>
    <dgm:cxn modelId="{4B2AF6F3-FA81-4D4D-9246-5F3D6286439C}" type="presOf" srcId="{C878E6A1-9A1A-485C-8C23-1C8B3C6F7788}" destId="{10149785-14D3-4686-A390-30E16717E7CB}" srcOrd="0" destOrd="0" presId="urn:microsoft.com/office/officeart/2005/8/layout/orgChart1"/>
    <dgm:cxn modelId="{EF3F32F9-1B08-4A51-A733-397D9C79B858}" type="presOf" srcId="{B461C16C-43C5-4465-9FA9-3D1ED8B8F6DF}" destId="{AB79142C-7FC0-43C7-8CB1-7ECCFF83DB00}" srcOrd="0" destOrd="0" presId="urn:microsoft.com/office/officeart/2005/8/layout/orgChart1"/>
    <dgm:cxn modelId="{C7CB52FA-8897-4B5F-8B8B-30AC78AD1492}" srcId="{7F77112E-D571-4F41-8C4F-93B6D766A4AE}" destId="{ADCAD6AB-E7DD-4ECE-A46E-720FCA6F79A2}" srcOrd="0" destOrd="0" parTransId="{681517AF-963D-4A55-B9CA-4A1C792884B4}" sibTransId="{7A52A42F-06B8-49A3-9A1E-16192F9F28F7}"/>
    <dgm:cxn modelId="{8DAB0C90-A699-494F-BB99-38589A92BAB0}" type="presParOf" srcId="{C8112204-3D5C-4071-B37D-A639ED0F16B7}" destId="{6D94CEB3-E479-4BE0-91E8-D7020D928A0F}" srcOrd="0" destOrd="0" presId="urn:microsoft.com/office/officeart/2005/8/layout/orgChart1"/>
    <dgm:cxn modelId="{6E145C5D-6165-4678-9FCD-862BC36D55FE}" type="presParOf" srcId="{6D94CEB3-E479-4BE0-91E8-D7020D928A0F}" destId="{25B32DCE-5F39-44F4-B047-359EB5A71D87}" srcOrd="0" destOrd="0" presId="urn:microsoft.com/office/officeart/2005/8/layout/orgChart1"/>
    <dgm:cxn modelId="{6F52A017-7778-412C-BCD7-99161D9A41E0}" type="presParOf" srcId="{25B32DCE-5F39-44F4-B047-359EB5A71D87}" destId="{A3202483-670E-4D9C-9BE4-4F0F75296C0A}" srcOrd="0" destOrd="0" presId="urn:microsoft.com/office/officeart/2005/8/layout/orgChart1"/>
    <dgm:cxn modelId="{39FCC8FC-433F-4531-AC51-6A7AEB08C801}" type="presParOf" srcId="{25B32DCE-5F39-44F4-B047-359EB5A71D87}" destId="{E8248287-BB1C-4945-889D-69ED72AD9723}" srcOrd="1" destOrd="0" presId="urn:microsoft.com/office/officeart/2005/8/layout/orgChart1"/>
    <dgm:cxn modelId="{255D6AD0-3430-4CE7-ABD8-F2DE6069FA85}" type="presParOf" srcId="{6D94CEB3-E479-4BE0-91E8-D7020D928A0F}" destId="{2BEDD93F-ADCE-4A82-828B-0BFE97751E08}" srcOrd="1" destOrd="0" presId="urn:microsoft.com/office/officeart/2005/8/layout/orgChart1"/>
    <dgm:cxn modelId="{DB7E7930-39E7-49BF-A338-A1F1618967B3}" type="presParOf" srcId="{6D94CEB3-E479-4BE0-91E8-D7020D928A0F}" destId="{3BF0488E-6072-4022-B325-CA0FBE1285E8}" srcOrd="2" destOrd="0" presId="urn:microsoft.com/office/officeart/2005/8/layout/orgChart1"/>
    <dgm:cxn modelId="{898DEFB3-64A7-4A49-A0C1-C2344C2BB101}" type="presParOf" srcId="{C8112204-3D5C-4071-B37D-A639ED0F16B7}" destId="{4FBD4CB6-BA08-49F4-A5F2-7CC525267F13}" srcOrd="1" destOrd="0" presId="urn:microsoft.com/office/officeart/2005/8/layout/orgChart1"/>
    <dgm:cxn modelId="{C31D087D-A2C6-4EA6-85B0-B9098156790F}" type="presParOf" srcId="{4FBD4CB6-BA08-49F4-A5F2-7CC525267F13}" destId="{01CBB057-7487-49AE-84C5-C744E9D79B6A}" srcOrd="0" destOrd="0" presId="urn:microsoft.com/office/officeart/2005/8/layout/orgChart1"/>
    <dgm:cxn modelId="{57811D97-31EA-4C23-B631-82BC46A16C60}" type="presParOf" srcId="{01CBB057-7487-49AE-84C5-C744E9D79B6A}" destId="{BCC9EA30-1A2E-4ACA-AB3F-6E4435276E5B}" srcOrd="0" destOrd="0" presId="urn:microsoft.com/office/officeart/2005/8/layout/orgChart1"/>
    <dgm:cxn modelId="{66E554C1-60CE-4666-9207-981B3F4C384C}" type="presParOf" srcId="{01CBB057-7487-49AE-84C5-C744E9D79B6A}" destId="{16E11674-CADA-47E7-B924-DDA93990AA0B}" srcOrd="1" destOrd="0" presId="urn:microsoft.com/office/officeart/2005/8/layout/orgChart1"/>
    <dgm:cxn modelId="{0EDFBCAE-1737-46EE-A426-4358B8266128}" type="presParOf" srcId="{4FBD4CB6-BA08-49F4-A5F2-7CC525267F13}" destId="{146E687C-DD28-40B4-A8F7-9F50101DDB04}" srcOrd="1" destOrd="0" presId="urn:microsoft.com/office/officeart/2005/8/layout/orgChart1"/>
    <dgm:cxn modelId="{1C6D4692-2C37-42F3-AC2C-A339D6D0E990}" type="presParOf" srcId="{146E687C-DD28-40B4-A8F7-9F50101DDB04}" destId="{C091435E-5F96-4482-ABA8-EE77F29F89FC}" srcOrd="0" destOrd="0" presId="urn:microsoft.com/office/officeart/2005/8/layout/orgChart1"/>
    <dgm:cxn modelId="{DF1D4A0E-679F-4B5F-A097-003E0C5C38F8}" type="presParOf" srcId="{146E687C-DD28-40B4-A8F7-9F50101DDB04}" destId="{6B5554EC-2021-4DB5-9D86-E76AD064D59A}" srcOrd="1" destOrd="0" presId="urn:microsoft.com/office/officeart/2005/8/layout/orgChart1"/>
    <dgm:cxn modelId="{ACA10C8B-1B53-4ECB-AE1C-1EE7E00E232B}" type="presParOf" srcId="{6B5554EC-2021-4DB5-9D86-E76AD064D59A}" destId="{70FFC529-98AE-44C9-979E-7DE01B8959AA}" srcOrd="0" destOrd="0" presId="urn:microsoft.com/office/officeart/2005/8/layout/orgChart1"/>
    <dgm:cxn modelId="{A4BD8BCF-7B49-4A1F-80D3-B3B5E6D62B35}" type="presParOf" srcId="{70FFC529-98AE-44C9-979E-7DE01B8959AA}" destId="{852D367D-0F86-42D7-94FE-12AEF5961B30}" srcOrd="0" destOrd="0" presId="urn:microsoft.com/office/officeart/2005/8/layout/orgChart1"/>
    <dgm:cxn modelId="{729B67C2-3422-48E6-9BC8-96A38BB0B93A}" type="presParOf" srcId="{70FFC529-98AE-44C9-979E-7DE01B8959AA}" destId="{5D99302E-1765-4C9C-80ED-45364FF0A839}" srcOrd="1" destOrd="0" presId="urn:microsoft.com/office/officeart/2005/8/layout/orgChart1"/>
    <dgm:cxn modelId="{764584D7-92A7-430D-A787-FE755EE96CC4}" type="presParOf" srcId="{6B5554EC-2021-4DB5-9D86-E76AD064D59A}" destId="{E3334DA9-B86F-4F56-B861-60D806587520}" srcOrd="1" destOrd="0" presId="urn:microsoft.com/office/officeart/2005/8/layout/orgChart1"/>
    <dgm:cxn modelId="{2737C04E-2B58-4353-8EFE-F16C17561067}" type="presParOf" srcId="{6B5554EC-2021-4DB5-9D86-E76AD064D59A}" destId="{DD33D53F-7BF2-4E51-B36A-29AC8689B6EC}" srcOrd="2" destOrd="0" presId="urn:microsoft.com/office/officeart/2005/8/layout/orgChart1"/>
    <dgm:cxn modelId="{49C36D74-CFF7-4B54-8591-9480E90991C7}" type="presParOf" srcId="{146E687C-DD28-40B4-A8F7-9F50101DDB04}" destId="{58FE1269-44BD-44EF-B66B-BA1AE02A2451}" srcOrd="2" destOrd="0" presId="urn:microsoft.com/office/officeart/2005/8/layout/orgChart1"/>
    <dgm:cxn modelId="{F411EC6F-A28B-42FF-A42A-9AE42EE30FD1}" type="presParOf" srcId="{146E687C-DD28-40B4-A8F7-9F50101DDB04}" destId="{FEB748A3-C587-4467-B397-0726B5E4AFD7}" srcOrd="3" destOrd="0" presId="urn:microsoft.com/office/officeart/2005/8/layout/orgChart1"/>
    <dgm:cxn modelId="{936C590C-C33A-4631-B592-F24DA1C3DEBE}" type="presParOf" srcId="{FEB748A3-C587-4467-B397-0726B5E4AFD7}" destId="{951ACF1E-72BB-493F-9AEC-66530F900103}" srcOrd="0" destOrd="0" presId="urn:microsoft.com/office/officeart/2005/8/layout/orgChart1"/>
    <dgm:cxn modelId="{A0FCB6F0-6F12-454B-9DD5-40EE06B9EE73}" type="presParOf" srcId="{951ACF1E-72BB-493F-9AEC-66530F900103}" destId="{F5D97595-85E9-4AA1-8888-E71612C57439}" srcOrd="0" destOrd="0" presId="urn:microsoft.com/office/officeart/2005/8/layout/orgChart1"/>
    <dgm:cxn modelId="{535E0037-EE04-4643-82B1-30A88F5162BC}" type="presParOf" srcId="{951ACF1E-72BB-493F-9AEC-66530F900103}" destId="{6E752B64-42F6-4A35-8ACF-26DBFDD524F1}" srcOrd="1" destOrd="0" presId="urn:microsoft.com/office/officeart/2005/8/layout/orgChart1"/>
    <dgm:cxn modelId="{9D598750-3955-461E-931E-DAF9945007FF}" type="presParOf" srcId="{FEB748A3-C587-4467-B397-0726B5E4AFD7}" destId="{922E3A00-BFAD-418F-8AF2-AFB1318035C1}" srcOrd="1" destOrd="0" presId="urn:microsoft.com/office/officeart/2005/8/layout/orgChart1"/>
    <dgm:cxn modelId="{01DA12E1-0708-46D5-AF30-E76A5077D00F}" type="presParOf" srcId="{FEB748A3-C587-4467-B397-0726B5E4AFD7}" destId="{D102B2BC-6660-4A0B-BB8F-C59F705C0A02}" srcOrd="2" destOrd="0" presId="urn:microsoft.com/office/officeart/2005/8/layout/orgChart1"/>
    <dgm:cxn modelId="{8D3DFD5D-35A2-4AB7-A913-EC07DA596930}" type="presParOf" srcId="{146E687C-DD28-40B4-A8F7-9F50101DDB04}" destId="{E23616F7-48C7-480C-B716-3DC36BC76171}" srcOrd="4" destOrd="0" presId="urn:microsoft.com/office/officeart/2005/8/layout/orgChart1"/>
    <dgm:cxn modelId="{435F250B-A219-4F48-87E9-F0B6CD5C9D21}" type="presParOf" srcId="{146E687C-DD28-40B4-A8F7-9F50101DDB04}" destId="{0E4AD50D-40EC-41F5-9F06-59A8997D0FF6}" srcOrd="5" destOrd="0" presId="urn:microsoft.com/office/officeart/2005/8/layout/orgChart1"/>
    <dgm:cxn modelId="{C2AFD221-4B8F-41FC-A454-7A6DF0CAE0A9}" type="presParOf" srcId="{0E4AD50D-40EC-41F5-9F06-59A8997D0FF6}" destId="{304FD9EE-93B6-4354-8BCC-52AD798C9C01}" srcOrd="0" destOrd="0" presId="urn:microsoft.com/office/officeart/2005/8/layout/orgChart1"/>
    <dgm:cxn modelId="{372123B8-7F50-40A3-9847-5AE376EDA8CC}" type="presParOf" srcId="{304FD9EE-93B6-4354-8BCC-52AD798C9C01}" destId="{253E647A-AA4D-49D2-9A51-B9C5C763F4C9}" srcOrd="0" destOrd="0" presId="urn:microsoft.com/office/officeart/2005/8/layout/orgChart1"/>
    <dgm:cxn modelId="{F6CBC0A2-79CE-4BDC-BE2E-B8E03D6EAECF}" type="presParOf" srcId="{304FD9EE-93B6-4354-8BCC-52AD798C9C01}" destId="{986B024B-FC70-430B-B89B-BFF3484B9B1E}" srcOrd="1" destOrd="0" presId="urn:microsoft.com/office/officeart/2005/8/layout/orgChart1"/>
    <dgm:cxn modelId="{4EB7F766-9612-4A9F-827E-0C0767CA193B}" type="presParOf" srcId="{0E4AD50D-40EC-41F5-9F06-59A8997D0FF6}" destId="{2DA7B23B-ED92-44FA-BE69-A3AE331F9C1A}" srcOrd="1" destOrd="0" presId="urn:microsoft.com/office/officeart/2005/8/layout/orgChart1"/>
    <dgm:cxn modelId="{D9B64C06-D5AC-4B70-9C99-10AA77759809}" type="presParOf" srcId="{0E4AD50D-40EC-41F5-9F06-59A8997D0FF6}" destId="{1191CCC2-7F06-4BF0-ABC3-656AC39AAAB5}" srcOrd="2" destOrd="0" presId="urn:microsoft.com/office/officeart/2005/8/layout/orgChart1"/>
    <dgm:cxn modelId="{050CB505-CE79-4AE0-A108-1AFE2CC00A34}" type="presParOf" srcId="{146E687C-DD28-40B4-A8F7-9F50101DDB04}" destId="{10149785-14D3-4686-A390-30E16717E7CB}" srcOrd="6" destOrd="0" presId="urn:microsoft.com/office/officeart/2005/8/layout/orgChart1"/>
    <dgm:cxn modelId="{1EC00A2E-94E3-471C-AEEC-20BD64C93661}" type="presParOf" srcId="{146E687C-DD28-40B4-A8F7-9F50101DDB04}" destId="{C57F597F-644B-418C-8D6C-F48DD3349A02}" srcOrd="7" destOrd="0" presId="urn:microsoft.com/office/officeart/2005/8/layout/orgChart1"/>
    <dgm:cxn modelId="{4D18E35E-71BE-4E41-B6A1-328C934C03FC}" type="presParOf" srcId="{C57F597F-644B-418C-8D6C-F48DD3349A02}" destId="{29A9166D-BA10-4697-A450-07E656429456}" srcOrd="0" destOrd="0" presId="urn:microsoft.com/office/officeart/2005/8/layout/orgChart1"/>
    <dgm:cxn modelId="{1DB3BFBE-E465-4A24-A011-3D3342EF6793}" type="presParOf" srcId="{29A9166D-BA10-4697-A450-07E656429456}" destId="{AB79142C-7FC0-43C7-8CB1-7ECCFF83DB00}" srcOrd="0" destOrd="0" presId="urn:microsoft.com/office/officeart/2005/8/layout/orgChart1"/>
    <dgm:cxn modelId="{EE3016F1-ED38-4BAF-BF84-19F4916E3016}" type="presParOf" srcId="{29A9166D-BA10-4697-A450-07E656429456}" destId="{FC11CC76-11B5-427D-BE49-BBFE14E18DB0}" srcOrd="1" destOrd="0" presId="urn:microsoft.com/office/officeart/2005/8/layout/orgChart1"/>
    <dgm:cxn modelId="{942B69F9-A9B5-4F58-AC9D-4DA7F97513DC}" type="presParOf" srcId="{C57F597F-644B-418C-8D6C-F48DD3349A02}" destId="{73EEB33C-E729-46C6-9DEB-E3D2E74FA505}" srcOrd="1" destOrd="0" presId="urn:microsoft.com/office/officeart/2005/8/layout/orgChart1"/>
    <dgm:cxn modelId="{81EC325C-C684-4744-ADCA-60DED0DDFC45}" type="presParOf" srcId="{C57F597F-644B-418C-8D6C-F48DD3349A02}" destId="{9DAE50DF-E53F-4DD4-9D7B-F88C37E30B90}" srcOrd="2" destOrd="0" presId="urn:microsoft.com/office/officeart/2005/8/layout/orgChart1"/>
    <dgm:cxn modelId="{ACB04D5D-9F89-4DD6-97E2-2D11EA260480}" type="presParOf" srcId="{4FBD4CB6-BA08-49F4-A5F2-7CC525267F13}" destId="{88C5C1E8-A950-430F-A770-E7D9D1BFB39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9542626-2535-43C0-AFD1-814435C872CB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FC7977-E0E2-4263-BA15-BD04DAA42DA3}">
      <dgm:prSet/>
      <dgm:spPr/>
      <dgm:t>
        <a:bodyPr/>
        <a:lstStyle/>
        <a:p>
          <a:r>
            <a:rPr lang="en-US" b="0">
              <a:solidFill>
                <a:srgbClr val="FF0000"/>
              </a:solidFill>
            </a:rPr>
            <a:t>পরমানুর গঠন</a:t>
          </a:r>
        </a:p>
      </dgm:t>
    </dgm:pt>
    <dgm:pt modelId="{00B682AB-760F-4A06-A7E2-82AD52396406}" type="parTrans" cxnId="{70E2A163-9169-4A4F-8CD3-619C1B3FCD0E}">
      <dgm:prSet/>
      <dgm:spPr/>
      <dgm:t>
        <a:bodyPr/>
        <a:lstStyle/>
        <a:p>
          <a:endParaRPr lang="en-US" b="0">
            <a:solidFill>
              <a:srgbClr val="FF0000"/>
            </a:solidFill>
          </a:endParaRPr>
        </a:p>
      </dgm:t>
    </dgm:pt>
    <dgm:pt modelId="{38798FF7-C66C-45AE-B70C-24C2B302B13C}" type="sibTrans" cxnId="{70E2A163-9169-4A4F-8CD3-619C1B3FCD0E}">
      <dgm:prSet/>
      <dgm:spPr/>
      <dgm:t>
        <a:bodyPr/>
        <a:lstStyle/>
        <a:p>
          <a:endParaRPr lang="en-US" b="0">
            <a:solidFill>
              <a:srgbClr val="FF0000"/>
            </a:solidFill>
          </a:endParaRPr>
        </a:p>
      </dgm:t>
    </dgm:pt>
    <dgm:pt modelId="{57DA2128-A195-4CC5-9F2E-52FB37872664}" type="pres">
      <dgm:prSet presAssocID="{09542626-2535-43C0-AFD1-814435C872CB}" presName="composite" presStyleCnt="0">
        <dgm:presLayoutVars>
          <dgm:chMax val="5"/>
          <dgm:dir/>
          <dgm:resizeHandles val="exact"/>
        </dgm:presLayoutVars>
      </dgm:prSet>
      <dgm:spPr/>
    </dgm:pt>
    <dgm:pt modelId="{91AE5BE8-9481-4612-94EE-C428591CBD74}" type="pres">
      <dgm:prSet presAssocID="{ADFC7977-E0E2-4263-BA15-BD04DAA42DA3}" presName="circle1" presStyleLbl="lnNode1" presStyleIdx="0" presStyleCnt="1"/>
      <dgm:spPr/>
    </dgm:pt>
    <dgm:pt modelId="{A2D390FA-16F2-4F91-99E4-E93A48B2216D}" type="pres">
      <dgm:prSet presAssocID="{ADFC7977-E0E2-4263-BA15-BD04DAA42DA3}" presName="text1" presStyleLbl="revTx" presStyleIdx="0" presStyleCnt="1" custScaleX="1103713" custScaleY="320000">
        <dgm:presLayoutVars>
          <dgm:bulletEnabled val="1"/>
        </dgm:presLayoutVars>
      </dgm:prSet>
      <dgm:spPr/>
    </dgm:pt>
    <dgm:pt modelId="{3ACA687B-2DE0-49A1-8C8E-886D9B875FCC}" type="pres">
      <dgm:prSet presAssocID="{ADFC7977-E0E2-4263-BA15-BD04DAA42DA3}" presName="line1" presStyleLbl="callout" presStyleIdx="0" presStyleCnt="2"/>
      <dgm:spPr/>
    </dgm:pt>
    <dgm:pt modelId="{4405465B-1EE3-4126-A87B-D5B870B8C1D4}" type="pres">
      <dgm:prSet presAssocID="{ADFC7977-E0E2-4263-BA15-BD04DAA42DA3}" presName="d1" presStyleLbl="callout" presStyleIdx="1" presStyleCnt="2"/>
      <dgm:spPr/>
    </dgm:pt>
  </dgm:ptLst>
  <dgm:cxnLst>
    <dgm:cxn modelId="{70E2A163-9169-4A4F-8CD3-619C1B3FCD0E}" srcId="{09542626-2535-43C0-AFD1-814435C872CB}" destId="{ADFC7977-E0E2-4263-BA15-BD04DAA42DA3}" srcOrd="0" destOrd="0" parTransId="{00B682AB-760F-4A06-A7E2-82AD52396406}" sibTransId="{38798FF7-C66C-45AE-B70C-24C2B302B13C}"/>
    <dgm:cxn modelId="{CBB3BEA6-9A97-4164-A352-6251CFB015C5}" type="presOf" srcId="{09542626-2535-43C0-AFD1-814435C872CB}" destId="{57DA2128-A195-4CC5-9F2E-52FB37872664}" srcOrd="0" destOrd="0" presId="urn:microsoft.com/office/officeart/2005/8/layout/target1"/>
    <dgm:cxn modelId="{653012DE-BE16-4474-B556-10433ECE8C3A}" type="presOf" srcId="{ADFC7977-E0E2-4263-BA15-BD04DAA42DA3}" destId="{A2D390FA-16F2-4F91-99E4-E93A48B2216D}" srcOrd="0" destOrd="0" presId="urn:microsoft.com/office/officeart/2005/8/layout/target1"/>
    <dgm:cxn modelId="{B82477A9-7D5A-47A8-B971-DBCEC47DC13E}" type="presParOf" srcId="{57DA2128-A195-4CC5-9F2E-52FB37872664}" destId="{91AE5BE8-9481-4612-94EE-C428591CBD74}" srcOrd="0" destOrd="0" presId="urn:microsoft.com/office/officeart/2005/8/layout/target1"/>
    <dgm:cxn modelId="{BEB671F3-0D32-485C-A4A9-3BAAEC42DD6A}" type="presParOf" srcId="{57DA2128-A195-4CC5-9F2E-52FB37872664}" destId="{A2D390FA-16F2-4F91-99E4-E93A48B2216D}" srcOrd="1" destOrd="0" presId="urn:microsoft.com/office/officeart/2005/8/layout/target1"/>
    <dgm:cxn modelId="{BF940DF2-A3F4-470B-83C1-3B9A1A0B6050}" type="presParOf" srcId="{57DA2128-A195-4CC5-9F2E-52FB37872664}" destId="{3ACA687B-2DE0-49A1-8C8E-886D9B875FCC}" srcOrd="2" destOrd="0" presId="urn:microsoft.com/office/officeart/2005/8/layout/target1"/>
    <dgm:cxn modelId="{148CF144-0148-49A8-B05E-64A818A76B75}" type="presParOf" srcId="{57DA2128-A195-4CC5-9F2E-52FB37872664}" destId="{4405465B-1EE3-4126-A87B-D5B870B8C1D4}" srcOrd="3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8EEE3B5-4787-4798-8586-8AF5EFBAA5D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C2A985D-3ED9-4335-B470-13E41020BE88}">
      <dgm:prSet/>
      <dgm:spPr>
        <a:ln>
          <a:solidFill>
            <a:srgbClr val="7030A0"/>
          </a:solidFill>
        </a:ln>
      </dgm:spPr>
      <dgm:t>
        <a:bodyPr/>
        <a:lstStyle/>
        <a:p>
          <a:r>
            <a:rPr lang="en-US" b="1" dirty="0" err="1"/>
            <a:t>ইলেকট্রন</a:t>
          </a:r>
          <a:r>
            <a:rPr lang="en-US" b="1" dirty="0"/>
            <a:t> (Electron)</a:t>
          </a:r>
          <a:endParaRPr lang="en-US" dirty="0"/>
        </a:p>
      </dgm:t>
    </dgm:pt>
    <dgm:pt modelId="{342AB9CD-902B-47C3-8C03-4D6A4D5ACDE2}" type="parTrans" cxnId="{ABDC3426-B97C-45C1-BC87-5F25936E0D9A}">
      <dgm:prSet/>
      <dgm:spPr/>
      <dgm:t>
        <a:bodyPr/>
        <a:lstStyle/>
        <a:p>
          <a:endParaRPr lang="en-US"/>
        </a:p>
      </dgm:t>
    </dgm:pt>
    <dgm:pt modelId="{9EE29C7E-ABAD-4043-8176-A44DD99D7A48}" type="sibTrans" cxnId="{ABDC3426-B97C-45C1-BC87-5F25936E0D9A}">
      <dgm:prSet/>
      <dgm:spPr/>
      <dgm:t>
        <a:bodyPr/>
        <a:lstStyle/>
        <a:p>
          <a:endParaRPr lang="en-US"/>
        </a:p>
      </dgm:t>
    </dgm:pt>
    <dgm:pt modelId="{403CFEEB-9FE8-41C6-8BFB-179DB8334691}" type="pres">
      <dgm:prSet presAssocID="{A8EEE3B5-4787-4798-8586-8AF5EFBAA5D6}" presName="CompostProcess" presStyleCnt="0">
        <dgm:presLayoutVars>
          <dgm:dir/>
          <dgm:resizeHandles val="exact"/>
        </dgm:presLayoutVars>
      </dgm:prSet>
      <dgm:spPr/>
    </dgm:pt>
    <dgm:pt modelId="{280921A5-BDD6-4947-B36B-7AE626BD3B1F}" type="pres">
      <dgm:prSet presAssocID="{A8EEE3B5-4787-4798-8586-8AF5EFBAA5D6}" presName="arrow" presStyleLbl="bgShp" presStyleIdx="0" presStyleCnt="1"/>
      <dgm:spPr/>
    </dgm:pt>
    <dgm:pt modelId="{5640FA08-7629-45B2-A8D0-868B6CCE10D2}" type="pres">
      <dgm:prSet presAssocID="{A8EEE3B5-4787-4798-8586-8AF5EFBAA5D6}" presName="linearProcess" presStyleCnt="0"/>
      <dgm:spPr/>
    </dgm:pt>
    <dgm:pt modelId="{B4B0E8B4-0F66-4162-82CE-766609EE0DF5}" type="pres">
      <dgm:prSet presAssocID="{AC2A985D-3ED9-4335-B470-13E41020BE88}" presName="textNode" presStyleLbl="node1" presStyleIdx="0" presStyleCnt="1" custScaleY="226184">
        <dgm:presLayoutVars>
          <dgm:bulletEnabled val="1"/>
        </dgm:presLayoutVars>
      </dgm:prSet>
      <dgm:spPr/>
    </dgm:pt>
  </dgm:ptLst>
  <dgm:cxnLst>
    <dgm:cxn modelId="{9D62EF23-1883-43BF-B920-9F54646C6095}" type="presOf" srcId="{AC2A985D-3ED9-4335-B470-13E41020BE88}" destId="{B4B0E8B4-0F66-4162-82CE-766609EE0DF5}" srcOrd="0" destOrd="0" presId="urn:microsoft.com/office/officeart/2005/8/layout/hProcess9"/>
    <dgm:cxn modelId="{ABDC3426-B97C-45C1-BC87-5F25936E0D9A}" srcId="{A8EEE3B5-4787-4798-8586-8AF5EFBAA5D6}" destId="{AC2A985D-3ED9-4335-B470-13E41020BE88}" srcOrd="0" destOrd="0" parTransId="{342AB9CD-902B-47C3-8C03-4D6A4D5ACDE2}" sibTransId="{9EE29C7E-ABAD-4043-8176-A44DD99D7A48}"/>
    <dgm:cxn modelId="{00C2AD4E-364B-4759-A3E1-04A05A6C2F67}" type="presOf" srcId="{A8EEE3B5-4787-4798-8586-8AF5EFBAA5D6}" destId="{403CFEEB-9FE8-41C6-8BFB-179DB8334691}" srcOrd="0" destOrd="0" presId="urn:microsoft.com/office/officeart/2005/8/layout/hProcess9"/>
    <dgm:cxn modelId="{85BEFC9C-82AC-462B-A910-C63101A4EF11}" type="presParOf" srcId="{403CFEEB-9FE8-41C6-8BFB-179DB8334691}" destId="{280921A5-BDD6-4947-B36B-7AE626BD3B1F}" srcOrd="0" destOrd="0" presId="urn:microsoft.com/office/officeart/2005/8/layout/hProcess9"/>
    <dgm:cxn modelId="{2913D9AB-F20E-463E-A202-82F4F4CEF9C9}" type="presParOf" srcId="{403CFEEB-9FE8-41C6-8BFB-179DB8334691}" destId="{5640FA08-7629-45B2-A8D0-868B6CCE10D2}" srcOrd="1" destOrd="0" presId="urn:microsoft.com/office/officeart/2005/8/layout/hProcess9"/>
    <dgm:cxn modelId="{AD4B3D4F-0BC1-4596-8610-CC7A3950C5C4}" type="presParOf" srcId="{5640FA08-7629-45B2-A8D0-868B6CCE10D2}" destId="{B4B0E8B4-0F66-4162-82CE-766609EE0DF5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539FD0-8A39-4072-9F5A-EF4FA518C6BE}">
      <dsp:nvSpPr>
        <dsp:cNvPr id="0" name=""/>
        <dsp:cNvSpPr/>
      </dsp:nvSpPr>
      <dsp:spPr>
        <a:xfrm>
          <a:off x="2451" y="0"/>
          <a:ext cx="2569852" cy="4351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 err="1"/>
            <a:t>মৌলিক</a:t>
          </a:r>
          <a:r>
            <a:rPr lang="en-US" sz="3700" kern="1200" dirty="0"/>
            <a:t> </a:t>
          </a:r>
          <a:r>
            <a:rPr lang="en-US" sz="3700" kern="1200" dirty="0" err="1"/>
            <a:t>কণিকা</a:t>
          </a:r>
          <a:endParaRPr lang="en-US" sz="3700" kern="1200" dirty="0"/>
        </a:p>
      </dsp:txBody>
      <dsp:txXfrm>
        <a:off x="2451" y="1740535"/>
        <a:ext cx="2569852" cy="1740535"/>
      </dsp:txXfrm>
    </dsp:sp>
    <dsp:sp modelId="{66A3E380-8FAE-489F-98DE-3986AD857C43}">
      <dsp:nvSpPr>
        <dsp:cNvPr id="0" name=""/>
        <dsp:cNvSpPr/>
      </dsp:nvSpPr>
      <dsp:spPr>
        <a:xfrm>
          <a:off x="562880" y="261080"/>
          <a:ext cx="1448995" cy="1448995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7BB980-CFA1-46DF-AD1A-AF28E1CF8671}">
      <dsp:nvSpPr>
        <dsp:cNvPr id="0" name=""/>
        <dsp:cNvSpPr/>
      </dsp:nvSpPr>
      <dsp:spPr>
        <a:xfrm>
          <a:off x="2649399" y="0"/>
          <a:ext cx="2569852" cy="4351338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 err="1"/>
            <a:t>ইলেকট্রন</a:t>
          </a:r>
          <a:endParaRPr lang="en-US" sz="3700" kern="1200" dirty="0"/>
        </a:p>
      </dsp:txBody>
      <dsp:txXfrm>
        <a:off x="2649399" y="1740535"/>
        <a:ext cx="2569852" cy="1740535"/>
      </dsp:txXfrm>
    </dsp:sp>
    <dsp:sp modelId="{B14A9A8C-7204-47BE-A21B-63D8B4EA0CE2}">
      <dsp:nvSpPr>
        <dsp:cNvPr id="0" name=""/>
        <dsp:cNvSpPr/>
      </dsp:nvSpPr>
      <dsp:spPr>
        <a:xfrm>
          <a:off x="3209828" y="261080"/>
          <a:ext cx="1448995" cy="1448995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1000" r="-2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3B8529-DB0E-4347-98F5-C6F0E3F73345}">
      <dsp:nvSpPr>
        <dsp:cNvPr id="0" name=""/>
        <dsp:cNvSpPr/>
      </dsp:nvSpPr>
      <dsp:spPr>
        <a:xfrm>
          <a:off x="5296347" y="0"/>
          <a:ext cx="2569852" cy="4351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 err="1"/>
            <a:t>প্রোটন</a:t>
          </a:r>
          <a:endParaRPr lang="en-US" sz="3700" kern="1200" dirty="0"/>
        </a:p>
      </dsp:txBody>
      <dsp:txXfrm>
        <a:off x="5296347" y="1740535"/>
        <a:ext cx="2569852" cy="1740535"/>
      </dsp:txXfrm>
    </dsp:sp>
    <dsp:sp modelId="{B7F1DED0-0056-4C91-A234-57CFC3C113C3}">
      <dsp:nvSpPr>
        <dsp:cNvPr id="0" name=""/>
        <dsp:cNvSpPr/>
      </dsp:nvSpPr>
      <dsp:spPr>
        <a:xfrm>
          <a:off x="5856776" y="261080"/>
          <a:ext cx="1448995" cy="1448995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l="-19000" r="-1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3457BD-1EC8-425A-8C68-79C2941C9315}">
      <dsp:nvSpPr>
        <dsp:cNvPr id="0" name=""/>
        <dsp:cNvSpPr/>
      </dsp:nvSpPr>
      <dsp:spPr>
        <a:xfrm>
          <a:off x="7943295" y="0"/>
          <a:ext cx="2569852" cy="4351338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 err="1"/>
            <a:t>নিউটন</a:t>
          </a:r>
          <a:endParaRPr lang="en-US" sz="3700" kern="1200" dirty="0"/>
        </a:p>
      </dsp:txBody>
      <dsp:txXfrm>
        <a:off x="7943295" y="1740535"/>
        <a:ext cx="2569852" cy="1740535"/>
      </dsp:txXfrm>
    </dsp:sp>
    <dsp:sp modelId="{E9E882CE-34DB-44D7-AA2C-036AFFB8FABF}">
      <dsp:nvSpPr>
        <dsp:cNvPr id="0" name=""/>
        <dsp:cNvSpPr/>
      </dsp:nvSpPr>
      <dsp:spPr>
        <a:xfrm>
          <a:off x="8503724" y="261080"/>
          <a:ext cx="1448995" cy="1448995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 l="-39000" r="-3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D92024-3339-44C6-ABBB-08CCCB713308}">
      <dsp:nvSpPr>
        <dsp:cNvPr id="0" name=""/>
        <dsp:cNvSpPr/>
      </dsp:nvSpPr>
      <dsp:spPr>
        <a:xfrm>
          <a:off x="420623" y="3481070"/>
          <a:ext cx="9674352" cy="65270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61002C-85F7-48C5-9FEB-90E4548444F6}">
      <dsp:nvSpPr>
        <dsp:cNvPr id="0" name=""/>
        <dsp:cNvSpPr/>
      </dsp:nvSpPr>
      <dsp:spPr>
        <a:xfrm rot="10800000">
          <a:off x="1906494" y="857"/>
          <a:ext cx="6992874" cy="58052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599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/>
            <a:t>ইলেকট্রন</a:t>
          </a:r>
          <a:r>
            <a:rPr lang="en-US" sz="1800" b="1" kern="1200" dirty="0"/>
            <a:t> (Electron)</a:t>
          </a:r>
          <a:r>
            <a:rPr lang="en-US" sz="1800" kern="1200" dirty="0"/>
            <a:t> </a:t>
          </a:r>
          <a:r>
            <a:rPr lang="en-US" sz="1800" kern="1200" dirty="0" err="1"/>
            <a:t>হলো</a:t>
          </a:r>
          <a:r>
            <a:rPr lang="en-US" sz="1800" kern="1200" dirty="0"/>
            <a:t> </a:t>
          </a:r>
          <a:r>
            <a:rPr lang="en-US" sz="1800" kern="1200" dirty="0" err="1"/>
            <a:t>পরমাণুর</a:t>
          </a:r>
          <a:r>
            <a:rPr lang="en-US" sz="1800" kern="1200" dirty="0"/>
            <a:t> </a:t>
          </a:r>
          <a:r>
            <a:rPr lang="en-US" sz="1800" kern="1200" dirty="0" err="1"/>
            <a:t>একটি</a:t>
          </a:r>
          <a:r>
            <a:rPr lang="en-US" sz="1800" kern="1200" dirty="0"/>
            <a:t> </a:t>
          </a:r>
          <a:r>
            <a:rPr lang="en-US" sz="1800" b="1" kern="1200" dirty="0" err="1"/>
            <a:t>ঋণাত্মক</a:t>
          </a:r>
          <a:r>
            <a:rPr lang="en-US" sz="1800" b="1" kern="1200" dirty="0"/>
            <a:t> </a:t>
          </a:r>
          <a:r>
            <a:rPr lang="en-US" sz="1800" b="1" kern="1200" dirty="0" err="1"/>
            <a:t>বৈদ্যুতিক</a:t>
          </a:r>
          <a:r>
            <a:rPr lang="en-US" sz="1800" b="1" kern="1200" dirty="0"/>
            <a:t> </a:t>
          </a:r>
          <a:r>
            <a:rPr lang="en-US" sz="1800" b="1" kern="1200" dirty="0" err="1"/>
            <a:t>আধানযুক্ত</a:t>
          </a:r>
          <a:r>
            <a:rPr lang="en-US" sz="1800" b="1" kern="1200" dirty="0"/>
            <a:t> </a:t>
          </a:r>
          <a:r>
            <a:rPr lang="en-US" sz="1800" b="1" kern="1200" dirty="0" err="1"/>
            <a:t>মৌলিক</a:t>
          </a:r>
          <a:r>
            <a:rPr lang="en-US" sz="1800" b="1" kern="1200" dirty="0"/>
            <a:t> </a:t>
          </a:r>
          <a:r>
            <a:rPr lang="en-US" sz="1800" b="1" kern="1200" dirty="0" err="1"/>
            <a:t>কণা</a:t>
          </a:r>
          <a:r>
            <a:rPr lang="en-US" sz="1800" kern="1200" dirty="0"/>
            <a:t>।</a:t>
          </a:r>
        </a:p>
      </dsp:txBody>
      <dsp:txXfrm rot="10800000">
        <a:off x="2051626" y="857"/>
        <a:ext cx="6847742" cy="580527"/>
      </dsp:txXfrm>
    </dsp:sp>
    <dsp:sp modelId="{243CC2CC-942D-4898-90B0-462022E025B6}">
      <dsp:nvSpPr>
        <dsp:cNvPr id="0" name=""/>
        <dsp:cNvSpPr/>
      </dsp:nvSpPr>
      <dsp:spPr>
        <a:xfrm>
          <a:off x="1616231" y="857"/>
          <a:ext cx="580527" cy="58052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023BC2-87FC-4001-A147-A6BCAB8FFD1F}">
      <dsp:nvSpPr>
        <dsp:cNvPr id="0" name=""/>
        <dsp:cNvSpPr/>
      </dsp:nvSpPr>
      <dsp:spPr>
        <a:xfrm rot="10800000">
          <a:off x="1906494" y="754676"/>
          <a:ext cx="6992874" cy="58052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599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প্রতীক: </a:t>
          </a:r>
          <a:r>
            <a:rPr lang="en-US" sz="1800" b="1" kern="1200"/>
            <a:t>e⁻</a:t>
          </a:r>
          <a:r>
            <a:rPr lang="en-US" sz="1800" kern="1200"/>
            <a:t> </a:t>
          </a:r>
        </a:p>
      </dsp:txBody>
      <dsp:txXfrm rot="10800000">
        <a:off x="2051626" y="754676"/>
        <a:ext cx="6847742" cy="580527"/>
      </dsp:txXfrm>
    </dsp:sp>
    <dsp:sp modelId="{3469263B-3C3D-40DF-9FD3-D2CC455104B4}">
      <dsp:nvSpPr>
        <dsp:cNvPr id="0" name=""/>
        <dsp:cNvSpPr/>
      </dsp:nvSpPr>
      <dsp:spPr>
        <a:xfrm>
          <a:off x="1616231" y="754676"/>
          <a:ext cx="580527" cy="58052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310973-C337-48C2-B5AA-C3366F12878D}">
      <dsp:nvSpPr>
        <dsp:cNvPr id="0" name=""/>
        <dsp:cNvSpPr/>
      </dsp:nvSpPr>
      <dsp:spPr>
        <a:xfrm rot="10800000">
          <a:off x="1906494" y="1508495"/>
          <a:ext cx="6992874" cy="580527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599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আধান</a:t>
          </a:r>
          <a:r>
            <a:rPr lang="en-US" sz="1800" kern="1200" dirty="0"/>
            <a:t>: </a:t>
          </a:r>
          <a:r>
            <a:rPr lang="en-US" sz="1800" b="1" kern="1200" dirty="0"/>
            <a:t>−1.602 × 10⁻¹⁹ </a:t>
          </a:r>
          <a:r>
            <a:rPr lang="en-US" sz="1800" b="1" kern="1200" dirty="0" err="1"/>
            <a:t>কুলম্ব</a:t>
          </a:r>
          <a:r>
            <a:rPr lang="en-US" sz="1800" kern="1200" dirty="0"/>
            <a:t> </a:t>
          </a:r>
        </a:p>
      </dsp:txBody>
      <dsp:txXfrm rot="10800000">
        <a:off x="2051626" y="1508495"/>
        <a:ext cx="6847742" cy="580527"/>
      </dsp:txXfrm>
    </dsp:sp>
    <dsp:sp modelId="{1F2AAE27-BE98-4136-AB68-9B79941D71A6}">
      <dsp:nvSpPr>
        <dsp:cNvPr id="0" name=""/>
        <dsp:cNvSpPr/>
      </dsp:nvSpPr>
      <dsp:spPr>
        <a:xfrm>
          <a:off x="1616231" y="1508495"/>
          <a:ext cx="580527" cy="58052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B15535-4A1D-4432-9BAC-25BBC5AA29E6}">
      <dsp:nvSpPr>
        <dsp:cNvPr id="0" name=""/>
        <dsp:cNvSpPr/>
      </dsp:nvSpPr>
      <dsp:spPr>
        <a:xfrm rot="10800000">
          <a:off x="1906494" y="2262314"/>
          <a:ext cx="6992874" cy="58052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599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ভর: প্রায় </a:t>
          </a:r>
          <a:r>
            <a:rPr lang="en-US" sz="1800" b="1" kern="1200"/>
            <a:t>9.11 × 10⁻³¹ কেজি</a:t>
          </a:r>
          <a:r>
            <a:rPr lang="en-US" sz="1800" kern="1200"/>
            <a:t> </a:t>
          </a:r>
        </a:p>
      </dsp:txBody>
      <dsp:txXfrm rot="10800000">
        <a:off x="2051626" y="2262314"/>
        <a:ext cx="6847742" cy="580527"/>
      </dsp:txXfrm>
    </dsp:sp>
    <dsp:sp modelId="{3F5AFF54-CAAA-42FC-B57C-A133EE751C30}">
      <dsp:nvSpPr>
        <dsp:cNvPr id="0" name=""/>
        <dsp:cNvSpPr/>
      </dsp:nvSpPr>
      <dsp:spPr>
        <a:xfrm>
          <a:off x="1616231" y="2262314"/>
          <a:ext cx="580527" cy="58052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0322CE-15ED-46A4-B953-03B3D7111B81}">
      <dsp:nvSpPr>
        <dsp:cNvPr id="0" name=""/>
        <dsp:cNvSpPr/>
      </dsp:nvSpPr>
      <dsp:spPr>
        <a:xfrm rot="10800000">
          <a:off x="1906494" y="3016133"/>
          <a:ext cx="6992874" cy="580527"/>
        </a:xfrm>
        <a:prstGeom prst="homePlat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599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অবস্থান</a:t>
          </a:r>
          <a:r>
            <a:rPr lang="en-US" sz="1800" kern="1200" dirty="0"/>
            <a:t>: </a:t>
          </a:r>
          <a:r>
            <a:rPr lang="en-US" sz="1800" kern="1200" dirty="0" err="1"/>
            <a:t>পরমাণুর</a:t>
          </a:r>
          <a:r>
            <a:rPr lang="en-US" sz="1800" kern="1200" dirty="0"/>
            <a:t> </a:t>
          </a:r>
          <a:r>
            <a:rPr lang="en-US" sz="1800" b="1" kern="1200" dirty="0" err="1"/>
            <a:t>নিউক্লিয়াসের</a:t>
          </a:r>
          <a:r>
            <a:rPr lang="en-US" sz="1800" b="1" kern="1200" dirty="0"/>
            <a:t> </a:t>
          </a:r>
          <a:r>
            <a:rPr lang="en-US" sz="1800" b="1" kern="1200" dirty="0" err="1"/>
            <a:t>বাইরে</a:t>
          </a:r>
          <a:r>
            <a:rPr lang="en-US" sz="1800" kern="1200" dirty="0"/>
            <a:t>, </a:t>
          </a:r>
          <a:r>
            <a:rPr lang="en-US" sz="1800" kern="1200" dirty="0" err="1"/>
            <a:t>বিভিন্ন</a:t>
          </a:r>
          <a:r>
            <a:rPr lang="en-US" sz="1800" kern="1200" dirty="0"/>
            <a:t> </a:t>
          </a:r>
          <a:r>
            <a:rPr lang="en-US" sz="1800" kern="1200" dirty="0" err="1"/>
            <a:t>শক্তিস্তরে</a:t>
          </a:r>
          <a:r>
            <a:rPr lang="en-US" sz="1800" kern="1200" dirty="0"/>
            <a:t>/</a:t>
          </a:r>
          <a:r>
            <a:rPr lang="en-US" sz="1800" kern="1200" dirty="0" err="1"/>
            <a:t>অরবিটালে</a:t>
          </a:r>
          <a:r>
            <a:rPr lang="en-US" sz="1800" kern="1200" dirty="0"/>
            <a:t> </a:t>
          </a:r>
          <a:r>
            <a:rPr lang="en-US" sz="1800" kern="1200" dirty="0" err="1"/>
            <a:t>থাকে</a:t>
          </a:r>
          <a:r>
            <a:rPr lang="en-US" sz="1800" kern="1200" dirty="0"/>
            <a:t>। </a:t>
          </a:r>
        </a:p>
      </dsp:txBody>
      <dsp:txXfrm rot="10800000">
        <a:off x="2051626" y="3016133"/>
        <a:ext cx="6847742" cy="580527"/>
      </dsp:txXfrm>
    </dsp:sp>
    <dsp:sp modelId="{67E9BC64-F944-43C5-BE21-CBD2793D4760}">
      <dsp:nvSpPr>
        <dsp:cNvPr id="0" name=""/>
        <dsp:cNvSpPr/>
      </dsp:nvSpPr>
      <dsp:spPr>
        <a:xfrm>
          <a:off x="1616231" y="3016133"/>
          <a:ext cx="580527" cy="58052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B5E194-C6D6-4F37-87DE-861B25196293}">
      <dsp:nvSpPr>
        <dsp:cNvPr id="0" name=""/>
        <dsp:cNvSpPr/>
      </dsp:nvSpPr>
      <dsp:spPr>
        <a:xfrm rot="10800000">
          <a:off x="1906494" y="3769953"/>
          <a:ext cx="6992874" cy="58052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599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ইলেকট্রন রাসায়নিক বন্ধন ও বিদ্যুৎ প্রবাহে গুরুত্বপূর্ণ ভূমিকা রাখে।</a:t>
          </a:r>
        </a:p>
      </dsp:txBody>
      <dsp:txXfrm rot="10800000">
        <a:off x="2051626" y="3769953"/>
        <a:ext cx="6847742" cy="580527"/>
      </dsp:txXfrm>
    </dsp:sp>
    <dsp:sp modelId="{21E49990-5EAF-413B-8CE6-2E9FF46B6C41}">
      <dsp:nvSpPr>
        <dsp:cNvPr id="0" name=""/>
        <dsp:cNvSpPr/>
      </dsp:nvSpPr>
      <dsp:spPr>
        <a:xfrm>
          <a:off x="1616231" y="3769953"/>
          <a:ext cx="580527" cy="58052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7740AC-EF37-4C2A-8AEB-F9679D029957}">
      <dsp:nvSpPr>
        <dsp:cNvPr id="0" name=""/>
        <dsp:cNvSpPr/>
      </dsp:nvSpPr>
      <dsp:spPr>
        <a:xfrm>
          <a:off x="706053" y="530"/>
          <a:ext cx="5486403" cy="1138523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25400" rIns="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0" b="1" kern="1200" dirty="0"/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kern="1200" dirty="0" err="1"/>
            <a:t>প্রোটন</a:t>
          </a:r>
          <a:r>
            <a:rPr lang="en-US" sz="4000" b="1" kern="1200" dirty="0"/>
            <a:t> (Proton)</a:t>
          </a:r>
          <a:br>
            <a:rPr lang="en-US" sz="2500" kern="1200" dirty="0"/>
          </a:br>
          <a:br>
            <a:rPr lang="en-US" sz="2500" kern="1200" dirty="0"/>
          </a:br>
          <a:endParaRPr lang="en-US" sz="2500" kern="1200" dirty="0"/>
        </a:p>
      </dsp:txBody>
      <dsp:txXfrm>
        <a:off x="1275315" y="530"/>
        <a:ext cx="4347880" cy="113852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6AFCF8-69C8-4CD5-BB58-B7237AC949C9}">
      <dsp:nvSpPr>
        <dsp:cNvPr id="0" name=""/>
        <dsp:cNvSpPr/>
      </dsp:nvSpPr>
      <dsp:spPr>
        <a:xfrm>
          <a:off x="0" y="53"/>
          <a:ext cx="3785616" cy="2122552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/>
            <a:t>প্রোটন</a:t>
          </a:r>
          <a:r>
            <a:rPr lang="en-US" sz="2800" b="1" kern="1200" dirty="0"/>
            <a:t> (Proton)</a:t>
          </a:r>
          <a:r>
            <a:rPr lang="en-US" sz="2800" kern="1200" dirty="0"/>
            <a:t> </a:t>
          </a:r>
          <a:r>
            <a:rPr lang="en-US" sz="2800" kern="1200" dirty="0" err="1"/>
            <a:t>হলো</a:t>
          </a:r>
          <a:r>
            <a:rPr lang="en-US" sz="2800" kern="1200" dirty="0"/>
            <a:t> </a:t>
          </a:r>
          <a:r>
            <a:rPr lang="en-US" sz="2800" kern="1200" dirty="0" err="1"/>
            <a:t>পরমাণুর</a:t>
          </a:r>
          <a:r>
            <a:rPr lang="en-US" sz="2800" kern="1200" dirty="0"/>
            <a:t> </a:t>
          </a:r>
          <a:r>
            <a:rPr lang="en-US" sz="2800" kern="1200" dirty="0" err="1"/>
            <a:t>নিউক্লিয়াসে</a:t>
          </a:r>
          <a:r>
            <a:rPr lang="en-US" sz="2800" kern="1200" dirty="0"/>
            <a:t> </a:t>
          </a:r>
          <a:r>
            <a:rPr lang="en-US" sz="2800" kern="1200" dirty="0" err="1"/>
            <a:t>থাকা</a:t>
          </a:r>
          <a:r>
            <a:rPr lang="en-US" sz="2800" kern="1200" dirty="0"/>
            <a:t> </a:t>
          </a:r>
          <a:r>
            <a:rPr lang="en-US" sz="2800" kern="1200" dirty="0" err="1"/>
            <a:t>একটি</a:t>
          </a:r>
          <a:r>
            <a:rPr lang="en-US" sz="2800" kern="1200" dirty="0"/>
            <a:t> </a:t>
          </a:r>
          <a:r>
            <a:rPr lang="en-US" sz="2800" b="1" kern="1200" dirty="0" err="1"/>
            <a:t>ধনাত্মক</a:t>
          </a:r>
          <a:r>
            <a:rPr lang="en-US" sz="2800" b="1" kern="1200" dirty="0"/>
            <a:t> </a:t>
          </a:r>
          <a:r>
            <a:rPr lang="en-US" sz="2800" b="1" kern="1200" dirty="0" err="1"/>
            <a:t>বৈদ্যুতিক</a:t>
          </a:r>
          <a:r>
            <a:rPr lang="en-US" sz="2800" b="1" kern="1200" dirty="0"/>
            <a:t> </a:t>
          </a:r>
          <a:r>
            <a:rPr lang="en-US" sz="2800" b="1" kern="1200" dirty="0" err="1"/>
            <a:t>আধানযুক্ত</a:t>
          </a:r>
          <a:r>
            <a:rPr lang="en-US" sz="2800" b="1" kern="1200" dirty="0"/>
            <a:t> </a:t>
          </a:r>
          <a:endParaRPr lang="en-US" sz="2800" kern="1200" dirty="0"/>
        </a:p>
      </dsp:txBody>
      <dsp:txXfrm>
        <a:off x="103614" y="103667"/>
        <a:ext cx="3578388" cy="1915324"/>
      </dsp:txXfrm>
    </dsp:sp>
    <dsp:sp modelId="{6A3FEBAC-F60D-4E43-8AA6-304091AA3E8C}">
      <dsp:nvSpPr>
        <dsp:cNvPr id="0" name=""/>
        <dsp:cNvSpPr/>
      </dsp:nvSpPr>
      <dsp:spPr>
        <a:xfrm rot="5400000">
          <a:off x="6301587" y="-74983"/>
          <a:ext cx="1698041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আধান: </a:t>
          </a:r>
          <a:r>
            <a:rPr lang="en-US" sz="1900" b="1" kern="1200"/>
            <a:t>+1.602 × 10⁻¹⁹ কুলম্ব</a:t>
          </a:r>
          <a:r>
            <a:rPr lang="en-US" sz="1900" kern="1200"/>
            <a:t>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ভর: প্রায় </a:t>
          </a:r>
          <a:r>
            <a:rPr lang="en-US" sz="1900" b="1" kern="1200"/>
            <a:t>1.67 × 10⁻²⁷ কেজি</a:t>
          </a:r>
          <a:r>
            <a:rPr lang="en-US" sz="1900" kern="1200"/>
            <a:t>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অবস্থান: </a:t>
          </a:r>
          <a:r>
            <a:rPr lang="en-US" sz="1900" b="1" kern="1200"/>
            <a:t>পরমাণুর নিউক্লিয়াসে</a:t>
          </a:r>
          <a:r>
            <a:rPr lang="en-US" sz="1900" kern="1200"/>
            <a:t>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প্রোটনের সংখ্যা দ্বারা কোনো মৌলের </a:t>
          </a:r>
          <a:r>
            <a:rPr lang="en-US" sz="1900" b="1" kern="1200"/>
            <a:t>পারমাণবিক সংখ্যা</a:t>
          </a:r>
          <a:r>
            <a:rPr lang="en-US" sz="1900" kern="1200"/>
            <a:t> নির্ধারিত হয়।</a:t>
          </a:r>
        </a:p>
      </dsp:txBody>
      <dsp:txXfrm rot="-5400000">
        <a:off x="3785616" y="2523880"/>
        <a:ext cx="6647092" cy="1532257"/>
      </dsp:txXfrm>
    </dsp:sp>
    <dsp:sp modelId="{FFE940EF-654A-4C53-9BBF-47AB8CBFB448}">
      <dsp:nvSpPr>
        <dsp:cNvPr id="0" name=""/>
        <dsp:cNvSpPr/>
      </dsp:nvSpPr>
      <dsp:spPr>
        <a:xfrm>
          <a:off x="0" y="2228732"/>
          <a:ext cx="3785616" cy="21225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প্রতীক: </a:t>
          </a:r>
          <a:r>
            <a:rPr lang="en-US" sz="2800" b="1" kern="1200"/>
            <a:t>p⁺</a:t>
          </a:r>
          <a:r>
            <a:rPr lang="en-US" sz="2800" kern="1200"/>
            <a:t> </a:t>
          </a:r>
        </a:p>
      </dsp:txBody>
      <dsp:txXfrm>
        <a:off x="103614" y="2332346"/>
        <a:ext cx="3578388" cy="191532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E447AE-49B3-4F9C-AD33-F0306A632821}">
      <dsp:nvSpPr>
        <dsp:cNvPr id="0" name=""/>
        <dsp:cNvSpPr/>
      </dsp:nvSpPr>
      <dsp:spPr>
        <a:xfrm>
          <a:off x="0" y="2901"/>
          <a:ext cx="6574420" cy="1319759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 err="1"/>
            <a:t>নিউট্রন</a:t>
          </a:r>
          <a:r>
            <a:rPr lang="en-US" sz="4800" kern="1200" dirty="0"/>
            <a:t> (Neutron)</a:t>
          </a:r>
        </a:p>
      </dsp:txBody>
      <dsp:txXfrm>
        <a:off x="64425" y="67326"/>
        <a:ext cx="6445570" cy="119090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184745-78F3-4671-9377-3A0D4466B719}">
      <dsp:nvSpPr>
        <dsp:cNvPr id="0" name=""/>
        <dsp:cNvSpPr/>
      </dsp:nvSpPr>
      <dsp:spPr>
        <a:xfrm rot="5400000">
          <a:off x="5410072" y="-1189323"/>
          <a:ext cx="3481070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 dirty="0" err="1"/>
            <a:t>প্রতীক</a:t>
          </a:r>
          <a:r>
            <a:rPr lang="en-US" sz="2900" kern="1200" dirty="0"/>
            <a:t>: </a:t>
          </a:r>
          <a:r>
            <a:rPr lang="en-US" sz="2900" b="1" kern="1200" dirty="0"/>
            <a:t>n⁰</a:t>
          </a:r>
          <a:r>
            <a:rPr lang="en-US" sz="2900" kern="1200" dirty="0"/>
            <a:t> 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/>
            <a:t>আধান: </a:t>
          </a:r>
          <a:r>
            <a:rPr lang="en-US" sz="2900" b="1" kern="1200"/>
            <a:t>0</a:t>
          </a:r>
          <a:r>
            <a:rPr lang="en-US" sz="2900" kern="1200"/>
            <a:t> 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/>
            <a:t>ভর: প্রায় </a:t>
          </a:r>
          <a:r>
            <a:rPr lang="en-US" sz="2900" b="1" kern="1200"/>
            <a:t>1.675 × 10⁻²⁷ কেজি</a:t>
          </a:r>
          <a:r>
            <a:rPr lang="en-US" sz="2900" kern="1200"/>
            <a:t> 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/>
            <a:t>অবস্থান: </a:t>
          </a:r>
          <a:r>
            <a:rPr lang="en-US" sz="2900" b="1" kern="1200"/>
            <a:t>পরমাণুর নিউক্লিয়াসে</a:t>
          </a:r>
          <a:r>
            <a:rPr lang="en-US" sz="2900" kern="1200"/>
            <a:t> 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/>
            <a:t>নিউট্রন ও প্রোটন মিলে পরমাণুর </a:t>
          </a:r>
          <a:r>
            <a:rPr lang="en-US" sz="2900" b="1" kern="1200"/>
            <a:t>নিউক্লিয়াস</a:t>
          </a:r>
          <a:r>
            <a:rPr lang="en-US" sz="2900" kern="1200"/>
            <a:t> গঠন করে।</a:t>
          </a:r>
        </a:p>
      </dsp:txBody>
      <dsp:txXfrm rot="-5400000">
        <a:off x="3785615" y="605066"/>
        <a:ext cx="6560052" cy="3141206"/>
      </dsp:txXfrm>
    </dsp:sp>
    <dsp:sp modelId="{CF1E9B33-D8B3-47D2-8DAD-8C08B3C9E9DC}">
      <dsp:nvSpPr>
        <dsp:cNvPr id="0" name=""/>
        <dsp:cNvSpPr/>
      </dsp:nvSpPr>
      <dsp:spPr>
        <a:xfrm>
          <a:off x="0" y="0"/>
          <a:ext cx="3785616" cy="43513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b="1" kern="1200" dirty="0" err="1"/>
            <a:t>নিউট্রন</a:t>
          </a:r>
          <a:r>
            <a:rPr lang="en-US" sz="3800" b="1" kern="1200" dirty="0"/>
            <a:t> (Neutron)</a:t>
          </a:r>
          <a:r>
            <a:rPr lang="en-US" sz="3800" kern="1200" dirty="0"/>
            <a:t> </a:t>
          </a:r>
          <a:r>
            <a:rPr lang="en-US" sz="3800" kern="1200" dirty="0" err="1"/>
            <a:t>হলো</a:t>
          </a:r>
          <a:r>
            <a:rPr lang="en-US" sz="3800" kern="1200" dirty="0"/>
            <a:t> </a:t>
          </a:r>
          <a:r>
            <a:rPr lang="en-US" sz="3800" kern="1200" dirty="0" err="1"/>
            <a:t>পরমাণুর</a:t>
          </a:r>
          <a:r>
            <a:rPr lang="en-US" sz="3800" kern="1200" dirty="0"/>
            <a:t> </a:t>
          </a:r>
          <a:r>
            <a:rPr lang="en-US" sz="3800" kern="1200" dirty="0" err="1"/>
            <a:t>নিউক্লিয়াসে</a:t>
          </a:r>
          <a:r>
            <a:rPr lang="en-US" sz="3800" kern="1200" dirty="0"/>
            <a:t> </a:t>
          </a:r>
          <a:r>
            <a:rPr lang="en-US" sz="3800" kern="1200" dirty="0" err="1"/>
            <a:t>থাকা</a:t>
          </a:r>
          <a:r>
            <a:rPr lang="en-US" sz="3800" kern="1200" dirty="0"/>
            <a:t> </a:t>
          </a:r>
          <a:r>
            <a:rPr lang="en-US" sz="3800" kern="1200" dirty="0" err="1"/>
            <a:t>একটি</a:t>
          </a:r>
          <a:r>
            <a:rPr lang="en-US" sz="3800" kern="1200" dirty="0"/>
            <a:t> </a:t>
          </a:r>
          <a:r>
            <a:rPr lang="en-US" sz="3800" b="1" kern="1200" dirty="0" err="1"/>
            <a:t>আধানহীন</a:t>
          </a:r>
          <a:r>
            <a:rPr lang="en-US" sz="3800" b="1" kern="1200" dirty="0"/>
            <a:t> (</a:t>
          </a:r>
          <a:r>
            <a:rPr lang="en-US" sz="3800" b="1" kern="1200" dirty="0" err="1"/>
            <a:t>নিরপেক্ষ</a:t>
          </a:r>
          <a:r>
            <a:rPr lang="en-US" sz="3800" b="1" kern="1200" dirty="0"/>
            <a:t>)</a:t>
          </a:r>
          <a:endParaRPr lang="en-US" sz="3800" kern="1200" dirty="0"/>
        </a:p>
      </dsp:txBody>
      <dsp:txXfrm>
        <a:off x="184799" y="184799"/>
        <a:ext cx="3416018" cy="398174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F72264-8466-494A-8A37-E615AA969BC8}">
      <dsp:nvSpPr>
        <dsp:cNvPr id="0" name=""/>
        <dsp:cNvSpPr/>
      </dsp:nvSpPr>
      <dsp:spPr>
        <a:xfrm>
          <a:off x="0" y="2901"/>
          <a:ext cx="4977114" cy="1319759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 err="1"/>
            <a:t>কম্পোজিট</a:t>
          </a:r>
          <a:r>
            <a:rPr lang="en-US" sz="4800" kern="1200" dirty="0"/>
            <a:t> </a:t>
          </a:r>
          <a:r>
            <a:rPr lang="en-US" sz="4800" kern="1200" dirty="0" err="1"/>
            <a:t>কণিকা</a:t>
          </a:r>
          <a:endParaRPr lang="en-US" sz="4800" kern="1200" dirty="0"/>
        </a:p>
      </dsp:txBody>
      <dsp:txXfrm>
        <a:off x="64425" y="67326"/>
        <a:ext cx="4848264" cy="119090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9DF2DB-D1C5-4560-8B68-71BDAB181B37}">
      <dsp:nvSpPr>
        <dsp:cNvPr id="0" name=""/>
        <dsp:cNvSpPr/>
      </dsp:nvSpPr>
      <dsp:spPr>
        <a:xfrm>
          <a:off x="4518" y="0"/>
          <a:ext cx="5175646" cy="4351338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কম্পোজিট</a:t>
          </a:r>
          <a:r>
            <a:rPr lang="en-US" sz="2600" kern="1200" dirty="0"/>
            <a:t> </a:t>
          </a:r>
          <a:r>
            <a:rPr lang="en-US" sz="2600" kern="1200" dirty="0" err="1"/>
            <a:t>কণিকা</a:t>
          </a:r>
          <a:r>
            <a:rPr lang="en-US" sz="2600" kern="1200" dirty="0"/>
            <a:t> </a:t>
          </a:r>
          <a:r>
            <a:rPr lang="en-US" sz="2600" kern="1200" dirty="0" err="1"/>
            <a:t>হলো</a:t>
          </a:r>
          <a:r>
            <a:rPr lang="en-US" sz="2600" kern="1200" dirty="0"/>
            <a:t> </a:t>
          </a:r>
          <a:r>
            <a:rPr lang="en-US" sz="2600" kern="1200" dirty="0" err="1"/>
            <a:t>এমন</a:t>
          </a:r>
          <a:r>
            <a:rPr lang="en-US" sz="2600" kern="1200" dirty="0"/>
            <a:t> </a:t>
          </a:r>
          <a:r>
            <a:rPr lang="en-US" sz="2600" kern="1200" dirty="0" err="1"/>
            <a:t>সব</a:t>
          </a:r>
          <a:r>
            <a:rPr lang="en-US" sz="2600" kern="1200" dirty="0"/>
            <a:t> </a:t>
          </a:r>
          <a:r>
            <a:rPr lang="en-US" sz="2600" kern="1200" dirty="0" err="1"/>
            <a:t>ভারী</a:t>
          </a:r>
          <a:r>
            <a:rPr lang="en-US" sz="2600" kern="1200" dirty="0"/>
            <a:t> </a:t>
          </a:r>
          <a:r>
            <a:rPr lang="en-US" sz="2600" kern="1200" dirty="0" err="1"/>
            <a:t>অতিপারমাণবিক</a:t>
          </a:r>
          <a:r>
            <a:rPr lang="en-US" sz="2600" kern="1200" dirty="0"/>
            <a:t> </a:t>
          </a:r>
          <a:r>
            <a:rPr lang="en-US" sz="2600" kern="1200" dirty="0" err="1"/>
            <a:t>কণা</a:t>
          </a:r>
          <a:r>
            <a:rPr lang="en-US" sz="2600" kern="1200" dirty="0"/>
            <a:t> </a:t>
          </a:r>
          <a:r>
            <a:rPr lang="en-US" sz="2600" kern="1200" dirty="0" err="1"/>
            <a:t>যা</a:t>
          </a:r>
          <a:r>
            <a:rPr lang="en-US" sz="2600" kern="1200" dirty="0"/>
            <a:t> </a:t>
          </a:r>
          <a:r>
            <a:rPr lang="en-US" sz="2600" kern="1200" dirty="0" err="1"/>
            <a:t>দুই</a:t>
          </a:r>
          <a:r>
            <a:rPr lang="en-US" sz="2600" kern="1200" dirty="0"/>
            <a:t> </a:t>
          </a:r>
          <a:r>
            <a:rPr lang="en-US" sz="2600" kern="1200" dirty="0" err="1"/>
            <a:t>বা</a:t>
          </a:r>
          <a:r>
            <a:rPr lang="en-US" sz="2600" kern="1200" dirty="0"/>
            <a:t> </a:t>
          </a:r>
          <a:r>
            <a:rPr lang="en-US" sz="2600" kern="1200" dirty="0" err="1"/>
            <a:t>ততোধিক</a:t>
          </a:r>
          <a:r>
            <a:rPr lang="en-US" sz="2600" kern="1200" dirty="0"/>
            <a:t> </a:t>
          </a:r>
          <a:r>
            <a:rPr lang="en-US" sz="2600" kern="1200" dirty="0" err="1"/>
            <a:t>মৌলিক</a:t>
          </a:r>
          <a:r>
            <a:rPr lang="en-US" sz="2600" kern="1200" dirty="0"/>
            <a:t> </a:t>
          </a:r>
          <a:r>
            <a:rPr lang="en-US" sz="2600" kern="1200" dirty="0" err="1"/>
            <a:t>কণা</a:t>
          </a:r>
          <a:r>
            <a:rPr lang="en-US" sz="2600" kern="1200" dirty="0"/>
            <a:t> (</a:t>
          </a:r>
          <a:r>
            <a:rPr lang="en-US" sz="2600" kern="1200" dirty="0" err="1"/>
            <a:t>যেমন</a:t>
          </a:r>
          <a:r>
            <a:rPr lang="en-US" sz="2600" kern="1200" dirty="0"/>
            <a:t> </a:t>
          </a:r>
          <a:r>
            <a:rPr lang="en-US" sz="2600" kern="1200" dirty="0" err="1"/>
            <a:t>কোয়ার্ক</a:t>
          </a:r>
          <a:r>
            <a:rPr lang="en-US" sz="2600" kern="1200" dirty="0"/>
            <a:t>) </a:t>
          </a:r>
          <a:r>
            <a:rPr lang="en-US" sz="2600" kern="1200" dirty="0" err="1"/>
            <a:t>দিয়ে</a:t>
          </a:r>
          <a:r>
            <a:rPr lang="en-US" sz="2600" kern="1200" dirty="0"/>
            <a:t> </a:t>
          </a:r>
          <a:r>
            <a:rPr lang="en-US" sz="2600" kern="1200" dirty="0" err="1"/>
            <a:t>গঠিত</a:t>
          </a:r>
          <a:r>
            <a:rPr lang="en-US" sz="2600" kern="1200" dirty="0"/>
            <a:t>। </a:t>
          </a:r>
        </a:p>
      </dsp:txBody>
      <dsp:txXfrm>
        <a:off x="4518" y="1740535"/>
        <a:ext cx="5175646" cy="1740535"/>
      </dsp:txXfrm>
    </dsp:sp>
    <dsp:sp modelId="{5DEFA302-6EF6-4E6E-93BC-09AA6CDA7F28}">
      <dsp:nvSpPr>
        <dsp:cNvPr id="0" name=""/>
        <dsp:cNvSpPr/>
      </dsp:nvSpPr>
      <dsp:spPr>
        <a:xfrm>
          <a:off x="1867844" y="261080"/>
          <a:ext cx="1448995" cy="144899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2A6057-758E-4FCA-969A-219EB78D46BC}">
      <dsp:nvSpPr>
        <dsp:cNvPr id="0" name=""/>
        <dsp:cNvSpPr/>
      </dsp:nvSpPr>
      <dsp:spPr>
        <a:xfrm>
          <a:off x="5335434" y="0"/>
          <a:ext cx="5175646" cy="4351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t" anchorCtr="1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এর প্রধান উদাহরণ হলো 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/>
            <a:t>আলফা কণা</a:t>
          </a:r>
          <a:r>
            <a:rPr lang="en-US" sz="2000" kern="1200"/>
            <a:t> 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এবং </a:t>
          </a:r>
          <a:r>
            <a:rPr lang="en-US" sz="2000" b="1" kern="1200"/>
            <a:t>ডিউটেরন কণা</a:t>
          </a:r>
          <a:r>
            <a:rPr lang="en-US" sz="2000" kern="1200"/>
            <a:t>।</a:t>
          </a:r>
        </a:p>
      </dsp:txBody>
      <dsp:txXfrm>
        <a:off x="5335434" y="1740535"/>
        <a:ext cx="5175646" cy="1740535"/>
      </dsp:txXfrm>
    </dsp:sp>
    <dsp:sp modelId="{4502B437-10B9-4B8F-B596-EB85E3B1767B}">
      <dsp:nvSpPr>
        <dsp:cNvPr id="0" name=""/>
        <dsp:cNvSpPr/>
      </dsp:nvSpPr>
      <dsp:spPr>
        <a:xfrm>
          <a:off x="7198760" y="261080"/>
          <a:ext cx="1448995" cy="144899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DB7296-3032-44DB-B992-C4FF734EA577}">
      <dsp:nvSpPr>
        <dsp:cNvPr id="0" name=""/>
        <dsp:cNvSpPr/>
      </dsp:nvSpPr>
      <dsp:spPr>
        <a:xfrm>
          <a:off x="420623" y="3481070"/>
          <a:ext cx="9674352" cy="65270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812D7C-D911-47BD-BE22-A949899A999F}">
      <dsp:nvSpPr>
        <dsp:cNvPr id="0" name=""/>
        <dsp:cNvSpPr/>
      </dsp:nvSpPr>
      <dsp:spPr>
        <a:xfrm rot="10800000">
          <a:off x="386241" y="0"/>
          <a:ext cx="6033431" cy="132556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536" tIns="133350" rIns="24892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/>
            <a:t>প্রোটন</a:t>
          </a:r>
          <a:r>
            <a:rPr lang="en-US" sz="3500" kern="1200" dirty="0"/>
            <a:t>, </a:t>
          </a:r>
          <a:r>
            <a:rPr lang="en-US" sz="3500" kern="1200" dirty="0" err="1"/>
            <a:t>ইলেকট্রন</a:t>
          </a:r>
          <a:r>
            <a:rPr lang="en-US" sz="3500" kern="1200" dirty="0"/>
            <a:t> ও </a:t>
          </a:r>
          <a:r>
            <a:rPr lang="en-US" sz="3500" kern="1200" dirty="0" err="1"/>
            <a:t>নিউট্রনের</a:t>
          </a:r>
          <a:r>
            <a:rPr lang="en-US" sz="3500" kern="1200" dirty="0"/>
            <a:t> </a:t>
          </a:r>
          <a:r>
            <a:rPr lang="en-US" sz="3500" kern="1200" dirty="0" err="1"/>
            <a:t>তুলনা</a:t>
          </a:r>
          <a:endParaRPr lang="en-US" sz="3500" kern="1200" dirty="0"/>
        </a:p>
      </dsp:txBody>
      <dsp:txXfrm rot="10800000">
        <a:off x="717632" y="0"/>
        <a:ext cx="5702040" cy="1325563"/>
      </dsp:txXfrm>
    </dsp:sp>
    <dsp:sp modelId="{5099C982-011C-4690-B2DF-40F99E3740C6}">
      <dsp:nvSpPr>
        <dsp:cNvPr id="0" name=""/>
        <dsp:cNvSpPr/>
      </dsp:nvSpPr>
      <dsp:spPr>
        <a:xfrm>
          <a:off x="0" y="0"/>
          <a:ext cx="364344" cy="132556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8AB1FA-150E-4138-8DB3-2AAF81D66F99}">
      <dsp:nvSpPr>
        <dsp:cNvPr id="0" name=""/>
        <dsp:cNvSpPr/>
      </dsp:nvSpPr>
      <dsp:spPr>
        <a:xfrm>
          <a:off x="0" y="2901"/>
          <a:ext cx="9046580" cy="13197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 err="1"/>
            <a:t>প্রোটন</a:t>
          </a:r>
          <a:r>
            <a:rPr lang="en-US" sz="4800" kern="1200" dirty="0"/>
            <a:t>, </a:t>
          </a:r>
          <a:r>
            <a:rPr lang="en-US" sz="4800" kern="1200" dirty="0" err="1"/>
            <a:t>ইলেকট্রন</a:t>
          </a:r>
          <a:r>
            <a:rPr lang="en-US" sz="4800" kern="1200" dirty="0"/>
            <a:t> ও </a:t>
          </a:r>
          <a:r>
            <a:rPr lang="en-US" sz="4800" kern="1200" dirty="0" err="1"/>
            <a:t>নিউট্রনের</a:t>
          </a:r>
          <a:r>
            <a:rPr lang="en-US" sz="4800" kern="1200" dirty="0"/>
            <a:t> </a:t>
          </a:r>
          <a:r>
            <a:rPr lang="en-US" sz="4800" kern="1200" dirty="0" err="1"/>
            <a:t>তুলনা</a:t>
          </a:r>
          <a:endParaRPr lang="en-US" sz="4800" kern="1200" dirty="0"/>
        </a:p>
      </dsp:txBody>
      <dsp:txXfrm>
        <a:off x="64425" y="67326"/>
        <a:ext cx="8917730" cy="1190909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27833A-0022-429E-AE35-77CA8102D221}">
      <dsp:nvSpPr>
        <dsp:cNvPr id="0" name=""/>
        <dsp:cNvSpPr/>
      </dsp:nvSpPr>
      <dsp:spPr>
        <a:xfrm>
          <a:off x="2776965" y="421"/>
          <a:ext cx="4961669" cy="132471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1" kern="1200" dirty="0" err="1"/>
            <a:t>কী-পয়েন্ট</a:t>
          </a:r>
          <a:endParaRPr lang="en-US" sz="6500" b="1" kern="1200" dirty="0"/>
        </a:p>
      </dsp:txBody>
      <dsp:txXfrm>
        <a:off x="3439325" y="421"/>
        <a:ext cx="3636950" cy="13247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432EA4-1616-4AFF-BBD5-9433DFFAC7A0}">
      <dsp:nvSpPr>
        <dsp:cNvPr id="0" name=""/>
        <dsp:cNvSpPr/>
      </dsp:nvSpPr>
      <dsp:spPr>
        <a:xfrm>
          <a:off x="0" y="1685959"/>
          <a:ext cx="105156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E5419D-4C9F-4EE9-9EBD-72FEE0219C13}">
      <dsp:nvSpPr>
        <dsp:cNvPr id="0" name=""/>
        <dsp:cNvSpPr/>
      </dsp:nvSpPr>
      <dsp:spPr>
        <a:xfrm>
          <a:off x="204789" y="119425"/>
          <a:ext cx="10103940" cy="1940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0" i="0" kern="1200" dirty="0" err="1">
              <a:solidFill>
                <a:srgbClr val="FFC000"/>
              </a:solidFill>
              <a:effectLst/>
              <a:latin typeface="Google Sans"/>
            </a:rPr>
            <a:t>পরমাণু</a:t>
          </a:r>
          <a:r>
            <a:rPr lang="en-US" sz="4000" b="0" i="0" kern="120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kern="1200" dirty="0" err="1">
              <a:solidFill>
                <a:srgbClr val="FFC000"/>
              </a:solidFill>
              <a:effectLst/>
              <a:latin typeface="Google Sans"/>
            </a:rPr>
            <a:t>যেসব</a:t>
          </a:r>
          <a:r>
            <a:rPr lang="en-US" sz="4000" b="0" i="0" kern="120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kern="1200" dirty="0" err="1">
              <a:solidFill>
                <a:srgbClr val="FFC000"/>
              </a:solidFill>
              <a:effectLst/>
              <a:latin typeface="Google Sans"/>
            </a:rPr>
            <a:t>অতি</a:t>
          </a:r>
          <a:r>
            <a:rPr lang="en-US" sz="4000" b="0" i="0" kern="120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kern="1200" dirty="0" err="1">
              <a:solidFill>
                <a:srgbClr val="FFC000"/>
              </a:solidFill>
              <a:effectLst/>
              <a:latin typeface="Google Sans"/>
            </a:rPr>
            <a:t>ক্ষুদ্র</a:t>
          </a:r>
          <a:r>
            <a:rPr lang="en-US" sz="4000" b="0" i="0" kern="120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kern="1200" dirty="0" err="1">
              <a:solidFill>
                <a:srgbClr val="FFC000"/>
              </a:solidFill>
              <a:effectLst/>
              <a:latin typeface="Google Sans"/>
            </a:rPr>
            <a:t>সূক্ষ্ম</a:t>
          </a:r>
          <a:r>
            <a:rPr lang="en-US" sz="4000" b="0" i="0" kern="120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kern="1200" dirty="0" err="1">
              <a:solidFill>
                <a:srgbClr val="FFC000"/>
              </a:solidFill>
              <a:effectLst/>
              <a:latin typeface="Google Sans"/>
            </a:rPr>
            <a:t>কণিকা</a:t>
          </a:r>
          <a:r>
            <a:rPr lang="en-US" sz="4000" b="0" i="0" kern="120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kern="1200" dirty="0" err="1">
              <a:solidFill>
                <a:srgbClr val="FFC000"/>
              </a:solidFill>
              <a:effectLst/>
              <a:latin typeface="Google Sans"/>
            </a:rPr>
            <a:t>দিয়ে</a:t>
          </a:r>
          <a:r>
            <a:rPr lang="en-US" sz="4000" b="0" i="0" kern="120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kern="1200" dirty="0" err="1">
              <a:solidFill>
                <a:srgbClr val="FFC000"/>
              </a:solidFill>
              <a:effectLst/>
              <a:latin typeface="Google Sans"/>
            </a:rPr>
            <a:t>গঠিত</a:t>
          </a:r>
          <a:r>
            <a:rPr lang="en-US" sz="4000" b="0" i="0" kern="1200" dirty="0">
              <a:solidFill>
                <a:srgbClr val="FFC000"/>
              </a:solidFill>
              <a:effectLst/>
              <a:latin typeface="Google Sans"/>
            </a:rPr>
            <a:t>, </a:t>
          </a:r>
          <a:r>
            <a:rPr lang="en-US" sz="4000" b="0" i="0" kern="1200" dirty="0" err="1">
              <a:solidFill>
                <a:srgbClr val="FFC000"/>
              </a:solidFill>
              <a:effectLst/>
              <a:latin typeface="Google Sans"/>
            </a:rPr>
            <a:t>সেগুলোকে</a:t>
          </a:r>
          <a:r>
            <a:rPr lang="en-US" sz="4000" b="0" i="0" kern="120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kern="1200" dirty="0" err="1">
              <a:solidFill>
                <a:srgbClr val="FFC000"/>
              </a:solidFill>
              <a:effectLst/>
              <a:latin typeface="Google Sans"/>
            </a:rPr>
            <a:t>পরমাণুর</a:t>
          </a:r>
          <a:r>
            <a:rPr lang="en-US" sz="4000" b="0" i="0" kern="120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kern="1200" dirty="0" err="1">
              <a:solidFill>
                <a:srgbClr val="FFC000"/>
              </a:solidFill>
              <a:effectLst/>
              <a:latin typeface="Google Sans"/>
            </a:rPr>
            <a:t>মূল</a:t>
          </a:r>
          <a:r>
            <a:rPr lang="en-US" sz="4000" b="0" i="0" kern="120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kern="1200" dirty="0" err="1">
              <a:solidFill>
                <a:srgbClr val="FFC000"/>
              </a:solidFill>
              <a:effectLst/>
              <a:latin typeface="Google Sans"/>
            </a:rPr>
            <a:t>কণিকা</a:t>
          </a:r>
          <a:r>
            <a:rPr lang="en-US" sz="4000" b="0" i="0" kern="120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kern="1200" dirty="0" err="1">
              <a:solidFill>
                <a:srgbClr val="FFC000"/>
              </a:solidFill>
              <a:effectLst/>
              <a:latin typeface="Google Sans"/>
            </a:rPr>
            <a:t>বা</a:t>
          </a:r>
          <a:r>
            <a:rPr lang="en-US" sz="4000" b="0" i="0" kern="120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kern="1200" dirty="0" err="1">
              <a:solidFill>
                <a:srgbClr val="FFC000"/>
              </a:solidFill>
              <a:effectLst/>
              <a:latin typeface="Google Sans"/>
            </a:rPr>
            <a:t>মৌলিক</a:t>
          </a:r>
          <a:r>
            <a:rPr lang="en-US" sz="4000" b="0" i="0" kern="120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kern="1200" dirty="0" err="1">
              <a:solidFill>
                <a:srgbClr val="FFC000"/>
              </a:solidFill>
              <a:effectLst/>
              <a:latin typeface="Google Sans"/>
            </a:rPr>
            <a:t>কণিকা</a:t>
          </a:r>
          <a:r>
            <a:rPr lang="en-US" sz="4000" b="0" i="0" kern="120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kern="1200" dirty="0" err="1">
              <a:solidFill>
                <a:srgbClr val="FFC000"/>
              </a:solidFill>
              <a:effectLst/>
              <a:latin typeface="Google Sans"/>
            </a:rPr>
            <a:t>বলা</a:t>
          </a:r>
          <a:r>
            <a:rPr lang="en-US" sz="4000" b="0" i="0" kern="1200" dirty="0">
              <a:solidFill>
                <a:srgbClr val="FFC000"/>
              </a:solidFill>
              <a:effectLst/>
              <a:latin typeface="Google Sans"/>
            </a:rPr>
            <a:t> </a:t>
          </a:r>
          <a:r>
            <a:rPr lang="en-US" sz="4000" b="0" i="0" kern="1200" dirty="0" err="1">
              <a:solidFill>
                <a:srgbClr val="FFC000"/>
              </a:solidFill>
              <a:effectLst/>
              <a:latin typeface="Google Sans"/>
            </a:rPr>
            <a:t>হয়</a:t>
          </a:r>
          <a:endParaRPr lang="en-US" sz="4000" kern="1200" dirty="0">
            <a:solidFill>
              <a:srgbClr val="FFC000"/>
            </a:solidFill>
          </a:endParaRPr>
        </a:p>
      </dsp:txBody>
      <dsp:txXfrm>
        <a:off x="299504" y="214140"/>
        <a:ext cx="9914510" cy="1750810"/>
      </dsp:txXfrm>
    </dsp:sp>
    <dsp:sp modelId="{AA2D3F92-071F-4740-82D4-27675384E620}">
      <dsp:nvSpPr>
        <dsp:cNvPr id="0" name=""/>
        <dsp:cNvSpPr/>
      </dsp:nvSpPr>
      <dsp:spPr>
        <a:xfrm>
          <a:off x="0" y="4042410"/>
          <a:ext cx="105156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80888C-D180-419C-9361-ADF9AD628FBE}">
      <dsp:nvSpPr>
        <dsp:cNvPr id="0" name=""/>
        <dsp:cNvSpPr/>
      </dsp:nvSpPr>
      <dsp:spPr>
        <a:xfrm>
          <a:off x="232037" y="2389358"/>
          <a:ext cx="10051523" cy="20079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/>
            <a:t>রসায়নে</a:t>
          </a:r>
          <a:r>
            <a:rPr lang="en-US" sz="4000" kern="1200" dirty="0"/>
            <a:t> </a:t>
          </a:r>
          <a:r>
            <a:rPr lang="en-US" sz="4000" kern="1200" dirty="0" err="1"/>
            <a:t>পরমাণুর</a:t>
          </a:r>
          <a:r>
            <a:rPr lang="en-US" sz="4000" kern="1200" dirty="0"/>
            <a:t> </a:t>
          </a:r>
          <a:r>
            <a:rPr lang="en-US" sz="4000" kern="1200" dirty="0" err="1"/>
            <a:t>গঠন</a:t>
          </a:r>
          <a:r>
            <a:rPr lang="en-US" sz="4000" kern="1200" dirty="0"/>
            <a:t> </a:t>
          </a:r>
          <a:r>
            <a:rPr lang="en-US" sz="4000" kern="1200" dirty="0" err="1"/>
            <a:t>বোঝাতে</a:t>
          </a:r>
          <a:r>
            <a:rPr lang="en-US" sz="4000" kern="1200" dirty="0"/>
            <a:t> </a:t>
          </a:r>
          <a:r>
            <a:rPr lang="en-US" sz="4000" kern="1200" dirty="0" err="1"/>
            <a:t>ইলেকট্রন</a:t>
          </a:r>
          <a:r>
            <a:rPr lang="en-US" sz="4000" kern="1200" dirty="0"/>
            <a:t>, </a:t>
          </a:r>
          <a:r>
            <a:rPr lang="en-US" sz="4000" kern="1200" dirty="0" err="1"/>
            <a:t>প্রোটন</a:t>
          </a:r>
          <a:r>
            <a:rPr lang="en-US" sz="4000" kern="1200" dirty="0"/>
            <a:t> ও </a:t>
          </a:r>
          <a:r>
            <a:rPr lang="en-US" sz="4000" kern="1200" dirty="0" err="1"/>
            <a:t>নিউট্রনকে</a:t>
          </a:r>
          <a:r>
            <a:rPr lang="en-US" sz="4000" kern="1200" dirty="0"/>
            <a:t> </a:t>
          </a:r>
          <a:r>
            <a:rPr lang="en-US" sz="4000" kern="1200" dirty="0" err="1"/>
            <a:t>মূল</a:t>
          </a:r>
          <a:r>
            <a:rPr lang="en-US" sz="4000" kern="1200" dirty="0"/>
            <a:t> </a:t>
          </a:r>
          <a:r>
            <a:rPr lang="en-US" sz="4000" kern="1200" dirty="0" err="1"/>
            <a:t>কণিকা</a:t>
          </a:r>
          <a:r>
            <a:rPr lang="en-US" sz="4000" kern="1200" dirty="0"/>
            <a:t> </a:t>
          </a:r>
          <a:r>
            <a:rPr lang="en-US" sz="4000" kern="1200" dirty="0" err="1"/>
            <a:t>বলা</a:t>
          </a:r>
          <a:r>
            <a:rPr lang="en-US" sz="4000" kern="1200" dirty="0"/>
            <a:t> </a:t>
          </a:r>
          <a:r>
            <a:rPr lang="en-US" sz="4000" kern="1200" dirty="0" err="1"/>
            <a:t>হয়</a:t>
          </a:r>
          <a:endParaRPr lang="en-US" sz="4000" kern="1200" dirty="0"/>
        </a:p>
      </dsp:txBody>
      <dsp:txXfrm>
        <a:off x="330058" y="2487379"/>
        <a:ext cx="9855481" cy="1811929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4BC56B-D7CB-450F-A74D-BC6936C043EA}">
      <dsp:nvSpPr>
        <dsp:cNvPr id="0" name=""/>
        <dsp:cNvSpPr/>
      </dsp:nvSpPr>
      <dsp:spPr>
        <a:xfrm>
          <a:off x="2755780" y="0"/>
          <a:ext cx="4351338" cy="435133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BA2203E-017F-44D6-987C-8A889CC6E44C}">
      <dsp:nvSpPr>
        <dsp:cNvPr id="0" name=""/>
        <dsp:cNvSpPr/>
      </dsp:nvSpPr>
      <dsp:spPr>
        <a:xfrm>
          <a:off x="4931449" y="437470"/>
          <a:ext cx="2828369" cy="1030043"/>
        </a:xfrm>
        <a:prstGeom prst="roundRect">
          <a:avLst/>
        </a:prstGeom>
        <a:solidFill>
          <a:schemeClr val="accent2"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প্রোটন</a:t>
          </a:r>
          <a:r>
            <a:rPr lang="en-US" sz="2200" kern="1200" dirty="0"/>
            <a:t> </a:t>
          </a:r>
          <a:r>
            <a:rPr lang="en-US" sz="2200" kern="1200" dirty="0" err="1"/>
            <a:t>ধনাত্বক</a:t>
          </a:r>
          <a:r>
            <a:rPr lang="en-US" sz="2200" kern="1200" dirty="0"/>
            <a:t> (+) </a:t>
          </a:r>
          <a:r>
            <a:rPr lang="en-US" sz="2200" kern="1200" dirty="0" err="1"/>
            <a:t>চার্জ</a:t>
          </a:r>
          <a:r>
            <a:rPr lang="en-US" sz="2200" kern="1200" dirty="0"/>
            <a:t> </a:t>
          </a:r>
          <a:r>
            <a:rPr lang="en-US" sz="2200" kern="1200" dirty="0" err="1"/>
            <a:t>যুক্ত</a:t>
          </a:r>
          <a:endParaRPr lang="en-US" sz="2200" kern="1200" dirty="0"/>
        </a:p>
      </dsp:txBody>
      <dsp:txXfrm>
        <a:off x="4981732" y="487753"/>
        <a:ext cx="2727803" cy="929477"/>
      </dsp:txXfrm>
    </dsp:sp>
    <dsp:sp modelId="{BDBFAAF4-D2D4-460B-93F8-CB602706E259}">
      <dsp:nvSpPr>
        <dsp:cNvPr id="0" name=""/>
        <dsp:cNvSpPr/>
      </dsp:nvSpPr>
      <dsp:spPr>
        <a:xfrm>
          <a:off x="4931449" y="1596269"/>
          <a:ext cx="2828369" cy="1030043"/>
        </a:xfrm>
        <a:prstGeom prst="roundRect">
          <a:avLst/>
        </a:prstGeom>
        <a:solidFill>
          <a:srgbClr val="00B05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ইলেকট্রন</a:t>
          </a:r>
          <a:r>
            <a:rPr lang="en-US" sz="2200" kern="1200" dirty="0"/>
            <a:t> </a:t>
          </a:r>
          <a:r>
            <a:rPr lang="en-US" sz="2200" kern="1200" dirty="0" err="1"/>
            <a:t>ঋনাত্বক</a:t>
          </a:r>
          <a:r>
            <a:rPr lang="en-US" sz="2200" kern="1200" dirty="0"/>
            <a:t> (-) </a:t>
          </a:r>
          <a:r>
            <a:rPr lang="en-US" sz="2200" kern="1200" dirty="0" err="1"/>
            <a:t>চার্জ</a:t>
          </a:r>
          <a:r>
            <a:rPr lang="en-US" sz="2200" kern="1200" dirty="0"/>
            <a:t> </a:t>
          </a:r>
          <a:r>
            <a:rPr lang="en-US" sz="2200" kern="1200" dirty="0" err="1"/>
            <a:t>যুক্ত</a:t>
          </a:r>
          <a:endParaRPr lang="en-US" sz="2200" kern="1200" dirty="0"/>
        </a:p>
      </dsp:txBody>
      <dsp:txXfrm>
        <a:off x="4981732" y="1646552"/>
        <a:ext cx="2727803" cy="929477"/>
      </dsp:txXfrm>
    </dsp:sp>
    <dsp:sp modelId="{25AFDA8C-5ABE-44AA-BCEA-22CC3B716C56}">
      <dsp:nvSpPr>
        <dsp:cNvPr id="0" name=""/>
        <dsp:cNvSpPr/>
      </dsp:nvSpPr>
      <dsp:spPr>
        <a:xfrm>
          <a:off x="4931449" y="2755068"/>
          <a:ext cx="2828369" cy="1030043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নিউট্রন</a:t>
          </a:r>
          <a:r>
            <a:rPr lang="en-US" sz="2200" kern="1200" dirty="0"/>
            <a:t> </a:t>
          </a:r>
          <a:r>
            <a:rPr lang="en-US" sz="2200" kern="1200" dirty="0" err="1"/>
            <a:t>চার্জ</a:t>
          </a:r>
          <a:r>
            <a:rPr lang="en-US" sz="2200" kern="1200" dirty="0"/>
            <a:t> </a:t>
          </a:r>
          <a:r>
            <a:rPr lang="en-US" sz="2200" kern="1200" dirty="0" err="1"/>
            <a:t>নিরপেক্ষ</a:t>
          </a:r>
          <a:endParaRPr lang="en-US" sz="2200" kern="1200" dirty="0"/>
        </a:p>
      </dsp:txBody>
      <dsp:txXfrm>
        <a:off x="4981732" y="2805351"/>
        <a:ext cx="2727803" cy="929477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48B52-BB83-4470-A3A1-7B88A0935BBE}">
      <dsp:nvSpPr>
        <dsp:cNvPr id="0" name=""/>
        <dsp:cNvSpPr/>
      </dsp:nvSpPr>
      <dsp:spPr>
        <a:xfrm>
          <a:off x="2577" y="0"/>
          <a:ext cx="5272902" cy="13255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b="1" kern="1200" dirty="0" err="1"/>
            <a:t>মনে</a:t>
          </a:r>
          <a:r>
            <a:rPr lang="en-US" sz="5100" b="1" kern="1200" dirty="0"/>
            <a:t> </a:t>
          </a:r>
          <a:r>
            <a:rPr lang="en-US" sz="5100" b="1" kern="1200" dirty="0" err="1"/>
            <a:t>রাখবে</a:t>
          </a:r>
          <a:r>
            <a:rPr lang="en-US" sz="5100" b="1" kern="1200" dirty="0"/>
            <a:t> :</a:t>
          </a:r>
          <a:endParaRPr lang="en-US" sz="5100" kern="1200" dirty="0"/>
        </a:p>
      </dsp:txBody>
      <dsp:txXfrm>
        <a:off x="41401" y="38824"/>
        <a:ext cx="5195254" cy="1247915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8E9B32-DEC4-42E7-908F-D1D2EBD73FA4}">
      <dsp:nvSpPr>
        <dsp:cNvPr id="0" name=""/>
        <dsp:cNvSpPr/>
      </dsp:nvSpPr>
      <dsp:spPr>
        <a:xfrm rot="10800000">
          <a:off x="1936811" y="2205"/>
          <a:ext cx="6992874" cy="701793"/>
        </a:xfrm>
        <a:prstGeom prst="homePlat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9471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নিরপেক্ষ</a:t>
          </a:r>
          <a:r>
            <a:rPr lang="en-US" sz="2800" kern="1200" dirty="0"/>
            <a:t> </a:t>
          </a:r>
          <a:r>
            <a:rPr lang="en-US" sz="2800" kern="1200" dirty="0" err="1"/>
            <a:t>পরমানুতে</a:t>
          </a:r>
          <a:r>
            <a:rPr lang="en-US" sz="2800" kern="1200" dirty="0"/>
            <a:t> : </a:t>
          </a:r>
          <a:r>
            <a:rPr lang="en-US" sz="2800" kern="1200" dirty="0" err="1"/>
            <a:t>প্রোটন</a:t>
          </a:r>
          <a:r>
            <a:rPr lang="en-US" sz="2800" kern="1200" dirty="0"/>
            <a:t> </a:t>
          </a:r>
          <a:r>
            <a:rPr lang="en-US" sz="2800" kern="1200" dirty="0" err="1"/>
            <a:t>সংখ্যা</a:t>
          </a:r>
          <a:r>
            <a:rPr lang="en-US" sz="2800" kern="1200" dirty="0"/>
            <a:t> = </a:t>
          </a:r>
          <a:r>
            <a:rPr lang="en-US" sz="2800" kern="1200" dirty="0" err="1"/>
            <a:t>ইলেকট্রন</a:t>
          </a:r>
          <a:r>
            <a:rPr lang="en-US" sz="2800" kern="1200" dirty="0"/>
            <a:t> </a:t>
          </a:r>
          <a:r>
            <a:rPr lang="en-US" sz="2800" kern="1200" dirty="0" err="1"/>
            <a:t>সংখ্যা</a:t>
          </a:r>
          <a:endParaRPr lang="en-US" sz="2800" kern="1200" dirty="0"/>
        </a:p>
      </dsp:txBody>
      <dsp:txXfrm rot="10800000">
        <a:off x="2112259" y="2205"/>
        <a:ext cx="6817426" cy="701793"/>
      </dsp:txXfrm>
    </dsp:sp>
    <dsp:sp modelId="{8B4E9467-F61A-4599-9AC2-E8C3870C11FD}">
      <dsp:nvSpPr>
        <dsp:cNvPr id="0" name=""/>
        <dsp:cNvSpPr/>
      </dsp:nvSpPr>
      <dsp:spPr>
        <a:xfrm>
          <a:off x="1585914" y="2205"/>
          <a:ext cx="701793" cy="70179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F9EDB5E-C618-4ED4-BE5E-9B6AC409B8C1}">
      <dsp:nvSpPr>
        <dsp:cNvPr id="0" name=""/>
        <dsp:cNvSpPr/>
      </dsp:nvSpPr>
      <dsp:spPr>
        <a:xfrm rot="10800000">
          <a:off x="1936811" y="913488"/>
          <a:ext cx="6992874" cy="701793"/>
        </a:xfrm>
        <a:prstGeom prst="homePlate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9471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ইলেকট্রন</a:t>
          </a:r>
          <a:r>
            <a:rPr lang="en-US" sz="2800" kern="1200" dirty="0"/>
            <a:t> </a:t>
          </a:r>
          <a:r>
            <a:rPr lang="en-US" sz="2800" kern="1200" dirty="0" err="1"/>
            <a:t>পরমানুর</a:t>
          </a:r>
          <a:r>
            <a:rPr lang="en-US" sz="2800" kern="1200" dirty="0"/>
            <a:t> </a:t>
          </a:r>
          <a:r>
            <a:rPr lang="en-US" sz="2800" kern="1200" dirty="0" err="1"/>
            <a:t>কেন্দ্রের</a:t>
          </a:r>
          <a:r>
            <a:rPr lang="en-US" sz="2800" kern="1200" dirty="0"/>
            <a:t> </a:t>
          </a:r>
          <a:r>
            <a:rPr lang="en-US" sz="2800" kern="1200" dirty="0" err="1"/>
            <a:t>বাইরে</a:t>
          </a:r>
          <a:r>
            <a:rPr lang="en-US" sz="2800" kern="1200" dirty="0"/>
            <a:t> </a:t>
          </a:r>
          <a:r>
            <a:rPr lang="en-US" sz="2800" kern="1200" dirty="0" err="1"/>
            <a:t>কক্ষপথে</a:t>
          </a:r>
          <a:r>
            <a:rPr lang="en-US" sz="2800" kern="1200" dirty="0"/>
            <a:t> </a:t>
          </a:r>
          <a:r>
            <a:rPr lang="en-US" sz="2800" kern="1200" dirty="0" err="1"/>
            <a:t>ঘোরে</a:t>
          </a:r>
          <a:endParaRPr lang="en-US" sz="2800" kern="1200" dirty="0"/>
        </a:p>
      </dsp:txBody>
      <dsp:txXfrm rot="10800000">
        <a:off x="2112259" y="913488"/>
        <a:ext cx="6817426" cy="701793"/>
      </dsp:txXfrm>
    </dsp:sp>
    <dsp:sp modelId="{81E68409-A44A-40FD-A4C6-41D81365FD38}">
      <dsp:nvSpPr>
        <dsp:cNvPr id="0" name=""/>
        <dsp:cNvSpPr/>
      </dsp:nvSpPr>
      <dsp:spPr>
        <a:xfrm>
          <a:off x="1585914" y="913488"/>
          <a:ext cx="701793" cy="70179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370C615-E3BC-4EC5-AA2F-0B7A0C57AFA4}">
      <dsp:nvSpPr>
        <dsp:cNvPr id="0" name=""/>
        <dsp:cNvSpPr/>
      </dsp:nvSpPr>
      <dsp:spPr>
        <a:xfrm rot="10800000">
          <a:off x="1936811" y="1824772"/>
          <a:ext cx="6992874" cy="701793"/>
        </a:xfrm>
        <a:prstGeom prst="homePlate">
          <a:avLst/>
        </a:prstGeom>
        <a:solidFill>
          <a:srgbClr val="00B0F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9471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প্রোটন</a:t>
          </a:r>
          <a:r>
            <a:rPr lang="en-US" sz="2800" kern="1200" dirty="0"/>
            <a:t> ও </a:t>
          </a:r>
          <a:r>
            <a:rPr lang="en-US" sz="2800" kern="1200" dirty="0" err="1"/>
            <a:t>নিউট্রন</a:t>
          </a:r>
          <a:r>
            <a:rPr lang="en-US" sz="2800" kern="1200" dirty="0"/>
            <a:t> </a:t>
          </a:r>
          <a:r>
            <a:rPr lang="en-US" sz="2800" kern="1200" dirty="0" err="1"/>
            <a:t>পরমানুর</a:t>
          </a:r>
          <a:r>
            <a:rPr lang="en-US" sz="2800" kern="1200" dirty="0"/>
            <a:t> </a:t>
          </a:r>
          <a:r>
            <a:rPr lang="en-US" sz="2800" kern="1200" dirty="0" err="1"/>
            <a:t>কেন্দ্রে</a:t>
          </a:r>
          <a:r>
            <a:rPr lang="en-US" sz="2800" kern="1200" dirty="0"/>
            <a:t> </a:t>
          </a:r>
          <a:r>
            <a:rPr lang="en-US" sz="2800" kern="1200" dirty="0" err="1"/>
            <a:t>থাকে</a:t>
          </a:r>
          <a:endParaRPr lang="en-US" sz="2800" kern="1200" dirty="0"/>
        </a:p>
      </dsp:txBody>
      <dsp:txXfrm rot="10800000">
        <a:off x="2112259" y="1824772"/>
        <a:ext cx="6817426" cy="701793"/>
      </dsp:txXfrm>
    </dsp:sp>
    <dsp:sp modelId="{4954C60D-9C40-4C36-991C-135B7CD8C0F1}">
      <dsp:nvSpPr>
        <dsp:cNvPr id="0" name=""/>
        <dsp:cNvSpPr/>
      </dsp:nvSpPr>
      <dsp:spPr>
        <a:xfrm>
          <a:off x="1585914" y="1824772"/>
          <a:ext cx="701793" cy="70179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34235BA-917A-479B-8D63-AE49DA30D34C}">
      <dsp:nvSpPr>
        <dsp:cNvPr id="0" name=""/>
        <dsp:cNvSpPr/>
      </dsp:nvSpPr>
      <dsp:spPr>
        <a:xfrm rot="10800000">
          <a:off x="1936811" y="2736056"/>
          <a:ext cx="6992874" cy="701793"/>
        </a:xfrm>
        <a:prstGeom prst="homePlate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9471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ভর</a:t>
          </a:r>
          <a:r>
            <a:rPr lang="en-US" sz="2800" kern="1200" dirty="0"/>
            <a:t> </a:t>
          </a:r>
          <a:r>
            <a:rPr lang="en-US" sz="2800" kern="1200" dirty="0" err="1"/>
            <a:t>সংখ্যা</a:t>
          </a:r>
          <a:r>
            <a:rPr lang="en-US" sz="2800" kern="1200" dirty="0"/>
            <a:t> (A) = </a:t>
          </a:r>
          <a:r>
            <a:rPr lang="en-US" sz="2800" kern="1200" dirty="0" err="1"/>
            <a:t>প্রোটন</a:t>
          </a:r>
          <a:r>
            <a:rPr lang="en-US" sz="2800" kern="1200" dirty="0"/>
            <a:t> </a:t>
          </a:r>
          <a:r>
            <a:rPr lang="en-US" sz="2800" kern="1200" dirty="0" err="1"/>
            <a:t>সংখ্যা</a:t>
          </a:r>
          <a:r>
            <a:rPr lang="en-US" sz="2800" kern="1200" dirty="0"/>
            <a:t> (Z) + </a:t>
          </a:r>
          <a:r>
            <a:rPr lang="en-US" sz="2800" kern="1200" dirty="0" err="1"/>
            <a:t>নিউট্রন</a:t>
          </a:r>
          <a:r>
            <a:rPr lang="en-US" sz="2800" kern="1200" dirty="0"/>
            <a:t> </a:t>
          </a:r>
          <a:r>
            <a:rPr lang="en-US" sz="2800" kern="1200" dirty="0" err="1"/>
            <a:t>সংখ্যা</a:t>
          </a:r>
          <a:r>
            <a:rPr lang="en-US" sz="2800" kern="1200" dirty="0"/>
            <a:t> (N)</a:t>
          </a:r>
        </a:p>
      </dsp:txBody>
      <dsp:txXfrm rot="10800000">
        <a:off x="2112259" y="2736056"/>
        <a:ext cx="6817426" cy="701793"/>
      </dsp:txXfrm>
    </dsp:sp>
    <dsp:sp modelId="{D1541B0B-4222-4169-984E-75D210CC74B5}">
      <dsp:nvSpPr>
        <dsp:cNvPr id="0" name=""/>
        <dsp:cNvSpPr/>
      </dsp:nvSpPr>
      <dsp:spPr>
        <a:xfrm>
          <a:off x="1585914" y="2736056"/>
          <a:ext cx="701793" cy="70179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73F6C20-009B-4E24-8B72-3696FCC96EDE}">
      <dsp:nvSpPr>
        <dsp:cNvPr id="0" name=""/>
        <dsp:cNvSpPr/>
      </dsp:nvSpPr>
      <dsp:spPr>
        <a:xfrm rot="10800000">
          <a:off x="1936811" y="3647339"/>
          <a:ext cx="6992874" cy="701793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9471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অথাৎ, A = Z + N</a:t>
          </a:r>
        </a:p>
      </dsp:txBody>
      <dsp:txXfrm rot="10800000">
        <a:off x="2112259" y="3647339"/>
        <a:ext cx="6817426" cy="701793"/>
      </dsp:txXfrm>
    </dsp:sp>
    <dsp:sp modelId="{DD723C4C-A1EF-403A-812F-26CE58FC2DCC}">
      <dsp:nvSpPr>
        <dsp:cNvPr id="0" name=""/>
        <dsp:cNvSpPr/>
      </dsp:nvSpPr>
      <dsp:spPr>
        <a:xfrm>
          <a:off x="1585914" y="3647339"/>
          <a:ext cx="701793" cy="70179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069644-AA97-4E09-A7C5-1544F2845979}">
      <dsp:nvSpPr>
        <dsp:cNvPr id="0" name=""/>
        <dsp:cNvSpPr/>
      </dsp:nvSpPr>
      <dsp:spPr>
        <a:xfrm rot="10800000">
          <a:off x="-1" y="1058"/>
          <a:ext cx="6146159" cy="1771431"/>
        </a:xfrm>
        <a:prstGeom prst="homePlate">
          <a:avLst/>
        </a:prstGeom>
        <a:solidFill>
          <a:schemeClr val="accent1">
            <a:lumMod val="60000"/>
            <a:lumOff val="40000"/>
          </a:schemeClr>
        </a:solidFill>
        <a:ln w="571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1152" tIns="186690" rIns="348488" bIns="18669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 dirty="0" err="1"/>
            <a:t>ইলেকট্রনের</a:t>
          </a:r>
          <a:r>
            <a:rPr lang="en-US" sz="4900" kern="1200" dirty="0"/>
            <a:t> </a:t>
          </a:r>
          <a:r>
            <a:rPr lang="en-US" sz="4900" kern="1200" dirty="0" err="1"/>
            <a:t>চার্জ</a:t>
          </a:r>
          <a:r>
            <a:rPr lang="en-US" sz="4900" kern="1200" dirty="0"/>
            <a:t> </a:t>
          </a:r>
          <a:r>
            <a:rPr lang="en-US" sz="4900" kern="1200" dirty="0" err="1"/>
            <a:t>লেখ</a:t>
          </a:r>
          <a:r>
            <a:rPr lang="en-US" sz="4900" kern="1200" dirty="0"/>
            <a:t> </a:t>
          </a:r>
        </a:p>
      </dsp:txBody>
      <dsp:txXfrm rot="10800000">
        <a:off x="442857" y="1058"/>
        <a:ext cx="5703301" cy="1771431"/>
      </dsp:txXfrm>
    </dsp:sp>
    <dsp:sp modelId="{96407FE6-545B-4E19-8B99-1BD590A8D48B}">
      <dsp:nvSpPr>
        <dsp:cNvPr id="0" name=""/>
        <dsp:cNvSpPr/>
      </dsp:nvSpPr>
      <dsp:spPr>
        <a:xfrm flipH="1">
          <a:off x="671333" y="1058"/>
          <a:ext cx="716296" cy="1771431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l="-199000" r="-19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59A094-8965-4349-8EC6-E647B7E98033}">
      <dsp:nvSpPr>
        <dsp:cNvPr id="0" name=""/>
        <dsp:cNvSpPr/>
      </dsp:nvSpPr>
      <dsp:spPr>
        <a:xfrm rot="10800000">
          <a:off x="-1" y="2301275"/>
          <a:ext cx="6146159" cy="1771431"/>
        </a:xfrm>
        <a:prstGeom prst="homePlate">
          <a:avLst/>
        </a:prstGeom>
        <a:solidFill>
          <a:srgbClr val="92D050"/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1152" tIns="182880" rIns="341376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 err="1"/>
            <a:t>প্রোটন</a:t>
          </a:r>
          <a:r>
            <a:rPr lang="en-US" sz="4800" kern="1200" dirty="0"/>
            <a:t> </a:t>
          </a:r>
          <a:r>
            <a:rPr lang="en-US" sz="4800" kern="1200" dirty="0" err="1"/>
            <a:t>এর</a:t>
          </a:r>
          <a:r>
            <a:rPr lang="en-US" sz="4800" kern="1200" dirty="0"/>
            <a:t> </a:t>
          </a:r>
          <a:r>
            <a:rPr lang="en-US" sz="4800" kern="1200" dirty="0" err="1"/>
            <a:t>চার্জ</a:t>
          </a:r>
          <a:r>
            <a:rPr lang="en-US" sz="4800" kern="1200" dirty="0"/>
            <a:t> </a:t>
          </a:r>
          <a:r>
            <a:rPr lang="en-US" sz="4800" kern="1200" dirty="0" err="1"/>
            <a:t>লেখ</a:t>
          </a:r>
          <a:endParaRPr lang="en-US" sz="4800" kern="1200" dirty="0"/>
        </a:p>
      </dsp:txBody>
      <dsp:txXfrm rot="10800000">
        <a:off x="442857" y="2301275"/>
        <a:ext cx="5703301" cy="1771431"/>
      </dsp:txXfrm>
    </dsp:sp>
    <dsp:sp modelId="{44388668-DD77-44FE-B96E-B6837E00C7D6}">
      <dsp:nvSpPr>
        <dsp:cNvPr id="0" name=""/>
        <dsp:cNvSpPr/>
      </dsp:nvSpPr>
      <dsp:spPr>
        <a:xfrm>
          <a:off x="744413" y="2301275"/>
          <a:ext cx="570135" cy="1771431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l="-105000" r="-10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BEC674-51C0-48A7-BE5C-1AC298A75302}">
      <dsp:nvSpPr>
        <dsp:cNvPr id="0" name=""/>
        <dsp:cNvSpPr/>
      </dsp:nvSpPr>
      <dsp:spPr>
        <a:xfrm rot="10800000">
          <a:off x="0" y="0"/>
          <a:ext cx="10515600" cy="1325563"/>
        </a:xfrm>
        <a:prstGeom prst="trapezoid">
          <a:avLst>
            <a:gd name="adj" fmla="val 396647"/>
          </a:avLst>
        </a:prstGeom>
        <a:solidFill>
          <a:schemeClr val="accent5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1" u="sng" kern="1200" cap="none" spc="0" dirty="0" err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rPr>
            <a:t>জোড়ায়</a:t>
          </a:r>
          <a:r>
            <a:rPr lang="en-US" sz="6500" b="1" u="sng" kern="1200" dirty="0"/>
            <a:t> </a:t>
          </a:r>
          <a:r>
            <a:rPr lang="en-US" sz="6500" b="1" u="sng" kern="1200" cap="none" spc="0" dirty="0" err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rPr>
            <a:t>কাজঃ</a:t>
          </a:r>
          <a:endParaRPr lang="en-US" sz="6500" b="1" u="sng" kern="1200" dirty="0"/>
        </a:p>
      </dsp:txBody>
      <dsp:txXfrm rot="-10800000">
        <a:off x="0" y="0"/>
        <a:ext cx="10515600" cy="1325563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52704A-B040-43D3-BFE1-9A2A89D7AFBF}">
      <dsp:nvSpPr>
        <dsp:cNvPr id="0" name=""/>
        <dsp:cNvSpPr/>
      </dsp:nvSpPr>
      <dsp:spPr>
        <a:xfrm>
          <a:off x="346278" y="0"/>
          <a:ext cx="9823042" cy="2168294"/>
        </a:xfrm>
        <a:prstGeom prst="trapezoid">
          <a:avLst>
            <a:gd name="adj" fmla="val 121243"/>
          </a:avLst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0" b="0" kern="1200" cap="none" spc="0" dirty="0" err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পরমানুর</a:t>
          </a:r>
          <a:r>
            <a:rPr lang="en-US" sz="6000" b="0" kern="120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 </a:t>
          </a:r>
          <a:r>
            <a:rPr lang="en-US" sz="6000" b="0" kern="1200" cap="none" spc="0" dirty="0" err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স্থায়ী</a:t>
          </a:r>
          <a:r>
            <a:rPr lang="en-US" sz="6000" b="0" kern="120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 </a:t>
          </a:r>
          <a:r>
            <a:rPr lang="en-US" sz="6000" b="0" kern="1200" cap="none" spc="0" dirty="0" err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মৌলিক</a:t>
          </a:r>
          <a:r>
            <a:rPr lang="en-US" sz="6000" b="0" kern="120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 </a:t>
          </a:r>
          <a:r>
            <a:rPr lang="en-US" sz="6000" b="0" kern="1200" cap="none" spc="0" dirty="0" err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কণিকার</a:t>
          </a:r>
          <a:r>
            <a:rPr lang="en-US" sz="6000" b="0" kern="120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 </a:t>
          </a:r>
          <a:r>
            <a:rPr lang="en-US" sz="6000" b="0" kern="1200" cap="none" spc="0" dirty="0" err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নাম</a:t>
          </a:r>
          <a:r>
            <a:rPr lang="en-US" sz="6000" b="0" kern="120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 </a:t>
          </a:r>
          <a:r>
            <a:rPr lang="en-US" sz="6000" b="0" kern="1200" cap="none" spc="0" dirty="0" err="1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লেখ</a:t>
          </a:r>
          <a:endParaRPr lang="en-US" sz="6000" b="0" kern="1200" cap="none" spc="0" dirty="0">
            <a:ln w="0"/>
            <a:solidFill>
              <a:schemeClr val="accent1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sp:txBody>
      <dsp:txXfrm>
        <a:off x="346278" y="0"/>
        <a:ext cx="9823042" cy="2168294"/>
      </dsp:txXfrm>
    </dsp:sp>
    <dsp:sp modelId="{82294851-BDE4-4DEB-B6A2-9ED07A51A41B}">
      <dsp:nvSpPr>
        <dsp:cNvPr id="0" name=""/>
        <dsp:cNvSpPr/>
      </dsp:nvSpPr>
      <dsp:spPr>
        <a:xfrm>
          <a:off x="0" y="2168294"/>
          <a:ext cx="10515600" cy="2168294"/>
        </a:xfrm>
        <a:prstGeom prst="trapezoid">
          <a:avLst>
            <a:gd name="adj" fmla="val 121243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0" kern="1200" dirty="0" err="1"/>
            <a:t>পরমানুর</a:t>
          </a:r>
          <a:r>
            <a:rPr lang="en-US" sz="6000" kern="1200" dirty="0"/>
            <a:t> </a:t>
          </a:r>
          <a:r>
            <a:rPr lang="en-US" sz="6000" kern="1200" dirty="0" err="1"/>
            <a:t>মৌলিক</a:t>
          </a:r>
          <a:r>
            <a:rPr lang="en-US" sz="6000" kern="1200" dirty="0"/>
            <a:t> </a:t>
          </a:r>
          <a:r>
            <a:rPr lang="en-US" sz="6000" kern="1200" dirty="0" err="1"/>
            <a:t>কণিকা</a:t>
          </a:r>
          <a:r>
            <a:rPr lang="en-US" sz="6000" kern="1200" dirty="0"/>
            <a:t> </a:t>
          </a:r>
          <a:r>
            <a:rPr lang="en-US" sz="6000" kern="1200" dirty="0" err="1"/>
            <a:t>কত</a:t>
          </a:r>
          <a:r>
            <a:rPr lang="en-US" sz="6000" kern="1200" dirty="0"/>
            <a:t> </a:t>
          </a:r>
          <a:r>
            <a:rPr lang="en-US" sz="6000" kern="1200" dirty="0" err="1"/>
            <a:t>প্রকার</a:t>
          </a:r>
          <a:endParaRPr lang="en-US" sz="6000" kern="1200" dirty="0"/>
        </a:p>
      </dsp:txBody>
      <dsp:txXfrm>
        <a:off x="1840229" y="2168294"/>
        <a:ext cx="6835140" cy="2168294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5F9CDE-0B42-4A6D-842F-CDFF09D5387E}">
      <dsp:nvSpPr>
        <dsp:cNvPr id="0" name=""/>
        <dsp:cNvSpPr/>
      </dsp:nvSpPr>
      <dsp:spPr>
        <a:xfrm rot="10800000">
          <a:off x="2072592" y="0"/>
          <a:ext cx="6992874" cy="1325563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536" tIns="205740" rIns="384048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/>
            <a:t>দলীয় কাজঃ</a:t>
          </a:r>
        </a:p>
      </dsp:txBody>
      <dsp:txXfrm rot="10800000">
        <a:off x="2403983" y="0"/>
        <a:ext cx="6661483" cy="1325563"/>
      </dsp:txXfrm>
    </dsp:sp>
    <dsp:sp modelId="{197A7B49-9E7E-4A1D-9666-97DB5A5E1721}">
      <dsp:nvSpPr>
        <dsp:cNvPr id="0" name=""/>
        <dsp:cNvSpPr/>
      </dsp:nvSpPr>
      <dsp:spPr>
        <a:xfrm>
          <a:off x="1496426" y="0"/>
          <a:ext cx="1059747" cy="1325563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692163-3A5C-4AC4-9670-D55DD7721361}">
      <dsp:nvSpPr>
        <dsp:cNvPr id="0" name=""/>
        <dsp:cNvSpPr/>
      </dsp:nvSpPr>
      <dsp:spPr>
        <a:xfrm>
          <a:off x="0" y="87081"/>
          <a:ext cx="5181600" cy="1730709"/>
        </a:xfrm>
        <a:prstGeom prst="rect">
          <a:avLst/>
        </a:prstGeom>
        <a:solidFill>
          <a:schemeClr val="accent2">
            <a:lumMod val="75000"/>
          </a:schemeClr>
        </a:solidFill>
        <a:ln w="571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195072" rIns="341376" bIns="195072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 err="1"/>
            <a:t>ইলেকট্রনের</a:t>
          </a:r>
          <a:r>
            <a:rPr lang="en-US" sz="4800" kern="1200" dirty="0"/>
            <a:t> </a:t>
          </a:r>
          <a:r>
            <a:rPr lang="en-US" sz="4800" kern="1200" dirty="0" err="1"/>
            <a:t>বৈশিষ্ট্য</a:t>
          </a:r>
          <a:r>
            <a:rPr lang="en-US" sz="4800" kern="1200" dirty="0"/>
            <a:t> </a:t>
          </a:r>
          <a:r>
            <a:rPr lang="en-US" sz="4800" kern="1200" dirty="0" err="1"/>
            <a:t>লেখ</a:t>
          </a:r>
          <a:endParaRPr lang="en-US" sz="4800" kern="1200" dirty="0"/>
        </a:p>
      </dsp:txBody>
      <dsp:txXfrm>
        <a:off x="0" y="87081"/>
        <a:ext cx="5181600" cy="1730709"/>
      </dsp:txXfrm>
    </dsp:sp>
    <dsp:sp modelId="{2FCA98B4-9EF7-4482-BF4D-8BAFC6B4B06B}">
      <dsp:nvSpPr>
        <dsp:cNvPr id="0" name=""/>
        <dsp:cNvSpPr/>
      </dsp:nvSpPr>
      <dsp:spPr>
        <a:xfrm>
          <a:off x="0" y="1643636"/>
          <a:ext cx="5181600" cy="21081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92D050">
              <a:alpha val="90000"/>
            </a:srgb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01600" prst="ribl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6FCF06-CD7C-4533-9DEF-D7654E558D2F}">
      <dsp:nvSpPr>
        <dsp:cNvPr id="0" name=""/>
        <dsp:cNvSpPr/>
      </dsp:nvSpPr>
      <dsp:spPr>
        <a:xfrm>
          <a:off x="0" y="28719"/>
          <a:ext cx="5181600" cy="1497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9824" tIns="211328" rIns="369824" bIns="211328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 err="1"/>
            <a:t>প্রোটনের</a:t>
          </a:r>
          <a:r>
            <a:rPr lang="en-US" sz="5200" kern="1200" dirty="0"/>
            <a:t> </a:t>
          </a:r>
          <a:r>
            <a:rPr lang="en-US" sz="5200" kern="1200" dirty="0" err="1"/>
            <a:t>বৈশিষ্ট্য</a:t>
          </a:r>
          <a:r>
            <a:rPr lang="en-US" sz="5200" kern="1200" dirty="0"/>
            <a:t> </a:t>
          </a:r>
          <a:r>
            <a:rPr lang="en-US" sz="5200" kern="1200" dirty="0" err="1"/>
            <a:t>লেখ</a:t>
          </a:r>
          <a:endParaRPr lang="en-US" sz="5200" kern="1200" dirty="0"/>
        </a:p>
      </dsp:txBody>
      <dsp:txXfrm>
        <a:off x="0" y="28719"/>
        <a:ext cx="5181600" cy="1497600"/>
      </dsp:txXfrm>
    </dsp:sp>
    <dsp:sp modelId="{ABC2A8CD-6B34-497D-93D6-C761A73A2905}">
      <dsp:nvSpPr>
        <dsp:cNvPr id="0" name=""/>
        <dsp:cNvSpPr/>
      </dsp:nvSpPr>
      <dsp:spPr>
        <a:xfrm>
          <a:off x="0" y="1555026"/>
          <a:ext cx="5181600" cy="22838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B050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843DC1-D312-4817-801A-F70FC2D45746}">
      <dsp:nvSpPr>
        <dsp:cNvPr id="0" name=""/>
        <dsp:cNvSpPr/>
      </dsp:nvSpPr>
      <dsp:spPr>
        <a:xfrm>
          <a:off x="2776958" y="421"/>
          <a:ext cx="4961682" cy="1324719"/>
        </a:xfrm>
        <a:prstGeom prst="roundRect">
          <a:avLst>
            <a:gd name="adj" fmla="val 10000"/>
          </a:avLst>
        </a:prstGeom>
        <a:solidFill>
          <a:schemeClr val="accent6"/>
        </a:solidFill>
        <a:ln w="57150" cap="flat" cmpd="sng" algn="ctr">
          <a:solidFill>
            <a:srgbClr val="FFFF0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81280" rIns="121920" bIns="8128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400" b="1" u="sng" kern="1200" spc="600" dirty="0" err="1"/>
            <a:t>মূল্যায়ন</a:t>
          </a:r>
          <a:endParaRPr lang="en-US" sz="6400" u="sng" kern="1200" spc="600" dirty="0"/>
        </a:p>
      </dsp:txBody>
      <dsp:txXfrm>
        <a:off x="2815758" y="39221"/>
        <a:ext cx="4884082" cy="12471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16B191-D731-4F2F-8044-C569C4A7AEE6}">
      <dsp:nvSpPr>
        <dsp:cNvPr id="0" name=""/>
        <dsp:cNvSpPr/>
      </dsp:nvSpPr>
      <dsp:spPr>
        <a:xfrm>
          <a:off x="0" y="0"/>
          <a:ext cx="1325563" cy="132556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B34FDA-1B72-4891-B191-7CA0431137DB}">
      <dsp:nvSpPr>
        <dsp:cNvPr id="0" name=""/>
        <dsp:cNvSpPr/>
      </dsp:nvSpPr>
      <dsp:spPr>
        <a:xfrm>
          <a:off x="662781" y="0"/>
          <a:ext cx="9852818" cy="13255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b="1" kern="1200"/>
            <a:t>মূল কণিকার প্রকারভেদ</a:t>
          </a:r>
          <a:endParaRPr lang="en-US" sz="5400" kern="1200"/>
        </a:p>
      </dsp:txBody>
      <dsp:txXfrm>
        <a:off x="662781" y="0"/>
        <a:ext cx="9852818" cy="1325563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E741AF-5E4E-4C8E-B1E7-C188F35F08AF}">
      <dsp:nvSpPr>
        <dsp:cNvPr id="0" name=""/>
        <dsp:cNvSpPr/>
      </dsp:nvSpPr>
      <dsp:spPr>
        <a:xfrm rot="10800000">
          <a:off x="2063667" y="883"/>
          <a:ext cx="6992874" cy="1209216"/>
        </a:xfrm>
        <a:prstGeom prst="homePlate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231" tIns="137160" rIns="256032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 err="1"/>
            <a:t>প্রশ্ন</a:t>
          </a:r>
          <a:r>
            <a:rPr lang="en-US" sz="3600" b="1" kern="1200" dirty="0"/>
            <a:t> ১: </a:t>
          </a:r>
          <a:r>
            <a:rPr lang="en-US" sz="3600" b="1" kern="1200" dirty="0" err="1"/>
            <a:t>ইলেকট্রনের</a:t>
          </a:r>
          <a:r>
            <a:rPr lang="en-US" sz="3600" b="1" kern="1200" dirty="0"/>
            <a:t> </a:t>
          </a:r>
          <a:r>
            <a:rPr lang="en-US" sz="3600" b="1" kern="1200" dirty="0" err="1"/>
            <a:t>প্রতীক</a:t>
          </a:r>
          <a:r>
            <a:rPr lang="en-US" sz="3600" kern="1200" dirty="0"/>
            <a:t> ?</a:t>
          </a:r>
        </a:p>
      </dsp:txBody>
      <dsp:txXfrm rot="10800000">
        <a:off x="2365971" y="883"/>
        <a:ext cx="6690570" cy="1209216"/>
      </dsp:txXfrm>
    </dsp:sp>
    <dsp:sp modelId="{DC777C7A-776F-497E-BFAB-20347CA5807E}">
      <dsp:nvSpPr>
        <dsp:cNvPr id="0" name=""/>
        <dsp:cNvSpPr/>
      </dsp:nvSpPr>
      <dsp:spPr>
        <a:xfrm>
          <a:off x="1459058" y="883"/>
          <a:ext cx="1209216" cy="1209216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592979-66F7-4DBE-9C6A-8EEF4ABF71DD}">
      <dsp:nvSpPr>
        <dsp:cNvPr id="0" name=""/>
        <dsp:cNvSpPr/>
      </dsp:nvSpPr>
      <dsp:spPr>
        <a:xfrm rot="10800000">
          <a:off x="2063667" y="1571060"/>
          <a:ext cx="6992874" cy="1209216"/>
        </a:xfrm>
        <a:prstGeom prst="homePlate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231" tIns="137160" rIns="256032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 err="1"/>
            <a:t>প্রশ্ন</a:t>
          </a:r>
          <a:r>
            <a:rPr lang="en-US" sz="3600" b="1" kern="1200" dirty="0"/>
            <a:t> ২: </a:t>
          </a:r>
          <a:r>
            <a:rPr lang="en-US" sz="3600" b="1" kern="1200" dirty="0" err="1"/>
            <a:t>নিউট্রনের</a:t>
          </a:r>
          <a:r>
            <a:rPr lang="en-US" sz="3600" b="1" kern="1200" dirty="0"/>
            <a:t> </a:t>
          </a:r>
          <a:r>
            <a:rPr lang="en-US" sz="3600" b="1" kern="1200" dirty="0" err="1"/>
            <a:t>আবিষ্কারকের</a:t>
          </a:r>
          <a:r>
            <a:rPr lang="en-US" sz="3600" b="1" kern="1200" dirty="0"/>
            <a:t> </a:t>
          </a:r>
          <a:r>
            <a:rPr lang="en-US" sz="3600" b="1" kern="1200" dirty="0" err="1"/>
            <a:t>নাম</a:t>
          </a:r>
          <a:r>
            <a:rPr lang="en-US" sz="3600" kern="1200" dirty="0"/>
            <a:t> ?</a:t>
          </a:r>
        </a:p>
      </dsp:txBody>
      <dsp:txXfrm rot="10800000">
        <a:off x="2365971" y="1571060"/>
        <a:ext cx="6690570" cy="1209216"/>
      </dsp:txXfrm>
    </dsp:sp>
    <dsp:sp modelId="{64842E75-110C-4B25-ADB3-BAC57B05A841}">
      <dsp:nvSpPr>
        <dsp:cNvPr id="0" name=""/>
        <dsp:cNvSpPr/>
      </dsp:nvSpPr>
      <dsp:spPr>
        <a:xfrm>
          <a:off x="1459058" y="1571060"/>
          <a:ext cx="1209216" cy="1209216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C108B0-D007-491B-B624-9C85EFB371C0}">
      <dsp:nvSpPr>
        <dsp:cNvPr id="0" name=""/>
        <dsp:cNvSpPr/>
      </dsp:nvSpPr>
      <dsp:spPr>
        <a:xfrm rot="10800000">
          <a:off x="2063667" y="3141237"/>
          <a:ext cx="6992874" cy="1209216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231" tIns="137160" rIns="256032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 err="1"/>
            <a:t>প্রশ্ন</a:t>
          </a:r>
          <a:r>
            <a:rPr lang="en-US" sz="3600" b="1" kern="1200" dirty="0"/>
            <a:t> ৩: </a:t>
          </a:r>
          <a:r>
            <a:rPr lang="en-US" sz="3600" b="1" kern="1200" dirty="0" err="1"/>
            <a:t>পরমানুতে</a:t>
          </a:r>
          <a:r>
            <a:rPr lang="en-US" sz="3600" b="1" kern="1200" dirty="0"/>
            <a:t> </a:t>
          </a:r>
          <a:r>
            <a:rPr lang="en-US" sz="3600" b="1" kern="1200" dirty="0" err="1"/>
            <a:t>ইলেকট্রনের</a:t>
          </a:r>
          <a:r>
            <a:rPr lang="en-US" sz="3600" b="1" kern="1200" dirty="0"/>
            <a:t> </a:t>
          </a:r>
          <a:r>
            <a:rPr lang="en-US" sz="3600" b="1" kern="1200" dirty="0" err="1"/>
            <a:t>অবস্থান</a:t>
          </a:r>
          <a:r>
            <a:rPr lang="en-US" sz="3600" kern="1200" dirty="0"/>
            <a:t> ?</a:t>
          </a:r>
        </a:p>
      </dsp:txBody>
      <dsp:txXfrm rot="10800000">
        <a:off x="2365971" y="3141237"/>
        <a:ext cx="6690570" cy="1209216"/>
      </dsp:txXfrm>
    </dsp:sp>
    <dsp:sp modelId="{EE1637C1-59BE-4463-B584-1CC31E9E771D}">
      <dsp:nvSpPr>
        <dsp:cNvPr id="0" name=""/>
        <dsp:cNvSpPr/>
      </dsp:nvSpPr>
      <dsp:spPr>
        <a:xfrm>
          <a:off x="1459058" y="3141237"/>
          <a:ext cx="1209216" cy="1209216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3E2483-3363-47ED-82ED-273CB158E66B}">
      <dsp:nvSpPr>
        <dsp:cNvPr id="0" name=""/>
        <dsp:cNvSpPr/>
      </dsp:nvSpPr>
      <dsp:spPr>
        <a:xfrm>
          <a:off x="0" y="13666"/>
          <a:ext cx="10515600" cy="1347255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b="1" kern="1200" dirty="0" err="1"/>
            <a:t>প্রশ্ন</a:t>
          </a:r>
          <a:r>
            <a:rPr lang="en-US" sz="4900" b="1" kern="1200" dirty="0"/>
            <a:t> ১: </a:t>
          </a:r>
          <a:r>
            <a:rPr lang="en-US" sz="4900" b="1" kern="1200" dirty="0" err="1"/>
            <a:t>চার্জ</a:t>
          </a:r>
          <a:r>
            <a:rPr lang="en-US" sz="4900" b="1" kern="1200" dirty="0"/>
            <a:t> </a:t>
          </a:r>
          <a:r>
            <a:rPr lang="en-US" sz="4900" b="1" kern="1200" dirty="0" err="1"/>
            <a:t>নিরপেক্ষ</a:t>
          </a:r>
          <a:r>
            <a:rPr lang="en-US" sz="4900" b="1" kern="1200" dirty="0"/>
            <a:t> </a:t>
          </a:r>
          <a:r>
            <a:rPr lang="en-US" sz="4900" b="1" kern="1200" dirty="0" err="1"/>
            <a:t>কণিকা</a:t>
          </a:r>
          <a:r>
            <a:rPr lang="en-US" sz="4900" b="1" kern="1200" dirty="0"/>
            <a:t> </a:t>
          </a:r>
          <a:r>
            <a:rPr lang="en-US" sz="4900" b="1" kern="1200" dirty="0" err="1"/>
            <a:t>নাম</a:t>
          </a:r>
          <a:r>
            <a:rPr lang="en-US" sz="4900" b="1" kern="1200" dirty="0"/>
            <a:t> </a:t>
          </a:r>
          <a:r>
            <a:rPr lang="en-US" sz="4900" b="1" kern="1200" dirty="0" err="1"/>
            <a:t>লেখ</a:t>
          </a:r>
          <a:r>
            <a:rPr lang="en-US" sz="4900" kern="1200" dirty="0"/>
            <a:t>?</a:t>
          </a:r>
        </a:p>
      </dsp:txBody>
      <dsp:txXfrm>
        <a:off x="65768" y="79434"/>
        <a:ext cx="10384064" cy="1215719"/>
      </dsp:txXfrm>
    </dsp:sp>
    <dsp:sp modelId="{EA6E9B7F-F5AD-4183-A157-86A4DDF143EA}">
      <dsp:nvSpPr>
        <dsp:cNvPr id="0" name=""/>
        <dsp:cNvSpPr/>
      </dsp:nvSpPr>
      <dsp:spPr>
        <a:xfrm>
          <a:off x="0" y="1502041"/>
          <a:ext cx="10515600" cy="1347255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b="1" kern="1200" dirty="0" err="1"/>
            <a:t>প্রশ্ন</a:t>
          </a:r>
          <a:r>
            <a:rPr lang="en-US" sz="4900" b="1" kern="1200" dirty="0"/>
            <a:t> ২: </a:t>
          </a:r>
          <a:r>
            <a:rPr lang="en-US" sz="4900" b="1" kern="1200" dirty="0" err="1"/>
            <a:t>ভর</a:t>
          </a:r>
          <a:r>
            <a:rPr lang="en-US" sz="4900" b="1" kern="1200" dirty="0"/>
            <a:t> </a:t>
          </a:r>
          <a:r>
            <a:rPr lang="en-US" sz="4900" b="1" kern="1200" dirty="0" err="1"/>
            <a:t>সংখ্যা</a:t>
          </a:r>
          <a:r>
            <a:rPr lang="en-US" sz="4900" b="1" kern="1200" dirty="0"/>
            <a:t> </a:t>
          </a:r>
          <a:r>
            <a:rPr lang="en-US" sz="4900" b="1" kern="1200" dirty="0" err="1"/>
            <a:t>কি</a:t>
          </a:r>
          <a:r>
            <a:rPr lang="en-US" sz="4900" b="1" kern="1200" dirty="0"/>
            <a:t> </a:t>
          </a:r>
          <a:r>
            <a:rPr lang="en-US" sz="4900" kern="1200" dirty="0"/>
            <a:t>?</a:t>
          </a:r>
        </a:p>
      </dsp:txBody>
      <dsp:txXfrm>
        <a:off x="65768" y="1567809"/>
        <a:ext cx="10384064" cy="1215719"/>
      </dsp:txXfrm>
    </dsp:sp>
    <dsp:sp modelId="{FB7B033C-A4F8-4240-818D-E0DC03A41C87}">
      <dsp:nvSpPr>
        <dsp:cNvPr id="0" name=""/>
        <dsp:cNvSpPr/>
      </dsp:nvSpPr>
      <dsp:spPr>
        <a:xfrm>
          <a:off x="0" y="2990416"/>
          <a:ext cx="10515600" cy="13472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b="1" kern="1200" dirty="0" err="1"/>
            <a:t>প্রশ্ন</a:t>
          </a:r>
          <a:r>
            <a:rPr lang="en-US" sz="4900" b="1" kern="1200" dirty="0"/>
            <a:t> ৩: </a:t>
          </a:r>
          <a:r>
            <a:rPr lang="en-US" sz="4900" b="1" kern="1200" dirty="0" err="1"/>
            <a:t>কার্বন</a:t>
          </a:r>
          <a:r>
            <a:rPr lang="en-US" sz="4900" b="1" kern="1200" dirty="0"/>
            <a:t> (C) </a:t>
          </a:r>
          <a:r>
            <a:rPr lang="en-US" sz="4900" b="1" kern="1200" dirty="0" err="1"/>
            <a:t>ভর</a:t>
          </a:r>
          <a:r>
            <a:rPr lang="en-US" sz="4900" b="1" kern="1200" dirty="0"/>
            <a:t> </a:t>
          </a:r>
          <a:r>
            <a:rPr lang="en-US" sz="4900" b="1" kern="1200" dirty="0" err="1"/>
            <a:t>সংখ্যা</a:t>
          </a:r>
          <a:r>
            <a:rPr lang="en-US" sz="4900" b="1" kern="1200" dirty="0"/>
            <a:t> </a:t>
          </a:r>
          <a:r>
            <a:rPr lang="en-US" sz="4900" b="1" kern="1200" dirty="0" err="1"/>
            <a:t>কত</a:t>
          </a:r>
          <a:r>
            <a:rPr lang="en-US" sz="4900" kern="1200" dirty="0"/>
            <a:t>?</a:t>
          </a:r>
        </a:p>
      </dsp:txBody>
      <dsp:txXfrm>
        <a:off x="65768" y="3056184"/>
        <a:ext cx="10384064" cy="1215719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D17844-6976-4A5E-9BED-0C430956D0D5}">
      <dsp:nvSpPr>
        <dsp:cNvPr id="0" name=""/>
        <dsp:cNvSpPr/>
      </dsp:nvSpPr>
      <dsp:spPr>
        <a:xfrm>
          <a:off x="2686056" y="421"/>
          <a:ext cx="5143487" cy="1324719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1" kern="1200" dirty="0" err="1"/>
            <a:t>ধন্যবাদ</a:t>
          </a:r>
          <a:endParaRPr lang="en-US" sz="6500" b="1" kern="1200" dirty="0"/>
        </a:p>
      </dsp:txBody>
      <dsp:txXfrm>
        <a:off x="3348416" y="421"/>
        <a:ext cx="3818768" cy="132471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972CFE-8B20-4F12-A2B9-AD1E263CDD9A}">
      <dsp:nvSpPr>
        <dsp:cNvPr id="0" name=""/>
        <dsp:cNvSpPr/>
      </dsp:nvSpPr>
      <dsp:spPr>
        <a:xfrm rot="10800000">
          <a:off x="74821" y="883"/>
          <a:ext cx="10365956" cy="1209216"/>
        </a:xfrm>
        <a:prstGeom prst="homePlat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231" tIns="163830" rIns="305816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b="0" i="0" kern="1200" dirty="0"/>
            <a:t>    </a:t>
          </a:r>
          <a:r>
            <a:rPr lang="en-US" sz="4300" b="0" i="0" kern="1200" dirty="0" err="1"/>
            <a:t>পরমাণুর</a:t>
          </a:r>
          <a:r>
            <a:rPr lang="en-US" sz="4300" b="0" i="0" kern="1200" dirty="0"/>
            <a:t> </a:t>
          </a:r>
          <a:r>
            <a:rPr lang="en-US" sz="4300" b="0" i="0" kern="1200" dirty="0" err="1"/>
            <a:t>কণিকাগুলোকে</a:t>
          </a:r>
          <a:r>
            <a:rPr lang="en-US" sz="4300" b="0" i="0" kern="1200" dirty="0"/>
            <a:t> </a:t>
          </a:r>
          <a:r>
            <a:rPr lang="en-US" sz="4300" b="0" i="0" kern="1200" dirty="0" err="1"/>
            <a:t>প্রধানত</a:t>
          </a:r>
          <a:r>
            <a:rPr lang="en-US" sz="4300" b="0" i="0" kern="1200" dirty="0"/>
            <a:t> </a:t>
          </a:r>
          <a:r>
            <a:rPr lang="en-US" sz="4300" b="0" i="0" kern="1200" dirty="0" err="1"/>
            <a:t>দুই</a:t>
          </a:r>
          <a:r>
            <a:rPr lang="en-US" sz="4300" b="0" i="0" kern="1200" dirty="0"/>
            <a:t> </a:t>
          </a:r>
          <a:r>
            <a:rPr lang="en-US" sz="4300" b="0" i="0" kern="1200" dirty="0" err="1"/>
            <a:t>ভাগে</a:t>
          </a:r>
          <a:r>
            <a:rPr lang="en-US" sz="4300" b="0" i="0" kern="1200" dirty="0"/>
            <a:t> </a:t>
          </a:r>
          <a:r>
            <a:rPr lang="en-US" sz="4300" b="0" i="0" kern="1200" dirty="0" err="1"/>
            <a:t>ভাগ</a:t>
          </a:r>
          <a:r>
            <a:rPr lang="en-US" sz="4300" b="0" i="0" kern="1200" dirty="0"/>
            <a:t> </a:t>
          </a:r>
          <a:r>
            <a:rPr lang="en-US" sz="4300" b="0" i="0" kern="1200" dirty="0" err="1"/>
            <a:t>করা</a:t>
          </a:r>
          <a:r>
            <a:rPr lang="en-US" sz="4300" b="0" i="0" kern="1200" dirty="0"/>
            <a:t> </a:t>
          </a:r>
          <a:r>
            <a:rPr lang="en-US" sz="4300" b="0" i="0" kern="1200" dirty="0" err="1"/>
            <a:t>হয়</a:t>
          </a:r>
          <a:endParaRPr lang="en-US" sz="4300" kern="1200" dirty="0"/>
        </a:p>
      </dsp:txBody>
      <dsp:txXfrm rot="10800000">
        <a:off x="377125" y="883"/>
        <a:ext cx="10063652" cy="1209216"/>
      </dsp:txXfrm>
    </dsp:sp>
    <dsp:sp modelId="{4C5DF75A-EB1D-4ADE-815C-40A0CF752CFA}">
      <dsp:nvSpPr>
        <dsp:cNvPr id="0" name=""/>
        <dsp:cNvSpPr/>
      </dsp:nvSpPr>
      <dsp:spPr>
        <a:xfrm>
          <a:off x="173624" y="12455"/>
          <a:ext cx="1209216" cy="120921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3D75F2-CD21-4ABB-B632-4ED7F7E42EF4}">
      <dsp:nvSpPr>
        <dsp:cNvPr id="0" name=""/>
        <dsp:cNvSpPr/>
      </dsp:nvSpPr>
      <dsp:spPr>
        <a:xfrm rot="10800000">
          <a:off x="2063667" y="1571060"/>
          <a:ext cx="6992874" cy="1209216"/>
        </a:xfrm>
        <a:prstGeom prst="homePlate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231" tIns="163830" rIns="305816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b="1" i="0" kern="1200"/>
            <a:t>স্থায়ী মূল কণিকা</a:t>
          </a:r>
          <a:endParaRPr lang="en-US" sz="4300" kern="1200"/>
        </a:p>
      </dsp:txBody>
      <dsp:txXfrm rot="10800000">
        <a:off x="2365971" y="1571060"/>
        <a:ext cx="6690570" cy="1209216"/>
      </dsp:txXfrm>
    </dsp:sp>
    <dsp:sp modelId="{8342CC51-18D5-417A-9653-3CA19EC1DEB2}">
      <dsp:nvSpPr>
        <dsp:cNvPr id="0" name=""/>
        <dsp:cNvSpPr/>
      </dsp:nvSpPr>
      <dsp:spPr>
        <a:xfrm>
          <a:off x="1459058" y="1571060"/>
          <a:ext cx="1209216" cy="120921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D73518-E13E-41DF-A9AE-C517AA672064}">
      <dsp:nvSpPr>
        <dsp:cNvPr id="0" name=""/>
        <dsp:cNvSpPr/>
      </dsp:nvSpPr>
      <dsp:spPr>
        <a:xfrm rot="10800000">
          <a:off x="2063667" y="3141237"/>
          <a:ext cx="6992874" cy="1209216"/>
        </a:xfrm>
        <a:prstGeom prst="homePlate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231" tIns="163830" rIns="305816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b="1" i="0" kern="1200" dirty="0" err="1"/>
            <a:t>অস্থায়ী</a:t>
          </a:r>
          <a:r>
            <a:rPr lang="en-US" sz="4300" b="1" i="0" kern="1200" dirty="0"/>
            <a:t> </a:t>
          </a:r>
          <a:r>
            <a:rPr lang="en-US" sz="4300" b="1" i="0" kern="1200" dirty="0" err="1"/>
            <a:t>মূল</a:t>
          </a:r>
          <a:r>
            <a:rPr lang="en-US" sz="4300" b="1" i="0" kern="1200" dirty="0"/>
            <a:t> </a:t>
          </a:r>
          <a:r>
            <a:rPr lang="en-US" sz="4300" b="1" i="0" kern="1200" dirty="0" err="1"/>
            <a:t>কণিকা</a:t>
          </a:r>
          <a:endParaRPr lang="en-US" sz="4300" kern="1200" dirty="0"/>
        </a:p>
      </dsp:txBody>
      <dsp:txXfrm rot="10800000">
        <a:off x="2365971" y="3141237"/>
        <a:ext cx="6690570" cy="1209216"/>
      </dsp:txXfrm>
    </dsp:sp>
    <dsp:sp modelId="{8558B252-EA7E-40EB-BF6F-C5B273C76D04}">
      <dsp:nvSpPr>
        <dsp:cNvPr id="0" name=""/>
        <dsp:cNvSpPr/>
      </dsp:nvSpPr>
      <dsp:spPr>
        <a:xfrm>
          <a:off x="1459058" y="3141237"/>
          <a:ext cx="1209216" cy="120921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CFC1F7-6F16-4A6B-8A2E-C5FBD9AE2578}">
      <dsp:nvSpPr>
        <dsp:cNvPr id="0" name=""/>
        <dsp:cNvSpPr/>
      </dsp:nvSpPr>
      <dsp:spPr>
        <a:xfrm>
          <a:off x="3494611" y="535777"/>
          <a:ext cx="3582576" cy="3582576"/>
        </a:xfrm>
        <a:prstGeom prst="blockArc">
          <a:avLst>
            <a:gd name="adj1" fmla="val 9000000"/>
            <a:gd name="adj2" fmla="val 1620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perspectiveBelow"/>
          <a:lightRig rig="threePt" dir="t"/>
        </a:scene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7371AC-1309-4E6B-9B15-1E71DEB8E835}">
      <dsp:nvSpPr>
        <dsp:cNvPr id="0" name=""/>
        <dsp:cNvSpPr/>
      </dsp:nvSpPr>
      <dsp:spPr>
        <a:xfrm>
          <a:off x="3558272" y="656718"/>
          <a:ext cx="3582576" cy="3582576"/>
        </a:xfrm>
        <a:prstGeom prst="blockArc">
          <a:avLst>
            <a:gd name="adj1" fmla="val 1531401"/>
            <a:gd name="adj2" fmla="val 926859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perspectiveBelow"/>
          <a:lightRig rig="threePt" dir="t"/>
        </a:scene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1B3958-7238-4B7D-9D5B-880CE50A44AB}">
      <dsp:nvSpPr>
        <dsp:cNvPr id="0" name=""/>
        <dsp:cNvSpPr/>
      </dsp:nvSpPr>
      <dsp:spPr>
        <a:xfrm>
          <a:off x="3619762" y="530931"/>
          <a:ext cx="3592535" cy="3582576"/>
        </a:xfrm>
        <a:prstGeom prst="blockArc">
          <a:avLst>
            <a:gd name="adj1" fmla="val 15944095"/>
            <a:gd name="adj2" fmla="val 1810994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perspectiveBelow"/>
          <a:lightRig rig="threePt" dir="t"/>
        </a:scene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7EC246-D341-4A6C-A32D-EF3F536F0373}">
      <dsp:nvSpPr>
        <dsp:cNvPr id="0" name=""/>
        <dsp:cNvSpPr/>
      </dsp:nvSpPr>
      <dsp:spPr>
        <a:xfrm>
          <a:off x="4210541" y="1502967"/>
          <a:ext cx="2150715" cy="1648197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Below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 dirty="0" err="1">
              <a:solidFill>
                <a:srgbClr val="FFC000"/>
              </a:solidFill>
            </a:rPr>
            <a:t>স্থায়ী</a:t>
          </a:r>
          <a:r>
            <a:rPr lang="en-US" sz="2800" b="1" i="0" kern="1200" dirty="0">
              <a:solidFill>
                <a:srgbClr val="FFC000"/>
              </a:solidFill>
            </a:rPr>
            <a:t> </a:t>
          </a:r>
          <a:r>
            <a:rPr lang="en-US" sz="2800" b="1" i="0" kern="1200" dirty="0" err="1">
              <a:solidFill>
                <a:srgbClr val="FFC000"/>
              </a:solidFill>
            </a:rPr>
            <a:t>মূল</a:t>
          </a:r>
          <a:r>
            <a:rPr lang="en-US" sz="2800" b="1" i="0" kern="1200" dirty="0">
              <a:solidFill>
                <a:srgbClr val="FFC000"/>
              </a:solidFill>
            </a:rPr>
            <a:t> </a:t>
          </a:r>
          <a:r>
            <a:rPr lang="en-US" sz="2800" b="1" i="0" kern="1200" dirty="0" err="1">
              <a:solidFill>
                <a:srgbClr val="FFC000"/>
              </a:solidFill>
            </a:rPr>
            <a:t>কণিকা</a:t>
          </a:r>
          <a:r>
            <a:rPr lang="en-US" sz="2800" b="1" i="0" kern="1200" dirty="0">
              <a:solidFill>
                <a:srgbClr val="FFC000"/>
              </a:solidFill>
            </a:rPr>
            <a:t> ৩ </a:t>
          </a:r>
          <a:r>
            <a:rPr lang="en-US" sz="2800" b="1" i="0" kern="1200" dirty="0" err="1">
              <a:solidFill>
                <a:srgbClr val="FFC000"/>
              </a:solidFill>
            </a:rPr>
            <a:t>প্রকার</a:t>
          </a:r>
          <a:endParaRPr lang="en-US" sz="2800" kern="1200" dirty="0">
            <a:solidFill>
              <a:srgbClr val="FFC000"/>
            </a:solidFill>
          </a:endParaRPr>
        </a:p>
      </dsp:txBody>
      <dsp:txXfrm>
        <a:off x="4525506" y="1744340"/>
        <a:ext cx="1520785" cy="1165451"/>
      </dsp:txXfrm>
    </dsp:sp>
    <dsp:sp modelId="{C7619295-848D-4A6B-B398-DFA8814BF6FC}">
      <dsp:nvSpPr>
        <dsp:cNvPr id="0" name=""/>
        <dsp:cNvSpPr/>
      </dsp:nvSpPr>
      <dsp:spPr>
        <a:xfrm>
          <a:off x="4309767" y="443"/>
          <a:ext cx="1952263" cy="1153737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Below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>
              <a:solidFill>
                <a:srgbClr val="FF0000"/>
              </a:solidFill>
            </a:rPr>
            <a:t>ইলেকট্রন</a:t>
          </a:r>
          <a:endParaRPr lang="en-US" sz="3600" kern="1200" dirty="0">
            <a:solidFill>
              <a:srgbClr val="FF0000"/>
            </a:solidFill>
          </a:endParaRPr>
        </a:p>
      </dsp:txBody>
      <dsp:txXfrm>
        <a:off x="4595669" y="169404"/>
        <a:ext cx="1380459" cy="815815"/>
      </dsp:txXfrm>
    </dsp:sp>
    <dsp:sp modelId="{8C7E19D9-DE58-45A4-8307-026545111280}">
      <dsp:nvSpPr>
        <dsp:cNvPr id="0" name=""/>
        <dsp:cNvSpPr/>
      </dsp:nvSpPr>
      <dsp:spPr>
        <a:xfrm>
          <a:off x="5882023" y="2625069"/>
          <a:ext cx="2093065" cy="1153737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Below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>
              <a:solidFill>
                <a:srgbClr val="C00000"/>
              </a:solidFill>
            </a:rPr>
            <a:t>প্রোটন</a:t>
          </a:r>
          <a:endParaRPr lang="en-US" sz="3600" kern="1200" dirty="0">
            <a:solidFill>
              <a:srgbClr val="C00000"/>
            </a:solidFill>
          </a:endParaRPr>
        </a:p>
      </dsp:txBody>
      <dsp:txXfrm>
        <a:off x="6188545" y="2794030"/>
        <a:ext cx="1480021" cy="815815"/>
      </dsp:txXfrm>
    </dsp:sp>
    <dsp:sp modelId="{BA9C8F81-9473-4752-9DA4-8EDBDA94C9E9}">
      <dsp:nvSpPr>
        <dsp:cNvPr id="0" name=""/>
        <dsp:cNvSpPr/>
      </dsp:nvSpPr>
      <dsp:spPr>
        <a:xfrm>
          <a:off x="2667837" y="2625073"/>
          <a:ext cx="2205462" cy="11537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Below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>
              <a:solidFill>
                <a:srgbClr val="FF0000"/>
              </a:solidFill>
            </a:rPr>
            <a:t>নিউট্রন</a:t>
          </a:r>
          <a:endParaRPr lang="en-US" sz="3600" kern="1200" dirty="0">
            <a:solidFill>
              <a:srgbClr val="FF0000"/>
            </a:solidFill>
          </a:endParaRPr>
        </a:p>
      </dsp:txBody>
      <dsp:txXfrm>
        <a:off x="2990819" y="2794034"/>
        <a:ext cx="1559498" cy="81581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91BB7D-459E-40AC-9826-B70F8C107E45}">
      <dsp:nvSpPr>
        <dsp:cNvPr id="0" name=""/>
        <dsp:cNvSpPr/>
      </dsp:nvSpPr>
      <dsp:spPr>
        <a:xfrm rot="10800000">
          <a:off x="1581890" y="0"/>
          <a:ext cx="4964671" cy="1325563"/>
        </a:xfrm>
        <a:prstGeom prst="homePlat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536" tIns="190500" rIns="3556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b="1" kern="1200" dirty="0" err="1"/>
            <a:t>অস্থায়ী</a:t>
          </a:r>
          <a:r>
            <a:rPr lang="en-US" sz="5000" b="1" kern="1200" dirty="0"/>
            <a:t> </a:t>
          </a:r>
          <a:r>
            <a:rPr lang="en-US" sz="5000" b="1" kern="1200" dirty="0" err="1"/>
            <a:t>মূল</a:t>
          </a:r>
          <a:r>
            <a:rPr lang="en-US" sz="5000" b="1" kern="1200" dirty="0"/>
            <a:t> </a:t>
          </a:r>
          <a:r>
            <a:rPr lang="en-US" sz="5000" b="1" kern="1200" dirty="0" err="1"/>
            <a:t>কণিকা</a:t>
          </a:r>
          <a:endParaRPr lang="en-US" sz="5000" kern="1200" dirty="0"/>
        </a:p>
      </dsp:txBody>
      <dsp:txXfrm rot="10800000">
        <a:off x="1913281" y="0"/>
        <a:ext cx="4633280" cy="1325563"/>
      </dsp:txXfrm>
    </dsp:sp>
    <dsp:sp modelId="{2450B596-05FC-4F6B-9073-4BD773A38673}">
      <dsp:nvSpPr>
        <dsp:cNvPr id="0" name=""/>
        <dsp:cNvSpPr/>
      </dsp:nvSpPr>
      <dsp:spPr>
        <a:xfrm>
          <a:off x="919109" y="0"/>
          <a:ext cx="1325563" cy="132556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149785-14D3-4686-A390-30E16717E7CB}">
      <dsp:nvSpPr>
        <dsp:cNvPr id="0" name=""/>
        <dsp:cNvSpPr/>
      </dsp:nvSpPr>
      <dsp:spPr>
        <a:xfrm>
          <a:off x="6756989" y="1926223"/>
          <a:ext cx="2621083" cy="4873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445"/>
              </a:lnTo>
              <a:lnTo>
                <a:pt x="2621083" y="249445"/>
              </a:lnTo>
              <a:lnTo>
                <a:pt x="2621083" y="4873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3616F7-48C7-480C-B716-3DC36BC76171}">
      <dsp:nvSpPr>
        <dsp:cNvPr id="0" name=""/>
        <dsp:cNvSpPr/>
      </dsp:nvSpPr>
      <dsp:spPr>
        <a:xfrm>
          <a:off x="6636661" y="1926223"/>
          <a:ext cx="120327" cy="487336"/>
        </a:xfrm>
        <a:custGeom>
          <a:avLst/>
          <a:gdLst/>
          <a:ahLst/>
          <a:cxnLst/>
          <a:rect l="0" t="0" r="0" b="0"/>
          <a:pathLst>
            <a:path>
              <a:moveTo>
                <a:pt x="120327" y="0"/>
              </a:moveTo>
              <a:lnTo>
                <a:pt x="120327" y="249445"/>
              </a:lnTo>
              <a:lnTo>
                <a:pt x="0" y="249445"/>
              </a:lnTo>
              <a:lnTo>
                <a:pt x="0" y="4873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FE1269-44BD-44EF-B66B-BA1AE02A2451}">
      <dsp:nvSpPr>
        <dsp:cNvPr id="0" name=""/>
        <dsp:cNvSpPr/>
      </dsp:nvSpPr>
      <dsp:spPr>
        <a:xfrm>
          <a:off x="3895250" y="1926223"/>
          <a:ext cx="2861738" cy="487336"/>
        </a:xfrm>
        <a:custGeom>
          <a:avLst/>
          <a:gdLst/>
          <a:ahLst/>
          <a:cxnLst/>
          <a:rect l="0" t="0" r="0" b="0"/>
          <a:pathLst>
            <a:path>
              <a:moveTo>
                <a:pt x="2861738" y="0"/>
              </a:moveTo>
              <a:lnTo>
                <a:pt x="2861738" y="249445"/>
              </a:lnTo>
              <a:lnTo>
                <a:pt x="0" y="249445"/>
              </a:lnTo>
              <a:lnTo>
                <a:pt x="0" y="4873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91435E-5F96-4482-ABA8-EE77F29F89FC}">
      <dsp:nvSpPr>
        <dsp:cNvPr id="0" name=""/>
        <dsp:cNvSpPr/>
      </dsp:nvSpPr>
      <dsp:spPr>
        <a:xfrm>
          <a:off x="1153839" y="1926223"/>
          <a:ext cx="5603150" cy="487336"/>
        </a:xfrm>
        <a:custGeom>
          <a:avLst/>
          <a:gdLst/>
          <a:ahLst/>
          <a:cxnLst/>
          <a:rect l="0" t="0" r="0" b="0"/>
          <a:pathLst>
            <a:path>
              <a:moveTo>
                <a:pt x="5603150" y="0"/>
              </a:moveTo>
              <a:lnTo>
                <a:pt x="5603150" y="249445"/>
              </a:lnTo>
              <a:lnTo>
                <a:pt x="0" y="249445"/>
              </a:lnTo>
              <a:lnTo>
                <a:pt x="0" y="4873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202483-670E-4D9C-9BE4-4F0F75296C0A}">
      <dsp:nvSpPr>
        <dsp:cNvPr id="0" name=""/>
        <dsp:cNvSpPr/>
      </dsp:nvSpPr>
      <dsp:spPr>
        <a:xfrm>
          <a:off x="4712" y="804963"/>
          <a:ext cx="3652647" cy="1132814"/>
        </a:xfrm>
        <a:prstGeom prst="rect">
          <a:avLst/>
        </a:prstGeom>
        <a:solidFill>
          <a:srgbClr val="7030A0"/>
        </a:solidFill>
        <a:ln w="12700" cap="flat" cmpd="sng" algn="ctr">
          <a:solidFill>
            <a:srgbClr val="FFFF0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/>
            <a:t>যেসব</a:t>
          </a:r>
          <a:r>
            <a:rPr lang="en-US" sz="2400" b="1" kern="1200" dirty="0"/>
            <a:t> </a:t>
          </a:r>
          <a:r>
            <a:rPr lang="en-US" sz="2400" b="1" kern="1200" dirty="0" err="1"/>
            <a:t>কণিকা</a:t>
          </a:r>
          <a:r>
            <a:rPr lang="en-US" sz="2400" b="1" kern="1200" dirty="0"/>
            <a:t> </a:t>
          </a:r>
          <a:r>
            <a:rPr lang="en-US" sz="2400" b="1" kern="1200" dirty="0" err="1"/>
            <a:t>পরমাণুর</a:t>
          </a:r>
          <a:r>
            <a:rPr lang="en-US" sz="2400" b="1" kern="1200" dirty="0"/>
            <a:t> </a:t>
          </a:r>
          <a:r>
            <a:rPr lang="en-US" sz="2400" b="1" kern="1200" dirty="0" err="1"/>
            <a:t>ভেতরে</a:t>
          </a:r>
          <a:r>
            <a:rPr lang="en-US" sz="2400" b="1" kern="1200" dirty="0"/>
            <a:t> </a:t>
          </a:r>
          <a:r>
            <a:rPr lang="en-US" sz="2400" b="1" kern="1200" dirty="0" err="1"/>
            <a:t>খুব</a:t>
          </a:r>
          <a:r>
            <a:rPr lang="en-US" sz="2400" b="1" kern="1200" dirty="0"/>
            <a:t> </a:t>
          </a:r>
          <a:r>
            <a:rPr lang="en-US" sz="2400" b="1" kern="1200" dirty="0" err="1"/>
            <a:t>অল্প</a:t>
          </a:r>
          <a:r>
            <a:rPr lang="en-US" sz="2400" b="1" kern="1200" dirty="0"/>
            <a:t> </a:t>
          </a:r>
          <a:r>
            <a:rPr lang="en-US" sz="2400" b="1" kern="1200" dirty="0" err="1"/>
            <a:t>সময়ের</a:t>
          </a:r>
          <a:r>
            <a:rPr lang="en-US" sz="2400" b="1" kern="1200" dirty="0"/>
            <a:t> </a:t>
          </a:r>
          <a:r>
            <a:rPr lang="en-US" sz="2400" b="1" kern="1200" dirty="0" err="1"/>
            <a:t>জন্য</a:t>
          </a:r>
          <a:r>
            <a:rPr lang="en-US" sz="2400" b="1" kern="1200" dirty="0"/>
            <a:t> </a:t>
          </a:r>
          <a:r>
            <a:rPr lang="en-US" sz="2400" b="1" kern="1200" dirty="0" err="1"/>
            <a:t>বা</a:t>
          </a:r>
          <a:r>
            <a:rPr lang="en-US" sz="2400" b="1" kern="1200" dirty="0"/>
            <a:t> </a:t>
          </a:r>
          <a:r>
            <a:rPr lang="en-US" sz="2400" b="1" kern="1200" dirty="0" err="1"/>
            <a:t>বিশেষ</a:t>
          </a:r>
          <a:r>
            <a:rPr lang="en-US" sz="2400" b="1" kern="1200" dirty="0"/>
            <a:t> </a:t>
          </a:r>
          <a:r>
            <a:rPr lang="en-US" sz="2400" b="1" kern="1200" dirty="0" err="1"/>
            <a:t>প্রক্রিয়ায়</a:t>
          </a:r>
          <a:r>
            <a:rPr lang="en-US" sz="2400" b="1" kern="1200" dirty="0"/>
            <a:t> </a:t>
          </a:r>
          <a:r>
            <a:rPr lang="en-US" sz="2400" b="1" kern="1200" dirty="0" err="1"/>
            <a:t>সৃষ্টি</a:t>
          </a:r>
          <a:r>
            <a:rPr lang="en-US" sz="2400" b="1" kern="1200" dirty="0"/>
            <a:t> </a:t>
          </a:r>
          <a:r>
            <a:rPr lang="en-US" sz="2400" b="1" kern="1200" dirty="0" err="1"/>
            <a:t>হয়</a:t>
          </a:r>
          <a:r>
            <a:rPr lang="en-US" sz="2400" b="1" kern="1200" dirty="0"/>
            <a:t>।</a:t>
          </a:r>
        </a:p>
      </dsp:txBody>
      <dsp:txXfrm>
        <a:off x="4712" y="804963"/>
        <a:ext cx="3652647" cy="1132814"/>
      </dsp:txXfrm>
    </dsp:sp>
    <dsp:sp modelId="{BCC9EA30-1A2E-4ACA-AB3F-6E4435276E5B}">
      <dsp:nvSpPr>
        <dsp:cNvPr id="0" name=""/>
        <dsp:cNvSpPr/>
      </dsp:nvSpPr>
      <dsp:spPr>
        <a:xfrm>
          <a:off x="5624174" y="793408"/>
          <a:ext cx="2265629" cy="1132814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উদাহরণ</a:t>
          </a:r>
          <a:r>
            <a:rPr lang="en-US" sz="2400" kern="1200" dirty="0"/>
            <a:t>: </a:t>
          </a:r>
        </a:p>
      </dsp:txBody>
      <dsp:txXfrm>
        <a:off x="5624174" y="793408"/>
        <a:ext cx="2265629" cy="1132814"/>
      </dsp:txXfrm>
    </dsp:sp>
    <dsp:sp modelId="{852D367D-0F86-42D7-94FE-12AEF5961B30}">
      <dsp:nvSpPr>
        <dsp:cNvPr id="0" name=""/>
        <dsp:cNvSpPr/>
      </dsp:nvSpPr>
      <dsp:spPr>
        <a:xfrm>
          <a:off x="21024" y="2413560"/>
          <a:ext cx="2265629" cy="11328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পজিট্রন, </a:t>
          </a:r>
        </a:p>
      </dsp:txBody>
      <dsp:txXfrm>
        <a:off x="21024" y="2413560"/>
        <a:ext cx="2265629" cy="1132814"/>
      </dsp:txXfrm>
    </dsp:sp>
    <dsp:sp modelId="{F5D97595-85E9-4AA1-8888-E71612C57439}">
      <dsp:nvSpPr>
        <dsp:cNvPr id="0" name=""/>
        <dsp:cNvSpPr/>
      </dsp:nvSpPr>
      <dsp:spPr>
        <a:xfrm>
          <a:off x="2762436" y="2413560"/>
          <a:ext cx="2265629" cy="11328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নিউট্রিনো, </a:t>
          </a:r>
        </a:p>
      </dsp:txBody>
      <dsp:txXfrm>
        <a:off x="2762436" y="2413560"/>
        <a:ext cx="2265629" cy="1132814"/>
      </dsp:txXfrm>
    </dsp:sp>
    <dsp:sp modelId="{253E647A-AA4D-49D2-9A51-B9C5C763F4C9}">
      <dsp:nvSpPr>
        <dsp:cNvPr id="0" name=""/>
        <dsp:cNvSpPr/>
      </dsp:nvSpPr>
      <dsp:spPr>
        <a:xfrm>
          <a:off x="5503847" y="2413560"/>
          <a:ext cx="2265629" cy="11328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মেসন,</a:t>
          </a:r>
        </a:p>
      </dsp:txBody>
      <dsp:txXfrm>
        <a:off x="5503847" y="2413560"/>
        <a:ext cx="2265629" cy="1132814"/>
      </dsp:txXfrm>
    </dsp:sp>
    <dsp:sp modelId="{AB79142C-7FC0-43C7-8CB1-7ECCFF83DB00}">
      <dsp:nvSpPr>
        <dsp:cNvPr id="0" name=""/>
        <dsp:cNvSpPr/>
      </dsp:nvSpPr>
      <dsp:spPr>
        <a:xfrm>
          <a:off x="8245258" y="2413560"/>
          <a:ext cx="2265629" cy="11328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পাইওন </a:t>
          </a:r>
        </a:p>
      </dsp:txBody>
      <dsp:txXfrm>
        <a:off x="8245258" y="2413560"/>
        <a:ext cx="2265629" cy="113281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AE5BE8-9481-4612-94EE-C428591CBD74}">
      <dsp:nvSpPr>
        <dsp:cNvPr id="0" name=""/>
        <dsp:cNvSpPr/>
      </dsp:nvSpPr>
      <dsp:spPr>
        <a:xfrm>
          <a:off x="1744353" y="729798"/>
          <a:ext cx="1297419" cy="12974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D390FA-16F2-4F91-99E4-E93A48B2216D}">
      <dsp:nvSpPr>
        <dsp:cNvPr id="0" name=""/>
        <dsp:cNvSpPr/>
      </dsp:nvSpPr>
      <dsp:spPr>
        <a:xfrm>
          <a:off x="2416" y="-297325"/>
          <a:ext cx="7159895" cy="17298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5168" tIns="81280" rIns="81280" bIns="81280" numCol="1" spcCol="1270" anchor="ctr" anchorCtr="0">
          <a:noAutofit/>
        </a:bodyPr>
        <a:lstStyle/>
        <a:p>
          <a:pPr marL="0" lvl="0" indent="0" algn="l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400" b="0" kern="1200">
              <a:solidFill>
                <a:srgbClr val="FF0000"/>
              </a:solidFill>
            </a:rPr>
            <a:t>পরমানুর গঠন</a:t>
          </a:r>
        </a:p>
      </dsp:txBody>
      <dsp:txXfrm>
        <a:off x="2416" y="-297325"/>
        <a:ext cx="7159895" cy="1729893"/>
      </dsp:txXfrm>
    </dsp:sp>
    <dsp:sp modelId="{3ACA687B-2DE0-49A1-8C8E-886D9B875FCC}">
      <dsp:nvSpPr>
        <dsp:cNvPr id="0" name=""/>
        <dsp:cNvSpPr/>
      </dsp:nvSpPr>
      <dsp:spPr>
        <a:xfrm>
          <a:off x="3095832" y="567621"/>
          <a:ext cx="16217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05465B-1EE3-4126-A87B-D5B870B8C1D4}">
      <dsp:nvSpPr>
        <dsp:cNvPr id="0" name=""/>
        <dsp:cNvSpPr/>
      </dsp:nvSpPr>
      <dsp:spPr>
        <a:xfrm rot="5400000">
          <a:off x="2338517" y="621734"/>
          <a:ext cx="811319" cy="702228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0921A5-BDD6-4947-B36B-7AE626BD3B1F}">
      <dsp:nvSpPr>
        <dsp:cNvPr id="0" name=""/>
        <dsp:cNvSpPr/>
      </dsp:nvSpPr>
      <dsp:spPr>
        <a:xfrm>
          <a:off x="534750" y="0"/>
          <a:ext cx="6060504" cy="132556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B0E8B4-0F66-4162-82CE-766609EE0DF5}">
      <dsp:nvSpPr>
        <dsp:cNvPr id="0" name=""/>
        <dsp:cNvSpPr/>
      </dsp:nvSpPr>
      <dsp:spPr>
        <a:xfrm>
          <a:off x="1247750" y="63139"/>
          <a:ext cx="4634503" cy="11992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b="1" kern="1200" dirty="0" err="1"/>
            <a:t>ইলেকট্রন</a:t>
          </a:r>
          <a:r>
            <a:rPr lang="en-US" sz="4400" b="1" kern="1200" dirty="0"/>
            <a:t> (Electron)</a:t>
          </a:r>
          <a:endParaRPr lang="en-US" sz="4400" kern="1200" dirty="0"/>
        </a:p>
      </dsp:txBody>
      <dsp:txXfrm>
        <a:off x="1306294" y="121683"/>
        <a:ext cx="4517415" cy="10821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6DBDFE-DD3D-4291-A404-1B97A83A6EA8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456DE3-4E01-4AFD-AD42-42312842E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6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9870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ACBB6E-A62A-4A2A-B8C3-9C1DEEE9FA0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6734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8/13/2026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01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79B85-8324-D7C3-948A-9C5B0E75AE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0FBEE4-C91E-4FE8-E095-C2FCFB0D7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DDB1B-BCCE-402D-F25C-D4B7AD387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4590-491C-4EE5-A431-260548410B0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34E26-5AE1-DAA1-5545-9D07DCF54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269EC9-A2FF-967B-02D1-19167F45E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55D0-5AED-4185-A67B-F47E8A588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A4D86-BE19-9550-5F13-684F2C6C0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7433C9-98F2-3B47-3B97-EA84931F7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CDC70B-3B52-1558-8741-107E5D11E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4590-491C-4EE5-A431-260548410B0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82EFB-A969-4548-C733-E28AE3A76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CC1ED-8058-2F6C-7CB7-F138D4522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55D0-5AED-4185-A67B-F47E8A588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988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0D982-3E6D-28C4-A45C-9C2BAB589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49D4F1-12B7-94D9-4FD2-654B59F3DD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30ED5A-C503-4524-DB72-562C014F7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4590-491C-4EE5-A431-260548410B0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9B4DF-556E-F1C2-3FE3-3E268F0E1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1FAAEC-A0C3-E90F-4069-C26572B7C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55D0-5AED-4185-A67B-F47E8A588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7001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50452-A87E-4E7C-8B3B-94F86EFA1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B1D0E8-BBEF-8780-60F3-76F6AF585D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3FE28E-382B-45D9-2B6A-51F733C404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4E9E2-03F8-37D1-6FF5-94CF97318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4590-491C-4EE5-A431-260548410B0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2BF0AF-F429-9A8B-FD33-0D89344A1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6946CB-F555-7993-56B5-2168C0195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55D0-5AED-4185-A67B-F47E8A588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0199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99AE0-4884-CC32-6C26-AF63C8541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EAB827-B29F-B962-A9DF-5173C8FCE1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D0C1EE-4CAB-8E27-FF0C-C4A84A2BEE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6D3BDB-AF20-8EF4-F1B9-F33A0D73F5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EF0D19-7072-9CA4-AF15-BA7B69D1AE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A75E05-9CBE-DC68-825B-13F65B6B8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4590-491C-4EE5-A431-260548410B0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DEB8EB-0590-83BE-3D0F-72716D439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22E850-348E-0F3A-2C1A-B2445097D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55D0-5AED-4185-A67B-F47E8A588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0118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5227C-787C-35D9-8BF2-88A003638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D0A600-6D2B-BAF2-3083-011CB8D50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4590-491C-4EE5-A431-260548410B0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F93271-5358-F896-F3CB-572B7C638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930013-E197-A467-18C3-6A8996DA0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55D0-5AED-4185-A67B-F47E8A588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328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85361C-EA64-29A0-BFA3-8A2F69355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4590-491C-4EE5-A431-260548410B0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8C4509-B685-B0BA-0DB1-AB51D00B4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C710F2-EE07-8B0F-6D44-26540CA30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55D0-5AED-4185-A67B-F47E8A588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6826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97306-8A14-BD67-BBA3-990A7EDEC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8CE4C-AA53-A506-3DC5-59B60B36C8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3293A1-167F-1C53-9C08-CB8CE7F6C5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A50E95-9671-369C-F3DA-8673E69B0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4590-491C-4EE5-A431-260548410B0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39699E-2E15-CB6D-9D2D-462384868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0B2A6-8793-5817-0C0E-C6C21750C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55D0-5AED-4185-A67B-F47E8A588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557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05B4C-EA3C-2C7A-E204-009378C70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E6EC35-CA75-D092-EBF9-2F6A401BE1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4B4AEE-69C5-DC17-B2A5-815D93253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A398F7-C610-A5BA-0B97-0E229B93B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4590-491C-4EE5-A431-260548410B0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96AFFE-6343-6DE5-0C23-D0BE4332B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52FD1C-6B95-A739-B859-5E73A4FF8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55D0-5AED-4185-A67B-F47E8A588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8446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4AD46-F8CA-D047-24B8-FAF33D7A2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A47DD0-DDAA-CBD0-AD00-6E332F17D0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1AA4-0E57-B409-8BB9-BE77BDD32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4590-491C-4EE5-A431-260548410B0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852AE-B0A6-BF0E-4F99-9172C8B39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D0614-181C-37ED-7116-6A5278701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55D0-5AED-4185-A67B-F47E8A588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0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817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636169-237F-25CE-3127-429A12E282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454178-1C9B-AE3A-1080-4501406DE1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7B58DE-670E-46CF-2EEE-2056AC908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4590-491C-4EE5-A431-260548410B0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299A45-1546-DAB3-355F-87ED780DF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87FDA-61CF-5FC5-BFE7-32F0DA94A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55D0-5AED-4185-A67B-F47E8A588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465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73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8/13/2026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582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8/13/2026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73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8/13/2026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8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8/13/2026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32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8/13/2026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1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8/13/2026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10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9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8D4716-B1DE-258B-6B6F-A6DD42234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C23864-4A61-2DB6-890A-F332174FA2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CB63DA-43A4-497C-E590-35A1EA0A87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44590-491C-4EE5-A431-260548410B0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064C76-F9EC-C995-CE8F-3E4475A649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6C345-5150-2DBC-7DE2-D358398073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655D0-5AED-4185-A67B-F47E8A588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296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7" Type="http://schemas.openxmlformats.org/officeDocument/2006/relationships/image" Target="../media/image9.jpe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0.xml"/><Relationship Id="rId3" Type="http://schemas.openxmlformats.org/officeDocument/2006/relationships/diagramLayout" Target="../diagrams/layout19.xml"/><Relationship Id="rId7" Type="http://schemas.openxmlformats.org/officeDocument/2006/relationships/diagramData" Target="../diagrams/data20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9.xml"/><Relationship Id="rId11" Type="http://schemas.microsoft.com/office/2007/relationships/diagramDrawing" Target="../diagrams/drawing20.xml"/><Relationship Id="rId5" Type="http://schemas.openxmlformats.org/officeDocument/2006/relationships/diagramColors" Target="../diagrams/colors19.xml"/><Relationship Id="rId10" Type="http://schemas.openxmlformats.org/officeDocument/2006/relationships/diagramColors" Target="../diagrams/colors20.xml"/><Relationship Id="rId4" Type="http://schemas.openxmlformats.org/officeDocument/2006/relationships/diagramQuickStyle" Target="../diagrams/quickStyle19.xml"/><Relationship Id="rId9" Type="http://schemas.openxmlformats.org/officeDocument/2006/relationships/diagramQuickStyle" Target="../diagrams/quickStyle2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2.xml"/><Relationship Id="rId3" Type="http://schemas.openxmlformats.org/officeDocument/2006/relationships/diagramLayout" Target="../diagrams/layout21.xml"/><Relationship Id="rId7" Type="http://schemas.openxmlformats.org/officeDocument/2006/relationships/diagramData" Target="../diagrams/data22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21.xml"/><Relationship Id="rId11" Type="http://schemas.microsoft.com/office/2007/relationships/diagramDrawing" Target="../diagrams/drawing22.xml"/><Relationship Id="rId5" Type="http://schemas.openxmlformats.org/officeDocument/2006/relationships/diagramColors" Target="../diagrams/colors21.xml"/><Relationship Id="rId10" Type="http://schemas.openxmlformats.org/officeDocument/2006/relationships/diagramColors" Target="../diagrams/colors22.xml"/><Relationship Id="rId4" Type="http://schemas.openxmlformats.org/officeDocument/2006/relationships/diagramQuickStyle" Target="../diagrams/quickStyle21.xml"/><Relationship Id="rId9" Type="http://schemas.openxmlformats.org/officeDocument/2006/relationships/diagramQuickStyle" Target="../diagrams/quickStyle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5.xml"/><Relationship Id="rId3" Type="http://schemas.openxmlformats.org/officeDocument/2006/relationships/diagramLayout" Target="../diagrams/layout24.xml"/><Relationship Id="rId7" Type="http://schemas.openxmlformats.org/officeDocument/2006/relationships/diagramData" Target="../diagrams/data25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24.xml"/><Relationship Id="rId11" Type="http://schemas.microsoft.com/office/2007/relationships/diagramDrawing" Target="../diagrams/drawing25.xml"/><Relationship Id="rId5" Type="http://schemas.openxmlformats.org/officeDocument/2006/relationships/diagramColors" Target="../diagrams/colors24.xml"/><Relationship Id="rId10" Type="http://schemas.openxmlformats.org/officeDocument/2006/relationships/diagramColors" Target="../diagrams/colors25.xml"/><Relationship Id="rId4" Type="http://schemas.openxmlformats.org/officeDocument/2006/relationships/diagramQuickStyle" Target="../diagrams/quickStyle24.xml"/><Relationship Id="rId9" Type="http://schemas.openxmlformats.org/officeDocument/2006/relationships/diagramQuickStyle" Target="../diagrams/quickStyle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7.xml"/><Relationship Id="rId13" Type="http://schemas.openxmlformats.org/officeDocument/2006/relationships/diagramLayout" Target="../diagrams/layout28.xml"/><Relationship Id="rId3" Type="http://schemas.openxmlformats.org/officeDocument/2006/relationships/diagramLayout" Target="../diagrams/layout26.xml"/><Relationship Id="rId7" Type="http://schemas.openxmlformats.org/officeDocument/2006/relationships/diagramData" Target="../diagrams/data27.xml"/><Relationship Id="rId12" Type="http://schemas.openxmlformats.org/officeDocument/2006/relationships/diagramData" Target="../diagrams/data28.xml"/><Relationship Id="rId2" Type="http://schemas.openxmlformats.org/officeDocument/2006/relationships/diagramData" Target="../diagrams/data26.xml"/><Relationship Id="rId16" Type="http://schemas.microsoft.com/office/2007/relationships/diagramDrawing" Target="../diagrams/drawing28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6.xml"/><Relationship Id="rId11" Type="http://schemas.microsoft.com/office/2007/relationships/diagramDrawing" Target="../diagrams/drawing27.xml"/><Relationship Id="rId5" Type="http://schemas.openxmlformats.org/officeDocument/2006/relationships/diagramColors" Target="../diagrams/colors26.xml"/><Relationship Id="rId15" Type="http://schemas.openxmlformats.org/officeDocument/2006/relationships/diagramColors" Target="../diagrams/colors28.xml"/><Relationship Id="rId10" Type="http://schemas.openxmlformats.org/officeDocument/2006/relationships/diagramColors" Target="../diagrams/colors27.xml"/><Relationship Id="rId4" Type="http://schemas.openxmlformats.org/officeDocument/2006/relationships/diagramQuickStyle" Target="../diagrams/quickStyle26.xml"/><Relationship Id="rId9" Type="http://schemas.openxmlformats.org/officeDocument/2006/relationships/diagramQuickStyle" Target="../diagrams/quickStyle27.xml"/><Relationship Id="rId14" Type="http://schemas.openxmlformats.org/officeDocument/2006/relationships/diagramQuickStyle" Target="../diagrams/quickStyle2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0.xml"/><Relationship Id="rId3" Type="http://schemas.openxmlformats.org/officeDocument/2006/relationships/diagramLayout" Target="../diagrams/layout29.xml"/><Relationship Id="rId7" Type="http://schemas.openxmlformats.org/officeDocument/2006/relationships/diagramData" Target="../diagrams/data30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29.xml"/><Relationship Id="rId11" Type="http://schemas.microsoft.com/office/2007/relationships/diagramDrawing" Target="../diagrams/drawing30.xml"/><Relationship Id="rId5" Type="http://schemas.openxmlformats.org/officeDocument/2006/relationships/diagramColors" Target="../diagrams/colors29.xml"/><Relationship Id="rId10" Type="http://schemas.openxmlformats.org/officeDocument/2006/relationships/diagramColors" Target="../diagrams/colors30.xml"/><Relationship Id="rId4" Type="http://schemas.openxmlformats.org/officeDocument/2006/relationships/diagramQuickStyle" Target="../diagrams/quickStyle29.xml"/><Relationship Id="rId9" Type="http://schemas.openxmlformats.org/officeDocument/2006/relationships/diagramQuickStyle" Target="../diagrams/quickStyle3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Layout" Target="../diagrams/layout32.xml"/><Relationship Id="rId7" Type="http://schemas.openxmlformats.org/officeDocument/2006/relationships/image" Target="../media/image15.jpg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5.xml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8.xml"/><Relationship Id="rId7" Type="http://schemas.openxmlformats.org/officeDocument/2006/relationships/image" Target="../media/image3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8748"/>
            <a:ext cx="12191980" cy="6858000"/>
          </a:xfrm>
          <a:prstGeom prst="rect">
            <a:avLst/>
          </a:prstGeom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  <a:solidFill>
            <a:srgbClr val="FFFF00"/>
          </a:solidFill>
          <a:ln w="57150">
            <a:solidFill>
              <a:srgbClr val="FF0000"/>
            </a:solidFill>
          </a:ln>
          <a:scene3d>
            <a:camera prst="perspectiveRight"/>
            <a:lightRig rig="threePt" dir="t"/>
          </a:scene3d>
        </p:spPr>
        <p:txBody>
          <a:bodyPr>
            <a:normAutofit/>
          </a:bodyPr>
          <a:lstStyle/>
          <a:p>
            <a:r>
              <a:rPr lang="en-US" sz="6800" dirty="0"/>
              <a:t>welcome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800" dirty="0"/>
              <a:t>Sit Dolor Amet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8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8B351D9-6358-4F79-71CB-10B09EBE08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7554499"/>
              </p:ext>
            </p:extLst>
          </p:nvPr>
        </p:nvGraphicFramePr>
        <p:xfrm>
          <a:off x="2639028" y="365125"/>
          <a:ext cx="7130005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F6ED168-66E2-FA0C-649B-EDC1F4D89E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153055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549295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FC2B28D-558A-76EC-6C7D-8CDDE2B074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1072930"/>
              </p:ext>
            </p:extLst>
          </p:nvPr>
        </p:nvGraphicFramePr>
        <p:xfrm>
          <a:off x="2430684" y="365126"/>
          <a:ext cx="6898511" cy="1139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E3ADB73-0AF0-6EEE-6BC2-B0AFA92163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839040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260577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E97097D7-AC5D-1234-737B-E9A5A30059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2620699"/>
              </p:ext>
            </p:extLst>
          </p:nvPr>
        </p:nvGraphicFramePr>
        <p:xfrm>
          <a:off x="2372810" y="365125"/>
          <a:ext cx="657442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6502412-F48D-3415-EFF7-FFE8DF0F2C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357562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1767894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4275F44-665A-F524-C3E2-17456D5A01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4200228"/>
              </p:ext>
            </p:extLst>
          </p:nvPr>
        </p:nvGraphicFramePr>
        <p:xfrm>
          <a:off x="2963118" y="365125"/>
          <a:ext cx="4977115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5771807-573F-7C5B-18D7-CCA78C9FBA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071449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8108241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4632A48-E3B2-B013-C289-9CA6FDEC36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9882010"/>
              </p:ext>
            </p:extLst>
          </p:nvPr>
        </p:nvGraphicFramePr>
        <p:xfrm>
          <a:off x="2592728" y="365125"/>
          <a:ext cx="6805915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পরমাণুর বিভিন্ন অংশের বর্ণনা। এবং ইলেকট্রন, প্রোটন ও নিউটনের মধ্যে পার্থক্য।">
            <a:extLst>
              <a:ext uri="{FF2B5EF4-FFF2-40B4-BE49-F238E27FC236}">
                <a16:creationId xmlns:a16="http://schemas.microsoft.com/office/drawing/2014/main" id="{78F1EC6F-8243-AFAA-5934-4F90385DF1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481" y="1774543"/>
            <a:ext cx="10394066" cy="4603108"/>
          </a:xfrm>
          <a:prstGeom prst="rect">
            <a:avLst/>
          </a:prstGeom>
          <a:solidFill>
            <a:srgbClr val="00B050"/>
          </a:solidFill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7374477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B1D89B7D-2C46-4986-17A5-07B288C41C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5581463"/>
              </p:ext>
            </p:extLst>
          </p:nvPr>
        </p:nvGraphicFramePr>
        <p:xfrm>
          <a:off x="838200" y="365125"/>
          <a:ext cx="904658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D7C870D8-E550-C7E8-E45B-7B4D56C666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3579884"/>
              </p:ext>
            </p:extLst>
          </p:nvPr>
        </p:nvGraphicFramePr>
        <p:xfrm>
          <a:off x="0" y="2210765"/>
          <a:ext cx="12037672" cy="4403332"/>
        </p:xfrm>
        <a:graphic>
          <a:graphicData uri="http://schemas.openxmlformats.org/drawingml/2006/table">
            <a:tbl>
              <a:tblPr/>
              <a:tblGrid>
                <a:gridCol w="3009418">
                  <a:extLst>
                    <a:ext uri="{9D8B030D-6E8A-4147-A177-3AD203B41FA5}">
                      <a16:colId xmlns:a16="http://schemas.microsoft.com/office/drawing/2014/main" val="1184596524"/>
                    </a:ext>
                  </a:extLst>
                </a:gridCol>
                <a:gridCol w="3009418">
                  <a:extLst>
                    <a:ext uri="{9D8B030D-6E8A-4147-A177-3AD203B41FA5}">
                      <a16:colId xmlns:a16="http://schemas.microsoft.com/office/drawing/2014/main" val="217842961"/>
                    </a:ext>
                  </a:extLst>
                </a:gridCol>
                <a:gridCol w="3009418">
                  <a:extLst>
                    <a:ext uri="{9D8B030D-6E8A-4147-A177-3AD203B41FA5}">
                      <a16:colId xmlns:a16="http://schemas.microsoft.com/office/drawing/2014/main" val="1355245032"/>
                    </a:ext>
                  </a:extLst>
                </a:gridCol>
                <a:gridCol w="3009418">
                  <a:extLst>
                    <a:ext uri="{9D8B030D-6E8A-4147-A177-3AD203B41FA5}">
                      <a16:colId xmlns:a16="http://schemas.microsoft.com/office/drawing/2014/main" val="1356223545"/>
                    </a:ext>
                  </a:extLst>
                </a:gridCol>
              </a:tblGrid>
              <a:tr h="54898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 b="1" dirty="0" err="1"/>
                        <a:t>বৈশিষ্ট্য</a:t>
                      </a:r>
                      <a:endParaRPr lang="en-US" sz="3600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 b="1"/>
                        <a:t>প্রোটন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 b="1"/>
                        <a:t>ইলেকট্রন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 b="1" dirty="0" err="1"/>
                        <a:t>নিউট্রন</a:t>
                      </a:r>
                      <a:endParaRPr lang="en-US" sz="3600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0247637"/>
                  </a:ext>
                </a:extLst>
              </a:tr>
              <a:tr h="5489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dirty="0" err="1"/>
                        <a:t>প্রতীক</a:t>
                      </a:r>
                      <a:endParaRPr lang="en-US" sz="2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b="1"/>
                        <a:t>p⁺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b="1"/>
                        <a:t>e⁻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b="1" dirty="0"/>
                        <a:t>n⁰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512957"/>
                  </a:ext>
                </a:extLst>
              </a:tr>
              <a:tr h="5489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dirty="0" err="1"/>
                        <a:t>বৈদ্যুতিক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আধান</a:t>
                      </a:r>
                      <a:endParaRPr lang="en-US" sz="2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 err="1"/>
                        <a:t>ধনাত্মক</a:t>
                      </a:r>
                      <a:r>
                        <a:rPr lang="en-US" sz="2400" dirty="0"/>
                        <a:t> (+)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ঋণাত্মক (−)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 err="1"/>
                        <a:t>আধানহীন</a:t>
                      </a:r>
                      <a:r>
                        <a:rPr lang="en-US" sz="2400" dirty="0"/>
                        <a:t> (0)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007705"/>
                  </a:ext>
                </a:extLst>
              </a:tr>
              <a:tr h="5489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dirty="0" err="1"/>
                        <a:t>অবস্থান</a:t>
                      </a:r>
                      <a:endParaRPr lang="en-US" sz="2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 err="1"/>
                        <a:t>নিউক্লিয়াসে</a:t>
                      </a:r>
                      <a:endParaRPr lang="en-US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নিউক্লিয়াসের বাইরে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 err="1"/>
                        <a:t>নিউক্লিয়াসে</a:t>
                      </a:r>
                      <a:endParaRPr lang="en-US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399609"/>
                  </a:ext>
                </a:extLst>
              </a:tr>
              <a:tr h="5489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dirty="0" err="1"/>
                        <a:t>ভর</a:t>
                      </a:r>
                      <a:endParaRPr lang="en-US" sz="2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≈ 1.67 × 10⁻²⁷ kg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≈ 9.11 × 10⁻³¹ kg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≈ 1.675 × 10⁻²⁷ kg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2811305"/>
                  </a:ext>
                </a:extLst>
              </a:tr>
              <a:tr h="5489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dirty="0" err="1"/>
                        <a:t>আপেক্ষিক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ভর</a:t>
                      </a:r>
                      <a:endParaRPr lang="en-US" sz="2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প্রায়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 err="1"/>
                        <a:t>প্রায়</a:t>
                      </a:r>
                      <a:r>
                        <a:rPr lang="en-US" sz="2400" dirty="0"/>
                        <a:t> 1/1836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 err="1"/>
                        <a:t>প্রায়</a:t>
                      </a:r>
                      <a:r>
                        <a:rPr lang="en-US" sz="2400" dirty="0"/>
                        <a:t>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7029985"/>
                  </a:ext>
                </a:extLst>
              </a:tr>
              <a:tr h="9881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dirty="0" err="1"/>
                        <a:t>ভূমিকা</a:t>
                      </a:r>
                      <a:endParaRPr lang="en-US" sz="2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পারমাণবিক সংখ্যা নির্ধারণ করে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 err="1"/>
                        <a:t>রাসায়নিক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ধর্ম</a:t>
                      </a:r>
                      <a:r>
                        <a:rPr lang="en-US" sz="2400" dirty="0"/>
                        <a:t> ও </a:t>
                      </a:r>
                      <a:r>
                        <a:rPr lang="en-US" sz="2400" dirty="0" err="1"/>
                        <a:t>বিদ্যু</a:t>
                      </a:r>
                      <a:r>
                        <a:rPr lang="en-US" sz="2400" dirty="0"/>
                        <a:t>ৎ </a:t>
                      </a:r>
                      <a:r>
                        <a:rPr lang="en-US" sz="2400" dirty="0" err="1"/>
                        <a:t>প্রবাহে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গুরুত্বপূর্ণ</a:t>
                      </a:r>
                      <a:endParaRPr lang="en-US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 err="1"/>
                        <a:t>নিউক্লিয়াসের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স্থায়িত্বে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ভূমিকা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রাখে</a:t>
                      </a:r>
                      <a:endParaRPr lang="en-US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333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4440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0C21CCA-37BB-2684-6F83-EDEFA61342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2193516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7266F34-208E-F786-3D6B-7D8BF754DB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45601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079058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713C9C9-23C3-0B0C-590A-25D6EE10A3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3868643"/>
              </p:ext>
            </p:extLst>
          </p:nvPr>
        </p:nvGraphicFramePr>
        <p:xfrm>
          <a:off x="2766348" y="365125"/>
          <a:ext cx="5278057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786E59DA-5EFE-8B4D-ECB3-CFA2FB7660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882893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9977365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476EA-8B92-FF50-08A3-D2131AC3A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59238" cy="1325563"/>
          </a:xfr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FF00"/>
            </a:solidFill>
          </a:ln>
          <a:scene3d>
            <a:camera prst="isometricOffAxis1Right"/>
            <a:lightRig rig="threePt" dir="t"/>
          </a:scene3d>
        </p:spPr>
        <p:txBody>
          <a:bodyPr>
            <a:noAutofit/>
          </a:bodyPr>
          <a:lstStyle/>
          <a:p>
            <a:pPr algn="ctr"/>
            <a:r>
              <a:rPr lang="en-US" sz="4800" b="1" u="sng" dirty="0" err="1">
                <a:solidFill>
                  <a:srgbClr val="FF0000"/>
                </a:solidFill>
              </a:rPr>
              <a:t>একক</a:t>
            </a:r>
            <a:r>
              <a:rPr lang="en-US" sz="4800" b="1" u="sng" dirty="0">
                <a:solidFill>
                  <a:srgbClr val="FF0000"/>
                </a:solidFill>
              </a:rPr>
              <a:t> </a:t>
            </a:r>
            <a:r>
              <a:rPr lang="en-US" sz="4800" b="1" u="sng" dirty="0" err="1">
                <a:solidFill>
                  <a:srgbClr val="FF0000"/>
                </a:solidFill>
              </a:rPr>
              <a:t>কাজঃ</a:t>
            </a:r>
            <a:endParaRPr lang="en-US" sz="4800" b="1" u="sng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3195702-9381-B04A-9198-F7299C1508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605052"/>
              </p:ext>
            </p:extLst>
          </p:nvPr>
        </p:nvGraphicFramePr>
        <p:xfrm>
          <a:off x="3912242" y="2419109"/>
          <a:ext cx="6146157" cy="407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669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5A7A867-B7CC-684D-9BEA-DD69E80178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3260563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0055C17-1268-B609-1873-969C72BA48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6584784"/>
              </p:ext>
            </p:extLst>
          </p:nvPr>
        </p:nvGraphicFramePr>
        <p:xfrm>
          <a:off x="838200" y="1840375"/>
          <a:ext cx="10515600" cy="4336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97320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63830-565A-F2DD-F4D7-A73FEB5DC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625" y="162047"/>
            <a:ext cx="6817490" cy="1273214"/>
          </a:xfrm>
          <a:solidFill>
            <a:srgbClr val="00B050"/>
          </a:solidFill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>
            <a:normAutofit/>
          </a:bodyPr>
          <a:lstStyle/>
          <a:p>
            <a:pPr algn="ctr"/>
            <a:r>
              <a:rPr kumimoji="0" lang="hi-I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+mj-ea"/>
                <a:cs typeface="Noto Sans" panose="020B0502040204020203" pitchFamily="34" charset="0"/>
              </a:rPr>
              <a:t>পরিচিতি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025A2-6872-CAAE-764B-729CA31757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94076"/>
            <a:ext cx="5181600" cy="4382887"/>
          </a:xfrm>
          <a:custGeom>
            <a:avLst/>
            <a:gdLst>
              <a:gd name="csX0" fmla="*/ 0 w 5181600"/>
              <a:gd name="csY0" fmla="*/ 0 h 4382887"/>
              <a:gd name="csX1" fmla="*/ 523917 w 5181600"/>
              <a:gd name="csY1" fmla="*/ 0 h 4382887"/>
              <a:gd name="csX2" fmla="*/ 1151467 w 5181600"/>
              <a:gd name="csY2" fmla="*/ 0 h 4382887"/>
              <a:gd name="csX3" fmla="*/ 1623568 w 5181600"/>
              <a:gd name="csY3" fmla="*/ 0 h 4382887"/>
              <a:gd name="csX4" fmla="*/ 2199301 w 5181600"/>
              <a:gd name="csY4" fmla="*/ 0 h 4382887"/>
              <a:gd name="csX5" fmla="*/ 2826851 w 5181600"/>
              <a:gd name="csY5" fmla="*/ 0 h 4382887"/>
              <a:gd name="csX6" fmla="*/ 3247136 w 5181600"/>
              <a:gd name="csY6" fmla="*/ 0 h 4382887"/>
              <a:gd name="csX7" fmla="*/ 3667421 w 5181600"/>
              <a:gd name="csY7" fmla="*/ 0 h 4382887"/>
              <a:gd name="csX8" fmla="*/ 4346787 w 5181600"/>
              <a:gd name="csY8" fmla="*/ 0 h 4382887"/>
              <a:gd name="csX9" fmla="*/ 5181600 w 5181600"/>
              <a:gd name="csY9" fmla="*/ 0 h 4382887"/>
              <a:gd name="csX10" fmla="*/ 5181600 w 5181600"/>
              <a:gd name="csY10" fmla="*/ 416374 h 4382887"/>
              <a:gd name="csX11" fmla="*/ 5181600 w 5181600"/>
              <a:gd name="csY11" fmla="*/ 920406 h 4382887"/>
              <a:gd name="csX12" fmla="*/ 5181600 w 5181600"/>
              <a:gd name="csY12" fmla="*/ 1512096 h 4382887"/>
              <a:gd name="csX13" fmla="*/ 5181600 w 5181600"/>
              <a:gd name="csY13" fmla="*/ 1972299 h 4382887"/>
              <a:gd name="csX14" fmla="*/ 5181600 w 5181600"/>
              <a:gd name="csY14" fmla="*/ 2520160 h 4382887"/>
              <a:gd name="csX15" fmla="*/ 5181600 w 5181600"/>
              <a:gd name="csY15" fmla="*/ 2936534 h 4382887"/>
              <a:gd name="csX16" fmla="*/ 5181600 w 5181600"/>
              <a:gd name="csY16" fmla="*/ 3572053 h 4382887"/>
              <a:gd name="csX17" fmla="*/ 5181600 w 5181600"/>
              <a:gd name="csY17" fmla="*/ 4382887 h 4382887"/>
              <a:gd name="csX18" fmla="*/ 4502235 w 5181600"/>
              <a:gd name="csY18" fmla="*/ 4382887 h 4382887"/>
              <a:gd name="csX19" fmla="*/ 3874685 w 5181600"/>
              <a:gd name="csY19" fmla="*/ 4382887 h 4382887"/>
              <a:gd name="csX20" fmla="*/ 3402584 w 5181600"/>
              <a:gd name="csY20" fmla="*/ 4382887 h 4382887"/>
              <a:gd name="csX21" fmla="*/ 2723219 w 5181600"/>
              <a:gd name="csY21" fmla="*/ 4382887 h 4382887"/>
              <a:gd name="csX22" fmla="*/ 2147485 w 5181600"/>
              <a:gd name="csY22" fmla="*/ 4382887 h 4382887"/>
              <a:gd name="csX23" fmla="*/ 1727200 w 5181600"/>
              <a:gd name="csY23" fmla="*/ 4382887 h 4382887"/>
              <a:gd name="csX24" fmla="*/ 1151467 w 5181600"/>
              <a:gd name="csY24" fmla="*/ 4382887 h 4382887"/>
              <a:gd name="csX25" fmla="*/ 627549 w 5181600"/>
              <a:gd name="csY25" fmla="*/ 4382887 h 4382887"/>
              <a:gd name="csX26" fmla="*/ 0 w 5181600"/>
              <a:gd name="csY26" fmla="*/ 4382887 h 4382887"/>
              <a:gd name="csX27" fmla="*/ 0 w 5181600"/>
              <a:gd name="csY27" fmla="*/ 3878855 h 4382887"/>
              <a:gd name="csX28" fmla="*/ 0 w 5181600"/>
              <a:gd name="csY28" fmla="*/ 3243336 h 4382887"/>
              <a:gd name="csX29" fmla="*/ 0 w 5181600"/>
              <a:gd name="csY29" fmla="*/ 2651647 h 4382887"/>
              <a:gd name="csX30" fmla="*/ 0 w 5181600"/>
              <a:gd name="csY30" fmla="*/ 2147615 h 4382887"/>
              <a:gd name="csX31" fmla="*/ 0 w 5181600"/>
              <a:gd name="csY31" fmla="*/ 1731240 h 4382887"/>
              <a:gd name="csX32" fmla="*/ 0 w 5181600"/>
              <a:gd name="csY32" fmla="*/ 1227208 h 4382887"/>
              <a:gd name="csX33" fmla="*/ 0 w 5181600"/>
              <a:gd name="csY33" fmla="*/ 635519 h 4382887"/>
              <a:gd name="csX34" fmla="*/ 0 w 5181600"/>
              <a:gd name="csY34" fmla="*/ 0 h 43828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5181600" h="4382887" fill="none" extrusionOk="0">
                <a:moveTo>
                  <a:pt x="0" y="0"/>
                </a:moveTo>
                <a:cubicBezTo>
                  <a:pt x="184807" y="-58428"/>
                  <a:pt x="270424" y="27665"/>
                  <a:pt x="523917" y="0"/>
                </a:cubicBezTo>
                <a:cubicBezTo>
                  <a:pt x="777410" y="-27665"/>
                  <a:pt x="982077" y="68526"/>
                  <a:pt x="1151467" y="0"/>
                </a:cubicBezTo>
                <a:cubicBezTo>
                  <a:pt x="1320857" y="-68526"/>
                  <a:pt x="1509083" y="2111"/>
                  <a:pt x="1623568" y="0"/>
                </a:cubicBezTo>
                <a:cubicBezTo>
                  <a:pt x="1738053" y="-2111"/>
                  <a:pt x="1931718" y="12053"/>
                  <a:pt x="2199301" y="0"/>
                </a:cubicBezTo>
                <a:cubicBezTo>
                  <a:pt x="2466884" y="-12053"/>
                  <a:pt x="2562602" y="47979"/>
                  <a:pt x="2826851" y="0"/>
                </a:cubicBezTo>
                <a:cubicBezTo>
                  <a:pt x="3091100" y="-47979"/>
                  <a:pt x="3109645" y="37691"/>
                  <a:pt x="3247136" y="0"/>
                </a:cubicBezTo>
                <a:cubicBezTo>
                  <a:pt x="3384627" y="-37691"/>
                  <a:pt x="3524463" y="28461"/>
                  <a:pt x="3667421" y="0"/>
                </a:cubicBezTo>
                <a:cubicBezTo>
                  <a:pt x="3810380" y="-28461"/>
                  <a:pt x="4167762" y="27405"/>
                  <a:pt x="4346787" y="0"/>
                </a:cubicBezTo>
                <a:cubicBezTo>
                  <a:pt x="4525812" y="-27405"/>
                  <a:pt x="4800638" y="10750"/>
                  <a:pt x="5181600" y="0"/>
                </a:cubicBezTo>
                <a:cubicBezTo>
                  <a:pt x="5210837" y="84497"/>
                  <a:pt x="5176282" y="222430"/>
                  <a:pt x="5181600" y="416374"/>
                </a:cubicBezTo>
                <a:cubicBezTo>
                  <a:pt x="5186918" y="610318"/>
                  <a:pt x="5177105" y="686707"/>
                  <a:pt x="5181600" y="920406"/>
                </a:cubicBezTo>
                <a:cubicBezTo>
                  <a:pt x="5186095" y="1154105"/>
                  <a:pt x="5145684" y="1322425"/>
                  <a:pt x="5181600" y="1512096"/>
                </a:cubicBezTo>
                <a:cubicBezTo>
                  <a:pt x="5217516" y="1701767"/>
                  <a:pt x="5161057" y="1863589"/>
                  <a:pt x="5181600" y="1972299"/>
                </a:cubicBezTo>
                <a:cubicBezTo>
                  <a:pt x="5202143" y="2081009"/>
                  <a:pt x="5140007" y="2279793"/>
                  <a:pt x="5181600" y="2520160"/>
                </a:cubicBezTo>
                <a:cubicBezTo>
                  <a:pt x="5223193" y="2760527"/>
                  <a:pt x="5156963" y="2838659"/>
                  <a:pt x="5181600" y="2936534"/>
                </a:cubicBezTo>
                <a:cubicBezTo>
                  <a:pt x="5206237" y="3034409"/>
                  <a:pt x="5120542" y="3305763"/>
                  <a:pt x="5181600" y="3572053"/>
                </a:cubicBezTo>
                <a:cubicBezTo>
                  <a:pt x="5242658" y="3838343"/>
                  <a:pt x="5179800" y="4029084"/>
                  <a:pt x="5181600" y="4382887"/>
                </a:cubicBezTo>
                <a:cubicBezTo>
                  <a:pt x="5043507" y="4433858"/>
                  <a:pt x="4817067" y="4378260"/>
                  <a:pt x="4502235" y="4382887"/>
                </a:cubicBezTo>
                <a:cubicBezTo>
                  <a:pt x="4187404" y="4387514"/>
                  <a:pt x="4179525" y="4365687"/>
                  <a:pt x="3874685" y="4382887"/>
                </a:cubicBezTo>
                <a:cubicBezTo>
                  <a:pt x="3569845" y="4400087"/>
                  <a:pt x="3622481" y="4344018"/>
                  <a:pt x="3402584" y="4382887"/>
                </a:cubicBezTo>
                <a:cubicBezTo>
                  <a:pt x="3182687" y="4421756"/>
                  <a:pt x="2924382" y="4341794"/>
                  <a:pt x="2723219" y="4382887"/>
                </a:cubicBezTo>
                <a:cubicBezTo>
                  <a:pt x="2522057" y="4423980"/>
                  <a:pt x="2291241" y="4338067"/>
                  <a:pt x="2147485" y="4382887"/>
                </a:cubicBezTo>
                <a:cubicBezTo>
                  <a:pt x="2003729" y="4427707"/>
                  <a:pt x="1841567" y="4341354"/>
                  <a:pt x="1727200" y="4382887"/>
                </a:cubicBezTo>
                <a:cubicBezTo>
                  <a:pt x="1612833" y="4424420"/>
                  <a:pt x="1410197" y="4363179"/>
                  <a:pt x="1151467" y="4382887"/>
                </a:cubicBezTo>
                <a:cubicBezTo>
                  <a:pt x="892737" y="4402595"/>
                  <a:pt x="760085" y="4378943"/>
                  <a:pt x="627549" y="4382887"/>
                </a:cubicBezTo>
                <a:cubicBezTo>
                  <a:pt x="495013" y="4386831"/>
                  <a:pt x="173874" y="4315943"/>
                  <a:pt x="0" y="4382887"/>
                </a:cubicBezTo>
                <a:cubicBezTo>
                  <a:pt x="-5071" y="4277884"/>
                  <a:pt x="50201" y="4126017"/>
                  <a:pt x="0" y="3878855"/>
                </a:cubicBezTo>
                <a:cubicBezTo>
                  <a:pt x="-50201" y="3631693"/>
                  <a:pt x="54133" y="3464830"/>
                  <a:pt x="0" y="3243336"/>
                </a:cubicBezTo>
                <a:cubicBezTo>
                  <a:pt x="-54133" y="3021842"/>
                  <a:pt x="50741" y="2861955"/>
                  <a:pt x="0" y="2651647"/>
                </a:cubicBezTo>
                <a:cubicBezTo>
                  <a:pt x="-50741" y="2441339"/>
                  <a:pt x="47674" y="2295921"/>
                  <a:pt x="0" y="2147615"/>
                </a:cubicBezTo>
                <a:cubicBezTo>
                  <a:pt x="-47674" y="1999309"/>
                  <a:pt x="44659" y="1865523"/>
                  <a:pt x="0" y="1731240"/>
                </a:cubicBezTo>
                <a:cubicBezTo>
                  <a:pt x="-44659" y="1596958"/>
                  <a:pt x="52220" y="1419920"/>
                  <a:pt x="0" y="1227208"/>
                </a:cubicBezTo>
                <a:cubicBezTo>
                  <a:pt x="-52220" y="1034496"/>
                  <a:pt x="58784" y="789681"/>
                  <a:pt x="0" y="635519"/>
                </a:cubicBezTo>
                <a:cubicBezTo>
                  <a:pt x="-58784" y="481357"/>
                  <a:pt x="47606" y="215676"/>
                  <a:pt x="0" y="0"/>
                </a:cubicBezTo>
                <a:close/>
              </a:path>
              <a:path w="5181600" h="4382887" stroke="0" extrusionOk="0">
                <a:moveTo>
                  <a:pt x="0" y="0"/>
                </a:moveTo>
                <a:cubicBezTo>
                  <a:pt x="189547" y="-22764"/>
                  <a:pt x="322845" y="52150"/>
                  <a:pt x="523917" y="0"/>
                </a:cubicBezTo>
                <a:cubicBezTo>
                  <a:pt x="724989" y="-52150"/>
                  <a:pt x="758098" y="39531"/>
                  <a:pt x="944203" y="0"/>
                </a:cubicBezTo>
                <a:cubicBezTo>
                  <a:pt x="1130308" y="-39531"/>
                  <a:pt x="1382431" y="64818"/>
                  <a:pt x="1623568" y="0"/>
                </a:cubicBezTo>
                <a:cubicBezTo>
                  <a:pt x="1864706" y="-64818"/>
                  <a:pt x="1922030" y="1906"/>
                  <a:pt x="2147485" y="0"/>
                </a:cubicBezTo>
                <a:cubicBezTo>
                  <a:pt x="2372940" y="-1906"/>
                  <a:pt x="2454717" y="51139"/>
                  <a:pt x="2671403" y="0"/>
                </a:cubicBezTo>
                <a:cubicBezTo>
                  <a:pt x="2888089" y="-51139"/>
                  <a:pt x="3153412" y="35533"/>
                  <a:pt x="3350768" y="0"/>
                </a:cubicBezTo>
                <a:cubicBezTo>
                  <a:pt x="3548125" y="-35533"/>
                  <a:pt x="3725994" y="54915"/>
                  <a:pt x="3822869" y="0"/>
                </a:cubicBezTo>
                <a:cubicBezTo>
                  <a:pt x="3919744" y="-54915"/>
                  <a:pt x="4345136" y="21800"/>
                  <a:pt x="4502235" y="0"/>
                </a:cubicBezTo>
                <a:cubicBezTo>
                  <a:pt x="4659334" y="-21800"/>
                  <a:pt x="4994496" y="9357"/>
                  <a:pt x="5181600" y="0"/>
                </a:cubicBezTo>
                <a:cubicBezTo>
                  <a:pt x="5207967" y="134188"/>
                  <a:pt x="5142336" y="321539"/>
                  <a:pt x="5181600" y="547861"/>
                </a:cubicBezTo>
                <a:cubicBezTo>
                  <a:pt x="5220864" y="774183"/>
                  <a:pt x="5118575" y="979152"/>
                  <a:pt x="5181600" y="1095722"/>
                </a:cubicBezTo>
                <a:cubicBezTo>
                  <a:pt x="5244625" y="1212292"/>
                  <a:pt x="5112358" y="1441038"/>
                  <a:pt x="5181600" y="1687411"/>
                </a:cubicBezTo>
                <a:cubicBezTo>
                  <a:pt x="5250842" y="1933784"/>
                  <a:pt x="5131903" y="2013085"/>
                  <a:pt x="5181600" y="2103786"/>
                </a:cubicBezTo>
                <a:cubicBezTo>
                  <a:pt x="5231297" y="2194488"/>
                  <a:pt x="5120411" y="2429990"/>
                  <a:pt x="5181600" y="2651647"/>
                </a:cubicBezTo>
                <a:cubicBezTo>
                  <a:pt x="5242789" y="2873304"/>
                  <a:pt x="5162287" y="3014447"/>
                  <a:pt x="5181600" y="3199508"/>
                </a:cubicBezTo>
                <a:cubicBezTo>
                  <a:pt x="5200913" y="3384569"/>
                  <a:pt x="5126531" y="3575921"/>
                  <a:pt x="5181600" y="3747368"/>
                </a:cubicBezTo>
                <a:cubicBezTo>
                  <a:pt x="5236669" y="3918815"/>
                  <a:pt x="5163238" y="4194206"/>
                  <a:pt x="5181600" y="4382887"/>
                </a:cubicBezTo>
                <a:cubicBezTo>
                  <a:pt x="4964901" y="4420809"/>
                  <a:pt x="4808877" y="4376659"/>
                  <a:pt x="4554051" y="4382887"/>
                </a:cubicBezTo>
                <a:cubicBezTo>
                  <a:pt x="4299225" y="4389115"/>
                  <a:pt x="4220007" y="4365442"/>
                  <a:pt x="4133765" y="4382887"/>
                </a:cubicBezTo>
                <a:cubicBezTo>
                  <a:pt x="4047523" y="4400332"/>
                  <a:pt x="3805083" y="4349980"/>
                  <a:pt x="3661664" y="4382887"/>
                </a:cubicBezTo>
                <a:cubicBezTo>
                  <a:pt x="3518245" y="4415794"/>
                  <a:pt x="3171819" y="4304160"/>
                  <a:pt x="2982299" y="4382887"/>
                </a:cubicBezTo>
                <a:cubicBezTo>
                  <a:pt x="2792779" y="4461614"/>
                  <a:pt x="2534556" y="4333100"/>
                  <a:pt x="2406565" y="4382887"/>
                </a:cubicBezTo>
                <a:cubicBezTo>
                  <a:pt x="2278574" y="4432674"/>
                  <a:pt x="2100966" y="4369844"/>
                  <a:pt x="1934464" y="4382887"/>
                </a:cubicBezTo>
                <a:cubicBezTo>
                  <a:pt x="1767962" y="4395930"/>
                  <a:pt x="1604670" y="4319684"/>
                  <a:pt x="1358731" y="4382887"/>
                </a:cubicBezTo>
                <a:cubicBezTo>
                  <a:pt x="1112792" y="4446090"/>
                  <a:pt x="1102904" y="4340847"/>
                  <a:pt x="938445" y="4382887"/>
                </a:cubicBezTo>
                <a:cubicBezTo>
                  <a:pt x="773986" y="4424927"/>
                  <a:pt x="678512" y="4342541"/>
                  <a:pt x="518160" y="4382887"/>
                </a:cubicBezTo>
                <a:cubicBezTo>
                  <a:pt x="357809" y="4423233"/>
                  <a:pt x="148800" y="4360321"/>
                  <a:pt x="0" y="4382887"/>
                </a:cubicBezTo>
                <a:cubicBezTo>
                  <a:pt x="-43848" y="4164688"/>
                  <a:pt x="1866" y="4083764"/>
                  <a:pt x="0" y="3922684"/>
                </a:cubicBezTo>
                <a:cubicBezTo>
                  <a:pt x="-1866" y="3761604"/>
                  <a:pt x="64911" y="3577599"/>
                  <a:pt x="0" y="3287165"/>
                </a:cubicBezTo>
                <a:cubicBezTo>
                  <a:pt x="-64911" y="2996731"/>
                  <a:pt x="186" y="2938898"/>
                  <a:pt x="0" y="2783133"/>
                </a:cubicBezTo>
                <a:cubicBezTo>
                  <a:pt x="-186" y="2627368"/>
                  <a:pt x="23029" y="2503287"/>
                  <a:pt x="0" y="2366759"/>
                </a:cubicBezTo>
                <a:cubicBezTo>
                  <a:pt x="-23029" y="2230231"/>
                  <a:pt x="60195" y="1920550"/>
                  <a:pt x="0" y="1775069"/>
                </a:cubicBezTo>
                <a:cubicBezTo>
                  <a:pt x="-60195" y="1629588"/>
                  <a:pt x="42760" y="1475485"/>
                  <a:pt x="0" y="1314866"/>
                </a:cubicBezTo>
                <a:cubicBezTo>
                  <a:pt x="-42760" y="1154247"/>
                  <a:pt x="28472" y="980705"/>
                  <a:pt x="0" y="723176"/>
                </a:cubicBezTo>
                <a:cubicBezTo>
                  <a:pt x="-28472" y="465647"/>
                  <a:pt x="73280" y="169869"/>
                  <a:pt x="0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1219033472">
                  <ask:type>
                    <ask:lineSketchScribble/>
                  </ask:type>
                </ask:lineSketchStyleProps>
              </a:ext>
            </a:extLst>
          </a:ln>
          <a:scene3d>
            <a:camera prst="perspectiveContrastingRightFacing"/>
            <a:lightRig rig="threePt" dir="t"/>
          </a:scene3d>
        </p:spPr>
        <p:txBody>
          <a:bodyPr>
            <a:normAutofit/>
          </a:bodyPr>
          <a:lstStyle/>
          <a:p>
            <a:r>
              <a:rPr lang="hi-IN" altLang="en-US" sz="4800" b="1" u="sng" dirty="0">
                <a:solidFill>
                  <a:srgbClr val="00B0F0"/>
                </a:solidFill>
                <a:latin typeface="Calibri" panose="020F0502020204030204" pitchFamily="34" charset="0"/>
                <a:cs typeface="Noto Sans" panose="020B0502040204020203" pitchFamily="34" charset="0"/>
              </a:rPr>
              <a:t>শিক্ষক পরিচিতি</a:t>
            </a:r>
            <a:r>
              <a:rPr lang="en-US" altLang="en-US" sz="4800" b="1" u="sng" dirty="0">
                <a:solidFill>
                  <a:srgbClr val="00B0F0"/>
                </a:solidFill>
                <a:latin typeface="Calibri" panose="020F0502020204030204" pitchFamily="34" charset="0"/>
                <a:cs typeface="Noto Sans" panose="020B0502040204020203" pitchFamily="34" charset="0"/>
              </a:rPr>
              <a:t>ঃ</a:t>
            </a:r>
            <a:endParaRPr lang="hi-IN" altLang="en-US" sz="4800" b="1" u="sng" dirty="0">
              <a:solidFill>
                <a:srgbClr val="00B0F0"/>
              </a:solidFill>
              <a:latin typeface="Calibri" panose="020F0502020204030204" pitchFamily="34" charset="0"/>
              <a:cs typeface="Noto Sans" panose="020B0502040204020203" pitchFamily="34" charset="0"/>
            </a:endParaRPr>
          </a:p>
          <a:p>
            <a:endParaRPr lang="en-US" dirty="0"/>
          </a:p>
          <a:p>
            <a:r>
              <a:rPr lang="hi-IN" altLang="en-US" sz="3600" dirty="0">
                <a:solidFill>
                  <a:srgbClr val="7030A0"/>
                </a:solidFill>
                <a:latin typeface="Calibri" panose="020F0502020204030204" pitchFamily="34" charset="0"/>
                <a:cs typeface="Noto Sans" panose="020B0502040204020203" pitchFamily="34" charset="0"/>
              </a:rPr>
              <a:t>মোঃ নজরুল ইসলাম</a:t>
            </a:r>
          </a:p>
          <a:p>
            <a:r>
              <a:rPr lang="hi-IN" altLang="en-US" sz="3600" dirty="0">
                <a:solidFill>
                  <a:srgbClr val="7030A0"/>
                </a:solidFill>
                <a:latin typeface="Calibri" panose="020F0502020204030204" pitchFamily="34" charset="0"/>
                <a:cs typeface="Noto Sans" panose="020B0502040204020203" pitchFamily="34" charset="0"/>
              </a:rPr>
              <a:t>সহকারী শিক্ষক </a:t>
            </a:r>
            <a:r>
              <a:rPr lang="en-US" altLang="en-US" sz="3600" dirty="0">
                <a:solidFill>
                  <a:srgbClr val="7030A0"/>
                </a:solidFill>
                <a:latin typeface="Calibri" panose="020F0502020204030204" pitchFamily="34" charset="0"/>
              </a:rPr>
              <a:t>(</a:t>
            </a:r>
            <a:r>
              <a:rPr lang="hi-IN" altLang="en-US" sz="3600" dirty="0">
                <a:solidFill>
                  <a:srgbClr val="7030A0"/>
                </a:solidFill>
                <a:latin typeface="Calibri" panose="020F0502020204030204" pitchFamily="34" charset="0"/>
                <a:cs typeface="Noto Sans" panose="020B0502040204020203" pitchFamily="34" charset="0"/>
              </a:rPr>
              <a:t>রসায়ন</a:t>
            </a:r>
            <a:r>
              <a:rPr lang="en-US" altLang="en-US" sz="3600" dirty="0">
                <a:solidFill>
                  <a:srgbClr val="7030A0"/>
                </a:solidFill>
                <a:latin typeface="Calibri" panose="020F0502020204030204" pitchFamily="34" charset="0"/>
              </a:rPr>
              <a:t>)</a:t>
            </a:r>
          </a:p>
          <a:p>
            <a:r>
              <a:rPr lang="en-US" sz="3600" dirty="0" err="1">
                <a:solidFill>
                  <a:srgbClr val="7030A0"/>
                </a:solidFill>
              </a:rPr>
              <a:t>নারহট্ট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বহুমুখী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উচ্চ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বিদ্যালয়</a:t>
            </a:r>
            <a:r>
              <a:rPr lang="en-US" sz="3600" dirty="0">
                <a:solidFill>
                  <a:srgbClr val="7030A0"/>
                </a:solidFill>
              </a:rPr>
              <a:t>, </a:t>
            </a:r>
            <a:r>
              <a:rPr lang="en-US" sz="3600" dirty="0" err="1">
                <a:solidFill>
                  <a:srgbClr val="7030A0"/>
                </a:solidFill>
              </a:rPr>
              <a:t>কাহালু</a:t>
            </a:r>
            <a:r>
              <a:rPr lang="en-US" sz="3600" dirty="0">
                <a:solidFill>
                  <a:srgbClr val="7030A0"/>
                </a:solidFill>
              </a:rPr>
              <a:t>, </a:t>
            </a:r>
            <a:r>
              <a:rPr lang="en-US" sz="3600" dirty="0" err="1">
                <a:solidFill>
                  <a:srgbClr val="7030A0"/>
                </a:solidFill>
              </a:rPr>
              <a:t>বগুড়া</a:t>
            </a:r>
            <a:r>
              <a:rPr lang="en-US" sz="3600" dirty="0">
                <a:solidFill>
                  <a:srgbClr val="00B050"/>
                </a:solidFill>
              </a:rPr>
              <a:t>।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B8A47-2718-9BAC-BD2A-D911DE30F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0" y="1794076"/>
            <a:ext cx="6272513" cy="4734046"/>
          </a:xfrm>
          <a:solidFill>
            <a:schemeClr val="accent2">
              <a:lumMod val="20000"/>
              <a:lumOff val="80000"/>
            </a:schemeClr>
          </a:solidFill>
          <a:ln w="76200">
            <a:solidFill>
              <a:srgbClr val="0070C0"/>
            </a:solidFill>
            <a:prstDash val="lgDash"/>
          </a:ln>
          <a:scene3d>
            <a:camera prst="perspectiveContrastingLeftFacing"/>
            <a:lightRig rig="threePt" dir="t"/>
          </a:scene3d>
        </p:spPr>
        <p:txBody>
          <a:bodyPr>
            <a:normAutofit/>
          </a:bodyPr>
          <a:lstStyle/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13"/>
              </a:spcBef>
              <a:spcAft>
                <a:spcPts val="13"/>
              </a:spcAft>
              <a:buClr>
                <a:srgbClr val="FF0000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/>
            </a:pPr>
            <a:r>
              <a:rPr kumimoji="0" lang="hi-IN" altLang="en-US" sz="4800" b="1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শ্রেণী পরিচিতিঃ</a:t>
            </a: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13"/>
              </a:spcBef>
              <a:spcAft>
                <a:spcPts val="13"/>
              </a:spcAft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/>
            </a:pPr>
            <a:r>
              <a:rPr kumimoji="0" lang="hi-I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শ্রেণীঃ নবম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</a:rPr>
              <a:t>-</a:t>
            </a:r>
            <a:r>
              <a:rPr kumimoji="0" lang="hi-I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দশম</a:t>
            </a: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13"/>
              </a:spcBef>
              <a:spcAft>
                <a:spcPts val="13"/>
              </a:spcAft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/>
            </a:pPr>
            <a:r>
              <a:rPr kumimoji="0" lang="hi-I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বিষয়ঃ রসায়ন </a:t>
            </a:r>
            <a:r>
              <a:rPr lang="en-US" altLang="en-US" sz="3200" dirty="0">
                <a:solidFill>
                  <a:srgbClr val="00B0F0"/>
                </a:solidFill>
                <a:latin typeface="Calibri"/>
                <a:cs typeface="Noto Sans" panose="020B0502040204020203" pitchFamily="34" charset="0"/>
              </a:rPr>
              <a:t>-১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+mn-ea"/>
              <a:cs typeface="Noto Sans" panose="020B0502040204020203" pitchFamily="34" charset="0"/>
            </a:endParaRPr>
          </a:p>
          <a:p>
            <a:pPr lvl="0" fontAlgn="base">
              <a:spcBef>
                <a:spcPts val="1013"/>
              </a:spcBef>
              <a:spcAft>
                <a:spcPts val="13"/>
              </a:spcAft>
              <a:buClr>
                <a:srgbClr val="00B0F0"/>
              </a:buClr>
              <a:buSzPct val="10000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/>
            </a:pPr>
            <a:r>
              <a:rPr lang="en-US" altLang="en-US" sz="3200" dirty="0" err="1">
                <a:solidFill>
                  <a:srgbClr val="00B0F0"/>
                </a:solidFill>
                <a:latin typeface="Calibri"/>
                <a:cs typeface="Noto Sans" panose="020B0502040204020203" pitchFamily="34" charset="0"/>
              </a:rPr>
              <a:t>অধ্যায়ঃ</a:t>
            </a:r>
            <a:r>
              <a:rPr lang="en-US" altLang="en-US" sz="3200" dirty="0">
                <a:solidFill>
                  <a:srgbClr val="00B0F0"/>
                </a:solidFill>
                <a:latin typeface="Calibri"/>
                <a:cs typeface="Noto Sans" panose="020B0502040204020203" pitchFamily="34" charset="0"/>
              </a:rPr>
              <a:t> </a:t>
            </a:r>
          </a:p>
          <a:p>
            <a:pPr lvl="0" fontAlgn="base">
              <a:spcBef>
                <a:spcPts val="1013"/>
              </a:spcBef>
              <a:spcAft>
                <a:spcPts val="13"/>
              </a:spcAft>
              <a:buClr>
                <a:srgbClr val="00B0F0"/>
              </a:buClr>
              <a:buSzPct val="10000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/>
            </a:pP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পাঠ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শিরোনামঃ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 </a:t>
            </a:r>
            <a:endParaRPr kumimoji="0" lang="hi-I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+mn-ea"/>
              <a:cs typeface="Noto Sans" panose="020B0502040204020203" pitchFamily="34" charset="0"/>
            </a:endParaRPr>
          </a:p>
          <a:p>
            <a:pPr lvl="0" fontAlgn="base">
              <a:spcBef>
                <a:spcPts val="1013"/>
              </a:spcBef>
              <a:spcAft>
                <a:spcPts val="13"/>
              </a:spcAft>
              <a:buClr>
                <a:srgbClr val="00B0F0"/>
              </a:buClr>
              <a:buSzPct val="10000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/>
            </a:pPr>
            <a:r>
              <a:rPr kumimoji="0" lang="hi-I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আজকের পাঠঃ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 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পরিচিতি</a:t>
            </a:r>
            <a:endParaRPr kumimoji="0" lang="hi-I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+mn-ea"/>
              <a:cs typeface="Noto Sans" panose="020B0502040204020203" pitchFamily="34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13"/>
              </a:spcBef>
              <a:spcAft>
                <a:spcPts val="13"/>
              </a:spcAft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/>
            </a:pPr>
            <a:r>
              <a:rPr kumimoji="0" lang="hi-I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সময়ঃ </a:t>
            </a:r>
            <a:r>
              <a:rPr lang="en-US" altLang="en-US" sz="3200" dirty="0">
                <a:solidFill>
                  <a:srgbClr val="00B0F0"/>
                </a:solidFill>
                <a:latin typeface="Calibri"/>
                <a:cs typeface="Noto Sans" panose="020B0502040204020203" pitchFamily="34" charset="0"/>
              </a:rPr>
              <a:t>৪৫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</a:rPr>
              <a:t> </a:t>
            </a:r>
            <a:r>
              <a:rPr kumimoji="0" lang="hi-I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মিনিট</a:t>
            </a: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13"/>
              </a:spcBef>
              <a:spcAft>
                <a:spcPts val="13"/>
              </a:spcAft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/>
            </a:pPr>
            <a:r>
              <a:rPr kumimoji="0" lang="hi-I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Noto Sans" panose="020B0502040204020203" pitchFamily="34" charset="0"/>
              </a:rPr>
              <a:t>স্লাইডঃ </a:t>
            </a:r>
            <a:r>
              <a:rPr lang="en-US" altLang="en-US" sz="3200" dirty="0">
                <a:solidFill>
                  <a:srgbClr val="00B0F0"/>
                </a:solidFill>
                <a:latin typeface="Calibri"/>
                <a:cs typeface="Noto Sans" panose="020B0502040204020203" pitchFamily="34" charset="0"/>
              </a:rPr>
              <a:t>২৪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+mn-e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58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4000">
        <p:sndAc>
          <p:stSnd>
            <p:snd r:embed="rId3" name="arrow.wav"/>
          </p:stSnd>
        </p:sndAc>
      </p:transition>
    </mc:Choice>
    <mc:Fallback xmlns="">
      <p:transition spd="slow" advClick="0" advTm="4000">
        <p:sndAc>
          <p:stSnd>
            <p:snd r:embed="rId4" name="arrow.wav"/>
          </p:stSnd>
        </p:sndAc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3B8EB17-8F1F-D6BF-153E-6A1FEF0638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4177470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1A7007D-5023-F0EF-AF19-7DC9687B21F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42554873"/>
              </p:ext>
            </p:extLst>
          </p:nvPr>
        </p:nvGraphicFramePr>
        <p:xfrm>
          <a:off x="838200" y="2338085"/>
          <a:ext cx="5181600" cy="3838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B4CB25B-5DBC-EA29-9124-C96893E7D27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60002769"/>
              </p:ext>
            </p:extLst>
          </p:nvPr>
        </p:nvGraphicFramePr>
        <p:xfrm>
          <a:off x="6172200" y="2338085"/>
          <a:ext cx="5181600" cy="3838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257251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3000"/>
    </mc:Choice>
    <mc:Fallback xmlns="">
      <p:transition spd="slow" advClick="0" advTm="3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11DFCEA-C524-2D1A-1635-75FFB0E7D7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010582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FB4A37A-5DAC-71C0-A4E3-E605618C90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833128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30352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/>
    </mc:Choice>
    <mc:Fallback xmlns="">
      <p:transition spd="slow" advClick="0" advTm="3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737FB-7273-1864-830E-C92219420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035" y="365125"/>
            <a:ext cx="3067290" cy="1325563"/>
          </a:xfrm>
          <a:solidFill>
            <a:schemeClr val="accent6">
              <a:lumMod val="60000"/>
              <a:lumOff val="40000"/>
            </a:schemeClr>
          </a:solidFill>
          <a:ln w="57150">
            <a:solidFill>
              <a:srgbClr val="FF0000"/>
            </a:solidFill>
          </a:ln>
          <a:scene3d>
            <a:camera prst="perspectiveContrastingLeftFacing"/>
            <a:lightRig rig="threePt" dir="t"/>
          </a:scene3d>
        </p:spPr>
        <p:txBody>
          <a:bodyPr/>
          <a:lstStyle/>
          <a:p>
            <a:pPr algn="ctr"/>
            <a:r>
              <a:rPr lang="en-US" b="1" u="sng" dirty="0" err="1">
                <a:solidFill>
                  <a:srgbClr val="FF0000"/>
                </a:solidFill>
              </a:rPr>
              <a:t>বাড়ির</a:t>
            </a:r>
            <a:r>
              <a:rPr lang="en-US" b="1" u="sng" dirty="0">
                <a:solidFill>
                  <a:srgbClr val="FF0000"/>
                </a:solidFill>
              </a:rPr>
              <a:t> </a:t>
            </a:r>
            <a:r>
              <a:rPr lang="en-US" b="1" u="sng" dirty="0" err="1">
                <a:solidFill>
                  <a:srgbClr val="FF0000"/>
                </a:solidFill>
              </a:rPr>
              <a:t>কাজঃ</a:t>
            </a:r>
            <a:endParaRPr lang="en-US" b="1" u="sng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B29D7F9-AF3F-EDAE-7AB7-DCCD98B08C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690985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388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/>
    </mc:Choice>
    <mc:Fallback xmlns="">
      <p:transition spd="slow" advClick="0" advTm="3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45460C3-628E-8A67-84DD-F3365F56AD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2869522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08F4DE35-333C-89E2-4F52-1102F0E6F4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149" y="2430160"/>
            <a:ext cx="4963851" cy="4062715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2" name="Picture 1" descr="পরমাণুর গঠন">
            <a:extLst>
              <a:ext uri="{FF2B5EF4-FFF2-40B4-BE49-F238E27FC236}">
                <a16:creationId xmlns:a16="http://schemas.microsoft.com/office/drawing/2014/main" id="{F5FCDB83-3F87-A918-2658-6ED753AD6A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6076" y="2430160"/>
            <a:ext cx="5497975" cy="4062715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2869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6ED10-23FF-2581-7DFF-5DB41B2DE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4936" y="365125"/>
            <a:ext cx="6458673" cy="1325563"/>
          </a:xfrm>
          <a:solidFill>
            <a:srgbClr val="FFC000"/>
          </a:solidFill>
          <a:ln w="57150">
            <a:solidFill>
              <a:srgbClr val="002060"/>
            </a:solidFill>
          </a:ln>
          <a:scene3d>
            <a:camera prst="perspectiveContrastingLeftFacing"/>
            <a:lightRig rig="threePt" dir="t"/>
          </a:scene3d>
        </p:spPr>
        <p:txBody>
          <a:bodyPr/>
          <a:lstStyle/>
          <a:p>
            <a:pPr algn="ctr"/>
            <a:r>
              <a:rPr kumimoji="0" lang="hi-IN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/>
                <a:ea typeface="+mj-ea"/>
                <a:cs typeface="Noto Sans" panose="020B0502040204020203" pitchFamily="34" charset="0"/>
              </a:rPr>
              <a:t>পাঠ শিরোনাম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4" name="Picture 3" descr="15 Rutherford's Atomic Model ideas | rutherford atomic model project, rutherford atomic model diagram labeled, rutherford atomic model">
            <a:extLst>
              <a:ext uri="{FF2B5EF4-FFF2-40B4-BE49-F238E27FC236}">
                <a16:creationId xmlns:a16="http://schemas.microsoft.com/office/drawing/2014/main" id="{A1703E42-F031-71EF-5992-CDCDE845F8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4936" y="2685566"/>
            <a:ext cx="7025834" cy="39120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90055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2000">
        <p:sndAc>
          <p:stSnd>
            <p:snd r:embed="rId2" name="applause.wav"/>
          </p:stSnd>
        </p:sndAc>
      </p:transition>
    </mc:Choice>
    <mc:Fallback xmlns="">
      <p:transition spd="slow" advClick="0" advTm="2000">
        <p:sndAc>
          <p:stSnd>
            <p:snd r:embed="rId4" name="applause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1B165-F5E3-2754-E93B-D696A0D42E4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  <a:ln w="57150">
            <a:solidFill>
              <a:srgbClr val="C00000"/>
            </a:solidFill>
          </a:ln>
        </p:spPr>
        <p:txBody>
          <a:bodyPr/>
          <a:lstStyle/>
          <a:p>
            <a:pPr algn="ctr"/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/>
                <a:ea typeface="+mj-ea"/>
                <a:cs typeface="Noto Sans" panose="020B0502040204020203" pitchFamily="34" charset="0"/>
              </a:rPr>
              <a:t>     </a:t>
            </a:r>
            <a:r>
              <a:rPr kumimoji="0" lang="hi-I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/>
                <a:ea typeface="+mj-ea"/>
                <a:cs typeface="Noto Sans" panose="020B0502040204020203" pitchFamily="34" charset="0"/>
              </a:rPr>
              <a:t>পাঠ শেষে আমরা যা শিখতে পারবো</a:t>
            </a: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C1DAF00-B0A1-6E39-9A55-A1E0927DEF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949656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ircle: Hollow 4">
            <a:extLst>
              <a:ext uri="{FF2B5EF4-FFF2-40B4-BE49-F238E27FC236}">
                <a16:creationId xmlns:a16="http://schemas.microsoft.com/office/drawing/2014/main" id="{50207D62-7BDB-1889-0D23-A9FC5DCB5AA9}"/>
              </a:ext>
            </a:extLst>
          </p:cNvPr>
          <p:cNvSpPr/>
          <p:nvPr/>
        </p:nvSpPr>
        <p:spPr>
          <a:xfrm>
            <a:off x="2037144" y="480088"/>
            <a:ext cx="787079" cy="1001471"/>
          </a:xfrm>
          <a:prstGeom prst="don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63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4000">
        <p:split orient="vert"/>
        <p:sndAc>
          <p:stSnd>
            <p:snd r:embed="rId2" name="camera.wav"/>
          </p:stSnd>
        </p:sndAc>
      </p:transition>
    </mc:Choice>
    <mc:Fallback xmlns="">
      <p:transition spd="slow" advClick="0" advTm="4000">
        <p:split orient="vert"/>
        <p:sndAc>
          <p:stSnd>
            <p:snd r:embed="rId8" name="camera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9952D-9CB1-7BDC-01F5-6A31BBE9F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4142" y="365126"/>
            <a:ext cx="4363655" cy="1046986"/>
          </a:xfrm>
          <a:solidFill>
            <a:schemeClr val="accent6">
              <a:lumMod val="60000"/>
              <a:lumOff val="40000"/>
            </a:schemeClr>
          </a:solidFill>
          <a:ln w="76200">
            <a:solidFill>
              <a:schemeClr val="accent2">
                <a:lumMod val="60000"/>
                <a:lumOff val="40000"/>
              </a:schemeClr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  <a:scene3d>
            <a:camera prst="isometricOffAxis2Left"/>
            <a:lightRig rig="threePt" dir="t"/>
          </a:scene3d>
        </p:spPr>
        <p:txBody>
          <a:bodyPr/>
          <a:lstStyle/>
          <a:p>
            <a:pPr algn="ctr"/>
            <a:r>
              <a:rPr lang="en-US" dirty="0" err="1"/>
              <a:t>পাঠ</a:t>
            </a:r>
            <a:r>
              <a:rPr lang="en-US" dirty="0"/>
              <a:t> </a:t>
            </a:r>
            <a:r>
              <a:rPr lang="en-US" dirty="0" err="1"/>
              <a:t>পরিচিতি</a:t>
            </a:r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3DC2483-7C81-CA1D-9BC4-A721261FD6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1683050"/>
              </p:ext>
            </p:extLst>
          </p:nvPr>
        </p:nvGraphicFramePr>
        <p:xfrm>
          <a:off x="838200" y="1825624"/>
          <a:ext cx="10515600" cy="46672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14301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sndAc>
          <p:stSnd>
            <p:snd r:embed="rId2" name="click.wav"/>
          </p:stSnd>
        </p:sndAc>
      </p:transition>
    </mc:Choice>
    <mc:Fallback xmlns="">
      <p:transition spd="slow" advClick="0" advTm="4000">
        <p:sndAc>
          <p:stSnd>
            <p:snd r:embed="rId8" name="click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9F83143-CA1E-68CE-534C-B99FE130C1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394336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06FEDD0-8F46-9EBB-D7CD-0FFBC667A2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929238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3403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248B7-71A9-FAAC-2E41-C4E1B8F42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858" y="365125"/>
            <a:ext cx="9213448" cy="1325563"/>
          </a:xfrm>
          <a:solidFill>
            <a:srgbClr val="92D05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pPr algn="ctr"/>
            <a:r>
              <a:rPr lang="en-US" b="1" dirty="0" err="1"/>
              <a:t>স্থায়ী</a:t>
            </a:r>
            <a:r>
              <a:rPr lang="en-US" b="1" dirty="0"/>
              <a:t> </a:t>
            </a:r>
            <a:r>
              <a:rPr lang="en-US" b="1" dirty="0" err="1"/>
              <a:t>মূল</a:t>
            </a:r>
            <a:r>
              <a:rPr lang="en-US" b="1" dirty="0"/>
              <a:t> </a:t>
            </a:r>
            <a:r>
              <a:rPr lang="en-US" b="1" dirty="0" err="1"/>
              <a:t>কণিকা</a:t>
            </a: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B767011-2C62-E96A-053F-ED5F63015E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074139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19740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EA9BC2CE-5DA0-43CD-02BA-B178BBF5D4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7134185"/>
              </p:ext>
            </p:extLst>
          </p:nvPr>
        </p:nvGraphicFramePr>
        <p:xfrm>
          <a:off x="2639028" y="365125"/>
          <a:ext cx="7465671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9F521B6-0687-C955-5E6E-153AA5B85D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714082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02958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5F629DB-1FC6-AFAB-99C1-651E32F04B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5815920"/>
              </p:ext>
            </p:extLst>
          </p:nvPr>
        </p:nvGraphicFramePr>
        <p:xfrm>
          <a:off x="2303361" y="365125"/>
          <a:ext cx="7164729" cy="1729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15 Rutherford's Atomic Model ideas | rutherford atomic model project, rutherford atomic model diagram labeled, rutherford atomic model">
            <a:extLst>
              <a:ext uri="{FF2B5EF4-FFF2-40B4-BE49-F238E27FC236}">
                <a16:creationId xmlns:a16="http://schemas.microsoft.com/office/drawing/2014/main" id="{84C55A8C-3C1F-E30C-09EF-4606BA323F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907" y="2477222"/>
            <a:ext cx="5521124" cy="3865704"/>
          </a:xfrm>
          <a:prstGeom prst="rect">
            <a:avLst/>
          </a:prstGeom>
        </p:spPr>
      </p:pic>
      <p:pic>
        <p:nvPicPr>
          <p:cNvPr id="5" name="Picture 4" descr="Fundamental Particles | Free Notes &amp; Practice – Chemistry: AQA A Level">
            <a:extLst>
              <a:ext uri="{FF2B5EF4-FFF2-40B4-BE49-F238E27FC236}">
                <a16:creationId xmlns:a16="http://schemas.microsoft.com/office/drawing/2014/main" id="{87E0D7D4-010F-1587-3774-CC7864CE7C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4031" y="2477222"/>
            <a:ext cx="4907364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701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46BCBFB-BBC7-42F1-95CD-058E172363A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1259D436-C82E-43E0-8A01-53DF9CED603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F91CDEB-92ED-41DC-BF33-2916A76876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{0BAEACDA-B42C-4B32-BDF3-D80E70E0FF8D}TF522ea272-7fed-4917-a421-5e6ae99a6bbed5eddc9a_win32-854160eadf3d</Template>
  <TotalTime>237</TotalTime>
  <Words>579</Words>
  <Application>Microsoft Office PowerPoint</Application>
  <PresentationFormat>Widescreen</PresentationFormat>
  <Paragraphs>129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Avenir Next LT Pro</vt:lpstr>
      <vt:lpstr>Avenir Next LT Pro Light</vt:lpstr>
      <vt:lpstr>Calibri</vt:lpstr>
      <vt:lpstr>Calibri Light</vt:lpstr>
      <vt:lpstr>Garamond</vt:lpstr>
      <vt:lpstr>Google Sans</vt:lpstr>
      <vt:lpstr>SavonVTI</vt:lpstr>
      <vt:lpstr>Office Theme</vt:lpstr>
      <vt:lpstr>welcome </vt:lpstr>
      <vt:lpstr>পরিচিতি</vt:lpstr>
      <vt:lpstr>পাঠ শিরোনাম</vt:lpstr>
      <vt:lpstr>     পাঠ শেষে আমরা যা শিখতে পারবো</vt:lpstr>
      <vt:lpstr>পাঠ পরিচিতি</vt:lpstr>
      <vt:lpstr>PowerPoint Presentation</vt:lpstr>
      <vt:lpstr>স্থায়ী মূল কণিকা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একক কাজঃ</vt:lpstr>
      <vt:lpstr>PowerPoint Presentation</vt:lpstr>
      <vt:lpstr>PowerPoint Presentation</vt:lpstr>
      <vt:lpstr>PowerPoint Presentation</vt:lpstr>
      <vt:lpstr>বাড়ির কাজঃ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Nazrul Islam</dc:creator>
  <cp:lastModifiedBy>Nazrul Islam</cp:lastModifiedBy>
  <cp:revision>1</cp:revision>
  <dcterms:created xsi:type="dcterms:W3CDTF">2026-08-12T13:32:22Z</dcterms:created>
  <dcterms:modified xsi:type="dcterms:W3CDTF">2026-08-13T14:09:56Z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