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13"/>
  </p:notesMasterIdLst>
  <p:sldIdLst>
    <p:sldId id="449" r:id="rId2"/>
    <p:sldId id="450" r:id="rId3"/>
    <p:sldId id="434" r:id="rId4"/>
    <p:sldId id="435" r:id="rId5"/>
    <p:sldId id="436" r:id="rId6"/>
    <p:sldId id="437" r:id="rId7"/>
    <p:sldId id="438" r:id="rId8"/>
    <p:sldId id="439" r:id="rId9"/>
    <p:sldId id="440" r:id="rId10"/>
    <p:sldId id="441" r:id="rId11"/>
    <p:sldId id="442" r:id="rId12"/>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Impact" panose="020B080603090205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Impact" panose="020B080603090205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Impact" panose="020B080603090205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Impact" panose="020B080603090205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Impact" panose="020B0806030902050204" pitchFamily="34" charset="0"/>
        <a:ea typeface="+mn-ea"/>
        <a:cs typeface="+mn-cs"/>
      </a:defRPr>
    </a:lvl5pPr>
    <a:lvl6pPr marL="2286000" algn="l" defTabSz="914400" rtl="0" eaLnBrk="1" latinLnBrk="0" hangingPunct="1">
      <a:defRPr kern="1200">
        <a:solidFill>
          <a:schemeClr val="tx1"/>
        </a:solidFill>
        <a:latin typeface="Impact" panose="020B0806030902050204" pitchFamily="34" charset="0"/>
        <a:ea typeface="+mn-ea"/>
        <a:cs typeface="+mn-cs"/>
      </a:defRPr>
    </a:lvl6pPr>
    <a:lvl7pPr marL="2743200" algn="l" defTabSz="914400" rtl="0" eaLnBrk="1" latinLnBrk="0" hangingPunct="1">
      <a:defRPr kern="1200">
        <a:solidFill>
          <a:schemeClr val="tx1"/>
        </a:solidFill>
        <a:latin typeface="Impact" panose="020B0806030902050204" pitchFamily="34" charset="0"/>
        <a:ea typeface="+mn-ea"/>
        <a:cs typeface="+mn-cs"/>
      </a:defRPr>
    </a:lvl7pPr>
    <a:lvl8pPr marL="3200400" algn="l" defTabSz="914400" rtl="0" eaLnBrk="1" latinLnBrk="0" hangingPunct="1">
      <a:defRPr kern="1200">
        <a:solidFill>
          <a:schemeClr val="tx1"/>
        </a:solidFill>
        <a:latin typeface="Impact" panose="020B0806030902050204" pitchFamily="34" charset="0"/>
        <a:ea typeface="+mn-ea"/>
        <a:cs typeface="+mn-cs"/>
      </a:defRPr>
    </a:lvl8pPr>
    <a:lvl9pPr marL="3657600" algn="l" defTabSz="914400" rtl="0" eaLnBrk="1" latinLnBrk="0" hangingPunct="1">
      <a:defRPr kern="1200">
        <a:solidFill>
          <a:schemeClr val="tx1"/>
        </a:solidFill>
        <a:latin typeface="Impact" panose="020B080603090205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2274" y="93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396544-9A08-8A53-9901-B4FB67F0CB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11FE37BA-E2E4-FE6D-5A2E-EA79EE30BBBA}"/>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388013FB-9C73-4650-9CB1-5D80F6BC7A7F}" type="datetimeFigureOut">
              <a:rPr lang="en-US"/>
              <a:pPr>
                <a:defRPr/>
              </a:pPr>
              <a:t>8/11/2026</a:t>
            </a:fld>
            <a:endParaRPr lang="en-US"/>
          </a:p>
        </p:txBody>
      </p:sp>
      <p:sp>
        <p:nvSpPr>
          <p:cNvPr id="4" name="Slide Image Placeholder 3">
            <a:extLst>
              <a:ext uri="{FF2B5EF4-FFF2-40B4-BE49-F238E27FC236}">
                <a16:creationId xmlns:a16="http://schemas.microsoft.com/office/drawing/2014/main" id="{AAA7858C-04C4-23D3-750C-C54ACA7AAA96}"/>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FA48DADC-359D-F396-DDA1-719B80B4F1D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93BC882-F1B7-0C01-3C05-9415CD78358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5F83235C-29FA-D1FA-615F-82C71CFF4386}"/>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28EDE6BB-59C7-45D1-873F-5DD9CEBF165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B34DAA97-5AB8-A8E1-F29F-83860943BB9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6C2894D0-4A38-C242-8AFA-05B1193B35A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9220" name="Slide Number Placeholder 3">
            <a:extLst>
              <a:ext uri="{FF2B5EF4-FFF2-40B4-BE49-F238E27FC236}">
                <a16:creationId xmlns:a16="http://schemas.microsoft.com/office/drawing/2014/main" id="{A57CCEE4-25C9-3466-B697-9ED6A5EF4E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fontAlgn="base">
              <a:spcBef>
                <a:spcPct val="0"/>
              </a:spcBef>
              <a:spcAft>
                <a:spcPct val="0"/>
              </a:spcAft>
              <a:defRPr>
                <a:solidFill>
                  <a:schemeClr val="tx1"/>
                </a:solidFill>
                <a:latin typeface="Impact" panose="020B0806030902050204" pitchFamily="34" charset="0"/>
              </a:defRPr>
            </a:lvl6pPr>
            <a:lvl7pPr marL="2971800" indent="-228600" defTabSz="457200" fontAlgn="base">
              <a:spcBef>
                <a:spcPct val="0"/>
              </a:spcBef>
              <a:spcAft>
                <a:spcPct val="0"/>
              </a:spcAft>
              <a:defRPr>
                <a:solidFill>
                  <a:schemeClr val="tx1"/>
                </a:solidFill>
                <a:latin typeface="Impact" panose="020B0806030902050204" pitchFamily="34" charset="0"/>
              </a:defRPr>
            </a:lvl7pPr>
            <a:lvl8pPr marL="3429000" indent="-228600" defTabSz="457200" fontAlgn="base">
              <a:spcBef>
                <a:spcPct val="0"/>
              </a:spcBef>
              <a:spcAft>
                <a:spcPct val="0"/>
              </a:spcAft>
              <a:defRPr>
                <a:solidFill>
                  <a:schemeClr val="tx1"/>
                </a:solidFill>
                <a:latin typeface="Impact" panose="020B0806030902050204" pitchFamily="34" charset="0"/>
              </a:defRPr>
            </a:lvl8pPr>
            <a:lvl9pPr marL="3886200" indent="-228600" defTabSz="457200" fontAlgn="base">
              <a:spcBef>
                <a:spcPct val="0"/>
              </a:spcBef>
              <a:spcAft>
                <a:spcPct val="0"/>
              </a:spcAft>
              <a:defRPr>
                <a:solidFill>
                  <a:schemeClr val="tx1"/>
                </a:solidFill>
                <a:latin typeface="Impact" panose="020B0806030902050204" pitchFamily="34" charset="0"/>
              </a:defRPr>
            </a:lvl9pPr>
          </a:lstStyle>
          <a:p>
            <a:pPr fontAlgn="base">
              <a:spcBef>
                <a:spcPct val="0"/>
              </a:spcBef>
              <a:spcAft>
                <a:spcPct val="0"/>
              </a:spcAft>
            </a:pPr>
            <a:fld id="{DA013473-82EE-4C79-9EED-608509213966}" type="slidenum">
              <a:rPr lang="en-US" altLang="en-US" smtClean="0">
                <a:latin typeface="Calibri" panose="020F0502020204030204" pitchFamily="34" charset="0"/>
              </a:rPr>
              <a:pPr fontAlgn="base">
                <a:spcBef>
                  <a:spcPct val="0"/>
                </a:spcBef>
                <a:spcAft>
                  <a:spcPct val="0"/>
                </a:spcAft>
              </a:pPr>
              <a:t>4</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Brickwork-HD-R1a.jpg">
            <a:extLst>
              <a:ext uri="{FF2B5EF4-FFF2-40B4-BE49-F238E27FC236}">
                <a16:creationId xmlns:a16="http://schemas.microsoft.com/office/drawing/2014/main" id="{94F214E8-4908-BECB-C7D3-590C99710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5" name="Freeform 11">
            <a:extLst>
              <a:ext uri="{FF2B5EF4-FFF2-40B4-BE49-F238E27FC236}">
                <a16:creationId xmlns:a16="http://schemas.microsoft.com/office/drawing/2014/main" id="{FFA3A2EF-CB25-BA9B-C7A6-CD800060831D}"/>
              </a:ext>
            </a:extLst>
          </p:cNvPr>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6" name="Freeform 13">
            <a:extLst>
              <a:ext uri="{FF2B5EF4-FFF2-40B4-BE49-F238E27FC236}">
                <a16:creationId xmlns:a16="http://schemas.microsoft.com/office/drawing/2014/main" id="{F5E7A7DA-B719-7FF2-C362-5233E4944041}"/>
              </a:ext>
            </a:extLst>
          </p:cNvPr>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7" name="Freeform 25">
            <a:extLst>
              <a:ext uri="{FF2B5EF4-FFF2-40B4-BE49-F238E27FC236}">
                <a16:creationId xmlns:a16="http://schemas.microsoft.com/office/drawing/2014/main" id="{F65950FD-EC2A-7603-4104-0B6BFCE24C54}"/>
              </a:ext>
            </a:extLst>
          </p:cNvPr>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8" name="Freeform 14">
            <a:extLst>
              <a:ext uri="{FF2B5EF4-FFF2-40B4-BE49-F238E27FC236}">
                <a16:creationId xmlns:a16="http://schemas.microsoft.com/office/drawing/2014/main" id="{93FA8BB6-6536-7EFA-C657-86FD44B2E3B4}"/>
              </a:ext>
            </a:extLst>
          </p:cNvPr>
          <p:cNvSpPr/>
          <p:nvPr/>
        </p:nvSpPr>
        <p:spPr>
          <a:xfrm rot="21420000">
            <a:off x="-161925" y="293688"/>
            <a:ext cx="11366500" cy="5751512"/>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9" name="5-Point Star 24">
            <a:extLst>
              <a:ext uri="{FF2B5EF4-FFF2-40B4-BE49-F238E27FC236}">
                <a16:creationId xmlns:a16="http://schemas.microsoft.com/office/drawing/2014/main" id="{26EFD4C7-7F56-4A8A-B62A-898BEEBD5C09}"/>
              </a:ext>
            </a:extLst>
          </p:cNvPr>
          <p:cNvSpPr/>
          <p:nvPr/>
        </p:nvSpPr>
        <p:spPr>
          <a:xfrm rot="21420000">
            <a:off x="4221163" y="5111750"/>
            <a:ext cx="515937" cy="514350"/>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rot="21420000">
            <a:off x="891201" y="662656"/>
            <a:ext cx="9755187" cy="2766528"/>
          </a:xfrm>
        </p:spPr>
        <p:txBody>
          <a:bodyPr anchor="b"/>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3">
            <a:extLst>
              <a:ext uri="{FF2B5EF4-FFF2-40B4-BE49-F238E27FC236}">
                <a16:creationId xmlns:a16="http://schemas.microsoft.com/office/drawing/2014/main" id="{1C1A3D81-F5A7-D392-B53E-39EB49F010A1}"/>
              </a:ext>
            </a:extLst>
          </p:cNvPr>
          <p:cNvSpPr>
            <a:spLocks noGrp="1"/>
          </p:cNvSpPr>
          <p:nvPr>
            <p:ph type="dt" sz="half" idx="10"/>
          </p:nvPr>
        </p:nvSpPr>
        <p:spPr>
          <a:xfrm rot="21420000">
            <a:off x="4948238" y="4578350"/>
            <a:ext cx="6143625" cy="1163638"/>
          </a:xfrm>
        </p:spPr>
        <p:txBody>
          <a:bodyPr/>
          <a:lstStyle>
            <a:lvl1pPr algn="ctr">
              <a:defRPr sz="5400" smtClean="0">
                <a:solidFill>
                  <a:schemeClr val="accent1">
                    <a:lumMod val="50000"/>
                  </a:schemeClr>
                </a:solidFill>
              </a:defRPr>
            </a:lvl1pPr>
          </a:lstStyle>
          <a:p>
            <a:pPr>
              <a:defRPr/>
            </a:pPr>
            <a:fld id="{15287BBF-9A5D-4585-B598-1D46131B9AFF}" type="datetimeFigureOut">
              <a:rPr lang="en-US"/>
              <a:pPr>
                <a:defRPr/>
              </a:pPr>
              <a:t>8/11/2026</a:t>
            </a:fld>
            <a:endParaRPr lang="en-US"/>
          </a:p>
        </p:txBody>
      </p:sp>
      <p:sp>
        <p:nvSpPr>
          <p:cNvPr id="11" name="Footer Placeholder 4">
            <a:extLst>
              <a:ext uri="{FF2B5EF4-FFF2-40B4-BE49-F238E27FC236}">
                <a16:creationId xmlns:a16="http://schemas.microsoft.com/office/drawing/2014/main" id="{F5225C7B-C3F5-843C-9F65-D7E831C7432E}"/>
              </a:ext>
            </a:extLst>
          </p:cNvPr>
          <p:cNvSpPr>
            <a:spLocks noGrp="1"/>
          </p:cNvSpPr>
          <p:nvPr>
            <p:ph type="ftr" sz="quarter" idx="11"/>
          </p:nvPr>
        </p:nvSpPr>
        <p:spPr>
          <a:xfrm rot="21420000">
            <a:off x="-6350" y="4883150"/>
            <a:ext cx="4048125" cy="1195388"/>
          </a:xfrm>
        </p:spPr>
        <p:txBody>
          <a:bodyPr/>
          <a:lstStyle>
            <a:lvl1pPr algn="r">
              <a:defRPr lang="en-US" sz="5400"/>
            </a:lvl1pPr>
          </a:lstStyle>
          <a:p>
            <a:pPr>
              <a:defRPr/>
            </a:pPr>
            <a:endParaRPr/>
          </a:p>
        </p:txBody>
      </p:sp>
      <p:sp>
        <p:nvSpPr>
          <p:cNvPr id="12" name="Slide Number Placeholder 5">
            <a:extLst>
              <a:ext uri="{FF2B5EF4-FFF2-40B4-BE49-F238E27FC236}">
                <a16:creationId xmlns:a16="http://schemas.microsoft.com/office/drawing/2014/main" id="{86586D30-B1A4-D64E-D545-236FB2BEA32A}"/>
              </a:ext>
            </a:extLst>
          </p:cNvPr>
          <p:cNvSpPr>
            <a:spLocks noGrp="1"/>
          </p:cNvSpPr>
          <p:nvPr>
            <p:ph type="sldNum" sz="quarter" idx="12"/>
          </p:nvPr>
        </p:nvSpPr>
        <p:spPr>
          <a:xfrm rot="21420000">
            <a:off x="9852025" y="3832225"/>
            <a:ext cx="906463" cy="498475"/>
          </a:xfrm>
        </p:spPr>
        <p:txBody>
          <a:bodyPr/>
          <a:lstStyle>
            <a:lvl1pPr>
              <a:defRPr sz="2400" smtClean="0">
                <a:solidFill>
                  <a:schemeClr val="tx1">
                    <a:lumMod val="75000"/>
                    <a:lumOff val="25000"/>
                  </a:schemeClr>
                </a:solidFill>
              </a:defRPr>
            </a:lvl1pPr>
          </a:lstStyle>
          <a:p>
            <a:pPr>
              <a:defRPr/>
            </a:pPr>
            <a:fld id="{A9768008-C840-40EC-B58B-B19A2E94616F}" type="slidenum">
              <a:rPr lang="en-US"/>
              <a:pPr>
                <a:defRPr/>
              </a:pPr>
              <a:t>‹#›</a:t>
            </a:fld>
            <a:endParaRPr lang="en-US"/>
          </a:p>
        </p:txBody>
      </p:sp>
    </p:spTree>
    <p:extLst>
      <p:ext uri="{BB962C8B-B14F-4D97-AF65-F5344CB8AC3E}">
        <p14:creationId xmlns:p14="http://schemas.microsoft.com/office/powerpoint/2010/main" val="869674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824D0274-34F6-6CDF-2EF7-09D0046C8A30}"/>
              </a:ext>
            </a:extLst>
          </p:cNvPr>
          <p:cNvSpPr>
            <a:spLocks noGrp="1"/>
          </p:cNvSpPr>
          <p:nvPr>
            <p:ph type="dt" sz="half" idx="10"/>
          </p:nvPr>
        </p:nvSpPr>
        <p:spPr/>
        <p:txBody>
          <a:bodyPr/>
          <a:lstStyle>
            <a:lvl1pPr>
              <a:defRPr/>
            </a:lvl1pPr>
          </a:lstStyle>
          <a:p>
            <a:pPr>
              <a:defRPr/>
            </a:pPr>
            <a:fld id="{1CAF54C8-0FB0-4707-95D4-5318E1022F80}" type="datetimeFigureOut">
              <a:rPr lang="en-US"/>
              <a:pPr>
                <a:defRPr/>
              </a:pPr>
              <a:t>8/11/2026</a:t>
            </a:fld>
            <a:endParaRPr lang="en-US"/>
          </a:p>
        </p:txBody>
      </p:sp>
      <p:sp>
        <p:nvSpPr>
          <p:cNvPr id="6" name="Footer Placeholder 4">
            <a:extLst>
              <a:ext uri="{FF2B5EF4-FFF2-40B4-BE49-F238E27FC236}">
                <a16:creationId xmlns:a16="http://schemas.microsoft.com/office/drawing/2014/main" id="{EE14E976-4AFD-308F-406A-3D9AFC31F85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CF0BD37-19AF-BCF6-D615-9EF5EA399113}"/>
              </a:ext>
            </a:extLst>
          </p:cNvPr>
          <p:cNvSpPr>
            <a:spLocks noGrp="1"/>
          </p:cNvSpPr>
          <p:nvPr>
            <p:ph type="sldNum" sz="quarter" idx="12"/>
          </p:nvPr>
        </p:nvSpPr>
        <p:spPr/>
        <p:txBody>
          <a:bodyPr/>
          <a:lstStyle>
            <a:lvl1pPr>
              <a:defRPr/>
            </a:lvl1pPr>
          </a:lstStyle>
          <a:p>
            <a:pPr>
              <a:defRPr/>
            </a:pPr>
            <a:fld id="{187A3848-0F20-4B0C-BC76-018193A8EE46}" type="slidenum">
              <a:rPr lang="en-US"/>
              <a:pPr>
                <a:defRPr/>
              </a:pPr>
              <a:t>‹#›</a:t>
            </a:fld>
            <a:endParaRPr lang="en-US"/>
          </a:p>
        </p:txBody>
      </p:sp>
    </p:spTree>
    <p:extLst>
      <p:ext uri="{BB962C8B-B14F-4D97-AF65-F5344CB8AC3E}">
        <p14:creationId xmlns:p14="http://schemas.microsoft.com/office/powerpoint/2010/main" val="326572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Date Placeholder 3">
            <a:extLst>
              <a:ext uri="{FF2B5EF4-FFF2-40B4-BE49-F238E27FC236}">
                <a16:creationId xmlns:a16="http://schemas.microsoft.com/office/drawing/2014/main" id="{279A6300-316D-F713-F7AE-B29F76A8476E}"/>
              </a:ext>
            </a:extLst>
          </p:cNvPr>
          <p:cNvSpPr>
            <a:spLocks noGrp="1"/>
          </p:cNvSpPr>
          <p:nvPr>
            <p:ph type="dt" sz="half" idx="10"/>
          </p:nvPr>
        </p:nvSpPr>
        <p:spPr/>
        <p:txBody>
          <a:bodyPr/>
          <a:lstStyle>
            <a:lvl1pPr>
              <a:defRPr/>
            </a:lvl1pPr>
          </a:lstStyle>
          <a:p>
            <a:pPr>
              <a:defRPr/>
            </a:pPr>
            <a:fld id="{9954DDAB-74DB-41D0-BF0F-3E7B9231A809}" type="datetimeFigureOut">
              <a:rPr lang="en-US"/>
              <a:pPr>
                <a:defRPr/>
              </a:pPr>
              <a:t>8/11/2026</a:t>
            </a:fld>
            <a:endParaRPr lang="en-US"/>
          </a:p>
        </p:txBody>
      </p:sp>
      <p:sp>
        <p:nvSpPr>
          <p:cNvPr id="5" name="Footer Placeholder 4">
            <a:extLst>
              <a:ext uri="{FF2B5EF4-FFF2-40B4-BE49-F238E27FC236}">
                <a16:creationId xmlns:a16="http://schemas.microsoft.com/office/drawing/2014/main" id="{288C207E-18EF-759E-189C-455D782E22E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EB2D1F-18CF-3F24-BE41-18058CE8D28F}"/>
              </a:ext>
            </a:extLst>
          </p:cNvPr>
          <p:cNvSpPr>
            <a:spLocks noGrp="1"/>
          </p:cNvSpPr>
          <p:nvPr>
            <p:ph type="sldNum" sz="quarter" idx="12"/>
          </p:nvPr>
        </p:nvSpPr>
        <p:spPr/>
        <p:txBody>
          <a:bodyPr/>
          <a:lstStyle>
            <a:lvl1pPr>
              <a:defRPr/>
            </a:lvl1pPr>
          </a:lstStyle>
          <a:p>
            <a:pPr>
              <a:defRPr/>
            </a:pPr>
            <a:fld id="{C7A5B2D7-A800-4743-BFC6-5DB50099A43A}" type="slidenum">
              <a:rPr lang="en-US"/>
              <a:pPr>
                <a:defRPr/>
              </a:pPr>
              <a:t>‹#›</a:t>
            </a:fld>
            <a:endParaRPr lang="en-US"/>
          </a:p>
        </p:txBody>
      </p:sp>
    </p:spTree>
    <p:extLst>
      <p:ext uri="{BB962C8B-B14F-4D97-AF65-F5344CB8AC3E}">
        <p14:creationId xmlns:p14="http://schemas.microsoft.com/office/powerpoint/2010/main" val="2479570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2AB554-9438-254F-028F-627E54280436}"/>
              </a:ext>
            </a:extLst>
          </p:cNvPr>
          <p:cNvSpPr txBox="1"/>
          <p:nvPr/>
        </p:nvSpPr>
        <p:spPr>
          <a:xfrm>
            <a:off x="685800" y="892175"/>
            <a:ext cx="609600" cy="585788"/>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1" fontAlgn="auto" hangingPunct="1">
              <a:spcAft>
                <a:spcPts val="0"/>
              </a:spcAft>
              <a:defRPr/>
            </a:pPr>
            <a:r>
              <a:rPr lang="en-US" sz="8000" dirty="0">
                <a:effectLst/>
                <a:latin typeface="+mn-lt"/>
              </a:rPr>
              <a:t>“</a:t>
            </a:r>
          </a:p>
        </p:txBody>
      </p:sp>
      <p:sp>
        <p:nvSpPr>
          <p:cNvPr id="5" name="TextBox 4">
            <a:extLst>
              <a:ext uri="{FF2B5EF4-FFF2-40B4-BE49-F238E27FC236}">
                <a16:creationId xmlns:a16="http://schemas.microsoft.com/office/drawing/2014/main" id="{B2BFC033-6B74-C242-1420-786A93D98BFE}"/>
              </a:ext>
            </a:extLst>
          </p:cNvPr>
          <p:cNvSpPr txBox="1"/>
          <p:nvPr/>
        </p:nvSpPr>
        <p:spPr>
          <a:xfrm>
            <a:off x="10472738" y="2922588"/>
            <a:ext cx="6096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1" fontAlgn="auto" hangingPunct="1">
              <a:spcAft>
                <a:spcPts val="0"/>
              </a:spcAft>
              <a:defRPr/>
            </a:pPr>
            <a:r>
              <a:rPr lang="en-US" sz="8000" dirty="0">
                <a:effectLst/>
                <a:latin typeface="+mn-lt"/>
              </a:rPr>
              <a:t>”</a:t>
            </a:r>
          </a:p>
        </p:txBody>
      </p:sp>
      <p:sp>
        <p:nvSpPr>
          <p:cNvPr id="2" name="Title 1"/>
          <p:cNvSpPr>
            <a:spLocks noGrp="1"/>
          </p:cNvSpPr>
          <p:nvPr>
            <p:ph type="title"/>
          </p:nvPr>
        </p:nvSpPr>
        <p:spPr>
          <a:xfrm>
            <a:off x="1121732" y="685800"/>
            <a:ext cx="9525020" cy="2916704"/>
          </a:xfrm>
        </p:spPr>
        <p:txBody>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Date Placeholder 4">
            <a:extLst>
              <a:ext uri="{FF2B5EF4-FFF2-40B4-BE49-F238E27FC236}">
                <a16:creationId xmlns:a16="http://schemas.microsoft.com/office/drawing/2014/main" id="{BFB80E4D-2561-1DD4-F284-DE5C31A12BB7}"/>
              </a:ext>
            </a:extLst>
          </p:cNvPr>
          <p:cNvSpPr>
            <a:spLocks noGrp="1"/>
          </p:cNvSpPr>
          <p:nvPr>
            <p:ph type="dt" sz="half" idx="14"/>
          </p:nvPr>
        </p:nvSpPr>
        <p:spPr/>
        <p:txBody>
          <a:bodyPr/>
          <a:lstStyle>
            <a:lvl1pPr>
              <a:defRPr/>
            </a:lvl1pPr>
          </a:lstStyle>
          <a:p>
            <a:pPr>
              <a:defRPr/>
            </a:pPr>
            <a:fld id="{54F879B1-BA09-46B4-87EE-8C9AF33B9411}" type="datetimeFigureOut">
              <a:rPr lang="en-US"/>
              <a:pPr>
                <a:defRPr/>
              </a:pPr>
              <a:t>8/11/2026</a:t>
            </a:fld>
            <a:endParaRPr lang="en-US"/>
          </a:p>
        </p:txBody>
      </p:sp>
      <p:sp>
        <p:nvSpPr>
          <p:cNvPr id="7" name="Footer Placeholder 5">
            <a:extLst>
              <a:ext uri="{FF2B5EF4-FFF2-40B4-BE49-F238E27FC236}">
                <a16:creationId xmlns:a16="http://schemas.microsoft.com/office/drawing/2014/main" id="{E0F737FD-1BAF-45DF-8D3D-C4FEE42854D5}"/>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7B6154A0-7E98-EF67-D68F-920DB39F7502}"/>
              </a:ext>
            </a:extLst>
          </p:cNvPr>
          <p:cNvSpPr>
            <a:spLocks noGrp="1"/>
          </p:cNvSpPr>
          <p:nvPr>
            <p:ph type="sldNum" sz="quarter" idx="16"/>
          </p:nvPr>
        </p:nvSpPr>
        <p:spPr/>
        <p:txBody>
          <a:bodyPr/>
          <a:lstStyle>
            <a:lvl1pPr>
              <a:defRPr/>
            </a:lvl1pPr>
          </a:lstStyle>
          <a:p>
            <a:pPr>
              <a:defRPr/>
            </a:pPr>
            <a:fld id="{B637168E-C4AF-4FC4-9CAF-B525FF45FE7D}" type="slidenum">
              <a:rPr lang="en-US"/>
              <a:pPr>
                <a:defRPr/>
              </a:pPr>
              <a:t>‹#›</a:t>
            </a:fld>
            <a:endParaRPr lang="en-US"/>
          </a:p>
        </p:txBody>
      </p:sp>
    </p:spTree>
    <p:extLst>
      <p:ext uri="{BB962C8B-B14F-4D97-AF65-F5344CB8AC3E}">
        <p14:creationId xmlns:p14="http://schemas.microsoft.com/office/powerpoint/2010/main" val="1758424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Date Placeholder 3">
            <a:extLst>
              <a:ext uri="{FF2B5EF4-FFF2-40B4-BE49-F238E27FC236}">
                <a16:creationId xmlns:a16="http://schemas.microsoft.com/office/drawing/2014/main" id="{3A602935-56C5-2454-680F-5B7C3D467DFD}"/>
              </a:ext>
            </a:extLst>
          </p:cNvPr>
          <p:cNvSpPr>
            <a:spLocks noGrp="1"/>
          </p:cNvSpPr>
          <p:nvPr>
            <p:ph type="dt" sz="half" idx="10"/>
          </p:nvPr>
        </p:nvSpPr>
        <p:spPr/>
        <p:txBody>
          <a:bodyPr/>
          <a:lstStyle>
            <a:lvl1pPr>
              <a:defRPr/>
            </a:lvl1pPr>
          </a:lstStyle>
          <a:p>
            <a:pPr>
              <a:defRPr/>
            </a:pPr>
            <a:fld id="{01AD0836-0C35-497A-B921-CB739FEE116F}" type="datetimeFigureOut">
              <a:rPr lang="en-US"/>
              <a:pPr>
                <a:defRPr/>
              </a:pPr>
              <a:t>8/11/2026</a:t>
            </a:fld>
            <a:endParaRPr lang="en-US"/>
          </a:p>
        </p:txBody>
      </p:sp>
      <p:sp>
        <p:nvSpPr>
          <p:cNvPr id="5" name="Footer Placeholder 4">
            <a:extLst>
              <a:ext uri="{FF2B5EF4-FFF2-40B4-BE49-F238E27FC236}">
                <a16:creationId xmlns:a16="http://schemas.microsoft.com/office/drawing/2014/main" id="{36F8AF02-C1A5-D15B-7D64-23D5FC32816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0247152-65CC-EC5C-9912-AB77DABAFABB}"/>
              </a:ext>
            </a:extLst>
          </p:cNvPr>
          <p:cNvSpPr>
            <a:spLocks noGrp="1"/>
          </p:cNvSpPr>
          <p:nvPr>
            <p:ph type="sldNum" sz="quarter" idx="12"/>
          </p:nvPr>
        </p:nvSpPr>
        <p:spPr/>
        <p:txBody>
          <a:bodyPr/>
          <a:lstStyle>
            <a:lvl1pPr>
              <a:defRPr/>
            </a:lvl1pPr>
          </a:lstStyle>
          <a:p>
            <a:pPr>
              <a:defRPr/>
            </a:pPr>
            <a:fld id="{7CC0C901-192F-4A3F-845C-1932D53F8748}" type="slidenum">
              <a:rPr lang="en-US"/>
              <a:pPr>
                <a:defRPr/>
              </a:pPr>
              <a:t>‹#›</a:t>
            </a:fld>
            <a:endParaRPr lang="en-US"/>
          </a:p>
        </p:txBody>
      </p:sp>
    </p:spTree>
    <p:extLst>
      <p:ext uri="{BB962C8B-B14F-4D97-AF65-F5344CB8AC3E}">
        <p14:creationId xmlns:p14="http://schemas.microsoft.com/office/powerpoint/2010/main" val="901468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Date Placeholder 3">
            <a:extLst>
              <a:ext uri="{FF2B5EF4-FFF2-40B4-BE49-F238E27FC236}">
                <a16:creationId xmlns:a16="http://schemas.microsoft.com/office/drawing/2014/main" id="{4F1A3C47-5748-2EC8-AF4E-8292B353D5A4}"/>
              </a:ext>
            </a:extLst>
          </p:cNvPr>
          <p:cNvSpPr>
            <a:spLocks noGrp="1"/>
          </p:cNvSpPr>
          <p:nvPr>
            <p:ph type="dt" sz="half" idx="18"/>
          </p:nvPr>
        </p:nvSpPr>
        <p:spPr/>
        <p:txBody>
          <a:bodyPr/>
          <a:lstStyle>
            <a:lvl1pPr>
              <a:defRPr/>
            </a:lvl1pPr>
          </a:lstStyle>
          <a:p>
            <a:pPr>
              <a:defRPr/>
            </a:pPr>
            <a:fld id="{787A6E89-9FA1-4058-B540-753675355664}" type="datetimeFigureOut">
              <a:rPr lang="en-US"/>
              <a:pPr>
                <a:defRPr/>
              </a:pPr>
              <a:t>8/11/2026</a:t>
            </a:fld>
            <a:endParaRPr lang="en-US"/>
          </a:p>
        </p:txBody>
      </p:sp>
      <p:sp>
        <p:nvSpPr>
          <p:cNvPr id="3" name="Footer Placeholder 4">
            <a:extLst>
              <a:ext uri="{FF2B5EF4-FFF2-40B4-BE49-F238E27FC236}">
                <a16:creationId xmlns:a16="http://schemas.microsoft.com/office/drawing/2014/main" id="{D1516144-2A9F-07EB-B7C2-A77D1B34665D}"/>
              </a:ext>
            </a:extLst>
          </p:cNvPr>
          <p:cNvSpPr>
            <a:spLocks noGrp="1"/>
          </p:cNvSpPr>
          <p:nvPr>
            <p:ph type="ftr" sz="quarter" idx="19"/>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668ED35-9A87-938C-F988-1EC8E23B8230}"/>
              </a:ext>
            </a:extLst>
          </p:cNvPr>
          <p:cNvSpPr>
            <a:spLocks noGrp="1"/>
          </p:cNvSpPr>
          <p:nvPr>
            <p:ph type="sldNum" sz="quarter" idx="20"/>
          </p:nvPr>
        </p:nvSpPr>
        <p:spPr/>
        <p:txBody>
          <a:bodyPr/>
          <a:lstStyle>
            <a:lvl1pPr>
              <a:defRPr/>
            </a:lvl1pPr>
          </a:lstStyle>
          <a:p>
            <a:pPr>
              <a:defRPr/>
            </a:pPr>
            <a:fld id="{53483C60-50F5-4FAA-A239-A14F35496D9A}" type="slidenum">
              <a:rPr lang="en-US"/>
              <a:pPr>
                <a:defRPr/>
              </a:pPr>
              <a:t>‹#›</a:t>
            </a:fld>
            <a:endParaRPr lang="en-US"/>
          </a:p>
        </p:txBody>
      </p:sp>
    </p:spTree>
    <p:extLst>
      <p:ext uri="{BB962C8B-B14F-4D97-AF65-F5344CB8AC3E}">
        <p14:creationId xmlns:p14="http://schemas.microsoft.com/office/powerpoint/2010/main" val="1703844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1" name="Text Placeholder 3"/>
          <p:cNvSpPr>
            <a:spLocks noGrp="1"/>
          </p:cNvSpPr>
          <p:nvPr>
            <p:ph type="body" sz="half" idx="18"/>
          </p:nvPr>
        </p:nvSpPr>
        <p:spPr>
          <a:xfrm>
            <a:off x="691840" y="4389287"/>
            <a:ext cx="3310128" cy="985299"/>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4" name="Text Placeholder 3"/>
          <p:cNvSpPr>
            <a:spLocks noGrp="1"/>
          </p:cNvSpPr>
          <p:nvPr>
            <p:ph type="body" sz="half" idx="19"/>
          </p:nvPr>
        </p:nvSpPr>
        <p:spPr>
          <a:xfrm>
            <a:off x="4235999" y="4389286"/>
            <a:ext cx="3310128" cy="985300"/>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7" name="Text Placeholder 3"/>
          <p:cNvSpPr>
            <a:spLocks noGrp="1"/>
          </p:cNvSpPr>
          <p:nvPr>
            <p:ph type="body" sz="half" idx="20"/>
          </p:nvPr>
        </p:nvSpPr>
        <p:spPr>
          <a:xfrm>
            <a:off x="7768819" y="4389284"/>
            <a:ext cx="3310128" cy="985302"/>
          </a:xfrm>
        </p:spPr>
        <p:txBody>
          <a:bodyPr anchor="t"/>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Date Placeholder 3">
            <a:extLst>
              <a:ext uri="{FF2B5EF4-FFF2-40B4-BE49-F238E27FC236}">
                <a16:creationId xmlns:a16="http://schemas.microsoft.com/office/drawing/2014/main" id="{536BD7E7-93D2-88A0-9362-2E369CC2ABDC}"/>
              </a:ext>
            </a:extLst>
          </p:cNvPr>
          <p:cNvSpPr>
            <a:spLocks noGrp="1"/>
          </p:cNvSpPr>
          <p:nvPr>
            <p:ph type="dt" sz="half" idx="23"/>
          </p:nvPr>
        </p:nvSpPr>
        <p:spPr/>
        <p:txBody>
          <a:bodyPr/>
          <a:lstStyle>
            <a:lvl1pPr>
              <a:defRPr/>
            </a:lvl1pPr>
          </a:lstStyle>
          <a:p>
            <a:pPr>
              <a:defRPr/>
            </a:pPr>
            <a:fld id="{4F866150-8F6C-47AD-88FC-DED697301488}" type="datetimeFigureOut">
              <a:rPr lang="en-US"/>
              <a:pPr>
                <a:defRPr/>
              </a:pPr>
              <a:t>8/11/2026</a:t>
            </a:fld>
            <a:endParaRPr lang="en-US"/>
          </a:p>
        </p:txBody>
      </p:sp>
      <p:sp>
        <p:nvSpPr>
          <p:cNvPr id="3" name="Footer Placeholder 4">
            <a:extLst>
              <a:ext uri="{FF2B5EF4-FFF2-40B4-BE49-F238E27FC236}">
                <a16:creationId xmlns:a16="http://schemas.microsoft.com/office/drawing/2014/main" id="{A9F14025-8D47-CBFA-3786-7E1656A706B7}"/>
              </a:ext>
            </a:extLst>
          </p:cNvPr>
          <p:cNvSpPr>
            <a:spLocks noGrp="1"/>
          </p:cNvSpPr>
          <p:nvPr>
            <p:ph type="ftr" sz="quarter" idx="24"/>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A88BFA75-6567-5ECC-04AF-0B6509CED984}"/>
              </a:ext>
            </a:extLst>
          </p:cNvPr>
          <p:cNvSpPr>
            <a:spLocks noGrp="1"/>
          </p:cNvSpPr>
          <p:nvPr>
            <p:ph type="sldNum" sz="quarter" idx="25"/>
          </p:nvPr>
        </p:nvSpPr>
        <p:spPr/>
        <p:txBody>
          <a:bodyPr/>
          <a:lstStyle>
            <a:lvl1pPr>
              <a:defRPr/>
            </a:lvl1pPr>
          </a:lstStyle>
          <a:p>
            <a:pPr>
              <a:defRPr/>
            </a:pPr>
            <a:fld id="{E50CC121-B2CF-4432-9D92-EE0875AFC14F}" type="slidenum">
              <a:rPr lang="en-US"/>
              <a:pPr>
                <a:defRPr/>
              </a:pPr>
              <a:t>‹#›</a:t>
            </a:fld>
            <a:endParaRPr lang="en-US"/>
          </a:p>
        </p:txBody>
      </p:sp>
    </p:spTree>
    <p:extLst>
      <p:ext uri="{BB962C8B-B14F-4D97-AF65-F5344CB8AC3E}">
        <p14:creationId xmlns:p14="http://schemas.microsoft.com/office/powerpoint/2010/main" val="976889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3">
            <a:extLst>
              <a:ext uri="{FF2B5EF4-FFF2-40B4-BE49-F238E27FC236}">
                <a16:creationId xmlns:a16="http://schemas.microsoft.com/office/drawing/2014/main" id="{8955F1F1-53C6-7405-8583-8E170F108914}"/>
              </a:ext>
            </a:extLst>
          </p:cNvPr>
          <p:cNvSpPr>
            <a:spLocks noGrp="1"/>
          </p:cNvSpPr>
          <p:nvPr>
            <p:ph type="dt" sz="half" idx="14"/>
          </p:nvPr>
        </p:nvSpPr>
        <p:spPr/>
        <p:txBody>
          <a:bodyPr/>
          <a:lstStyle>
            <a:lvl1pPr>
              <a:defRPr/>
            </a:lvl1pPr>
          </a:lstStyle>
          <a:p>
            <a:pPr>
              <a:defRPr/>
            </a:pPr>
            <a:fld id="{35BF271D-C2F4-4AA9-B335-10BEED165735}" type="datetimeFigureOut">
              <a:rPr lang="en-US"/>
              <a:pPr>
                <a:defRPr/>
              </a:pPr>
              <a:t>8/11/2026</a:t>
            </a:fld>
            <a:endParaRPr lang="en-US"/>
          </a:p>
        </p:txBody>
      </p:sp>
      <p:sp>
        <p:nvSpPr>
          <p:cNvPr id="4" name="Footer Placeholder 4">
            <a:extLst>
              <a:ext uri="{FF2B5EF4-FFF2-40B4-BE49-F238E27FC236}">
                <a16:creationId xmlns:a16="http://schemas.microsoft.com/office/drawing/2014/main" id="{77E07A14-DB84-7F5B-74CD-CE678853BA9D}"/>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C807DF9-CD9C-77CB-B1B7-9814442E8CA3}"/>
              </a:ext>
            </a:extLst>
          </p:cNvPr>
          <p:cNvSpPr>
            <a:spLocks noGrp="1"/>
          </p:cNvSpPr>
          <p:nvPr>
            <p:ph type="sldNum" sz="quarter" idx="16"/>
          </p:nvPr>
        </p:nvSpPr>
        <p:spPr/>
        <p:txBody>
          <a:bodyPr/>
          <a:lstStyle>
            <a:lvl1pPr>
              <a:defRPr/>
            </a:lvl1pPr>
          </a:lstStyle>
          <a:p>
            <a:pPr>
              <a:defRPr/>
            </a:pPr>
            <a:fld id="{538C1921-06FE-472C-8EA3-961CD6192EF9}" type="slidenum">
              <a:rPr lang="en-US"/>
              <a:pPr>
                <a:defRPr/>
              </a:pPr>
              <a:t>‹#›</a:t>
            </a:fld>
            <a:endParaRPr lang="en-US"/>
          </a:p>
        </p:txBody>
      </p:sp>
    </p:spTree>
    <p:extLst>
      <p:ext uri="{BB962C8B-B14F-4D97-AF65-F5344CB8AC3E}">
        <p14:creationId xmlns:p14="http://schemas.microsoft.com/office/powerpoint/2010/main" val="773502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3">
            <a:extLst>
              <a:ext uri="{FF2B5EF4-FFF2-40B4-BE49-F238E27FC236}">
                <a16:creationId xmlns:a16="http://schemas.microsoft.com/office/drawing/2014/main" id="{BD289D84-E0AF-BFB6-4FF7-65A78B8831D7}"/>
              </a:ext>
            </a:extLst>
          </p:cNvPr>
          <p:cNvSpPr>
            <a:spLocks noGrp="1"/>
          </p:cNvSpPr>
          <p:nvPr>
            <p:ph type="dt" sz="half" idx="14"/>
          </p:nvPr>
        </p:nvSpPr>
        <p:spPr/>
        <p:txBody>
          <a:bodyPr/>
          <a:lstStyle>
            <a:lvl1pPr>
              <a:defRPr/>
            </a:lvl1pPr>
          </a:lstStyle>
          <a:p>
            <a:pPr>
              <a:defRPr/>
            </a:pPr>
            <a:fld id="{875A5092-EF96-45A7-99A7-2D93F0F2A6E4}" type="datetimeFigureOut">
              <a:rPr lang="en-US"/>
              <a:pPr>
                <a:defRPr/>
              </a:pPr>
              <a:t>8/11/2026</a:t>
            </a:fld>
            <a:endParaRPr lang="en-US"/>
          </a:p>
        </p:txBody>
      </p:sp>
      <p:sp>
        <p:nvSpPr>
          <p:cNvPr id="4" name="Footer Placeholder 4">
            <a:extLst>
              <a:ext uri="{FF2B5EF4-FFF2-40B4-BE49-F238E27FC236}">
                <a16:creationId xmlns:a16="http://schemas.microsoft.com/office/drawing/2014/main" id="{7D13644A-B6DB-9418-228D-7583106EA088}"/>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F5B3A43-C961-B927-63C1-A574A1DF9D60}"/>
              </a:ext>
            </a:extLst>
          </p:cNvPr>
          <p:cNvSpPr>
            <a:spLocks noGrp="1"/>
          </p:cNvSpPr>
          <p:nvPr>
            <p:ph type="sldNum" sz="quarter" idx="16"/>
          </p:nvPr>
        </p:nvSpPr>
        <p:spPr/>
        <p:txBody>
          <a:bodyPr/>
          <a:lstStyle>
            <a:lvl1pPr>
              <a:defRPr/>
            </a:lvl1pPr>
          </a:lstStyle>
          <a:p>
            <a:pPr>
              <a:defRPr/>
            </a:pPr>
            <a:fld id="{484AF3C2-4D23-45C4-98FF-99E4AC40E9F0}" type="slidenum">
              <a:rPr lang="en-US"/>
              <a:pPr>
                <a:defRPr/>
              </a:pPr>
              <a:t>‹#›</a:t>
            </a:fld>
            <a:endParaRPr lang="en-US"/>
          </a:p>
        </p:txBody>
      </p:sp>
    </p:spTree>
    <p:extLst>
      <p:ext uri="{BB962C8B-B14F-4D97-AF65-F5344CB8AC3E}">
        <p14:creationId xmlns:p14="http://schemas.microsoft.com/office/powerpoint/2010/main" val="1968000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3">
            <a:extLst>
              <a:ext uri="{FF2B5EF4-FFF2-40B4-BE49-F238E27FC236}">
                <a16:creationId xmlns:a16="http://schemas.microsoft.com/office/drawing/2014/main" id="{5E539D21-FFAA-6DA1-7265-BC0EDA1E9A95}"/>
              </a:ext>
            </a:extLst>
          </p:cNvPr>
          <p:cNvSpPr>
            <a:spLocks noGrp="1"/>
          </p:cNvSpPr>
          <p:nvPr>
            <p:ph type="dt" sz="half" idx="14"/>
          </p:nvPr>
        </p:nvSpPr>
        <p:spPr/>
        <p:txBody>
          <a:bodyPr/>
          <a:lstStyle>
            <a:lvl1pPr>
              <a:defRPr/>
            </a:lvl1pPr>
          </a:lstStyle>
          <a:p>
            <a:pPr>
              <a:defRPr/>
            </a:pPr>
            <a:fld id="{8BB16A96-7386-496F-88EF-9FD6F34493DF}" type="datetimeFigureOut">
              <a:rPr lang="en-US"/>
              <a:pPr>
                <a:defRPr/>
              </a:pPr>
              <a:t>8/11/2026</a:t>
            </a:fld>
            <a:endParaRPr lang="en-US"/>
          </a:p>
        </p:txBody>
      </p:sp>
      <p:sp>
        <p:nvSpPr>
          <p:cNvPr id="4" name="Footer Placeholder 4">
            <a:extLst>
              <a:ext uri="{FF2B5EF4-FFF2-40B4-BE49-F238E27FC236}">
                <a16:creationId xmlns:a16="http://schemas.microsoft.com/office/drawing/2014/main" id="{ADCDABC6-C4E2-1DD6-49B4-A6010EF346FB}"/>
              </a:ext>
            </a:extLst>
          </p:cNvPr>
          <p:cNvSpPr>
            <a:spLocks noGrp="1"/>
          </p:cNvSpPr>
          <p:nvPr>
            <p:ph type="ftr" sz="quarter" idx="15"/>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1CD1557-62F6-C8F9-0701-F92E24AC12F5}"/>
              </a:ext>
            </a:extLst>
          </p:cNvPr>
          <p:cNvSpPr>
            <a:spLocks noGrp="1"/>
          </p:cNvSpPr>
          <p:nvPr>
            <p:ph type="sldNum" sz="quarter" idx="16"/>
          </p:nvPr>
        </p:nvSpPr>
        <p:spPr/>
        <p:txBody>
          <a:bodyPr/>
          <a:lstStyle>
            <a:lvl1pPr>
              <a:defRPr/>
            </a:lvl1pPr>
          </a:lstStyle>
          <a:p>
            <a:pPr>
              <a:defRPr/>
            </a:pPr>
            <a:fld id="{774A6314-BB0C-4A47-A79C-3E97EAE5F53A}" type="slidenum">
              <a:rPr lang="en-US"/>
              <a:pPr>
                <a:defRPr/>
              </a:pPr>
              <a:t>‹#›</a:t>
            </a:fld>
            <a:endParaRPr lang="en-US"/>
          </a:p>
        </p:txBody>
      </p:sp>
    </p:spTree>
    <p:extLst>
      <p:ext uri="{BB962C8B-B14F-4D97-AF65-F5344CB8AC3E}">
        <p14:creationId xmlns:p14="http://schemas.microsoft.com/office/powerpoint/2010/main" val="4008315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19AABD-75F5-41AD-CC0A-64E184115149}"/>
              </a:ext>
            </a:extLst>
          </p:cNvPr>
          <p:cNvSpPr>
            <a:spLocks noGrp="1"/>
          </p:cNvSpPr>
          <p:nvPr>
            <p:ph type="dt" sz="half" idx="10"/>
          </p:nvPr>
        </p:nvSpPr>
        <p:spPr/>
        <p:txBody>
          <a:bodyPr/>
          <a:lstStyle>
            <a:lvl1pPr>
              <a:defRPr/>
            </a:lvl1pPr>
          </a:lstStyle>
          <a:p>
            <a:pPr>
              <a:defRPr/>
            </a:pPr>
            <a:fld id="{BA44D115-8AEB-4880-98F2-69A123DDE059}" type="datetimeFigureOut">
              <a:rPr lang="en-US"/>
              <a:pPr>
                <a:defRPr/>
              </a:pPr>
              <a:t>8/11/2026</a:t>
            </a:fld>
            <a:endParaRPr lang="en-US"/>
          </a:p>
        </p:txBody>
      </p:sp>
      <p:sp>
        <p:nvSpPr>
          <p:cNvPr id="5" name="Footer Placeholder 4">
            <a:extLst>
              <a:ext uri="{FF2B5EF4-FFF2-40B4-BE49-F238E27FC236}">
                <a16:creationId xmlns:a16="http://schemas.microsoft.com/office/drawing/2014/main" id="{0AC17FB9-D679-9BEE-3AB4-5614CAC7A0F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FAB97B0-C56F-4350-720C-D7BD0B63C866}"/>
              </a:ext>
            </a:extLst>
          </p:cNvPr>
          <p:cNvSpPr>
            <a:spLocks noGrp="1"/>
          </p:cNvSpPr>
          <p:nvPr>
            <p:ph type="sldNum" sz="quarter" idx="12"/>
          </p:nvPr>
        </p:nvSpPr>
        <p:spPr/>
        <p:txBody>
          <a:bodyPr/>
          <a:lstStyle>
            <a:lvl1pPr>
              <a:defRPr/>
            </a:lvl1pPr>
          </a:lstStyle>
          <a:p>
            <a:pPr>
              <a:defRPr/>
            </a:pPr>
            <a:fld id="{D0CBA549-2DA7-4BE1-8DFC-6BD362D727CB}" type="slidenum">
              <a:rPr lang="en-US"/>
              <a:pPr>
                <a:defRPr/>
              </a:pPr>
              <a:t>‹#›</a:t>
            </a:fld>
            <a:endParaRPr lang="en-US"/>
          </a:p>
        </p:txBody>
      </p:sp>
    </p:spTree>
    <p:extLst>
      <p:ext uri="{BB962C8B-B14F-4D97-AF65-F5344CB8AC3E}">
        <p14:creationId xmlns:p14="http://schemas.microsoft.com/office/powerpoint/2010/main" val="2824863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265D7667-2942-3CCC-A165-508E6287900A}"/>
              </a:ext>
            </a:extLst>
          </p:cNvPr>
          <p:cNvSpPr>
            <a:spLocks noGrp="1"/>
          </p:cNvSpPr>
          <p:nvPr>
            <p:ph type="dt" sz="half" idx="15"/>
          </p:nvPr>
        </p:nvSpPr>
        <p:spPr/>
        <p:txBody>
          <a:bodyPr/>
          <a:lstStyle>
            <a:lvl1pPr>
              <a:defRPr/>
            </a:lvl1pPr>
          </a:lstStyle>
          <a:p>
            <a:pPr>
              <a:defRPr/>
            </a:pPr>
            <a:fld id="{42C2B711-2F7A-418C-A6D3-CCF83E861402}" type="datetimeFigureOut">
              <a:rPr lang="en-US"/>
              <a:pPr>
                <a:defRPr/>
              </a:pPr>
              <a:t>8/11/2026</a:t>
            </a:fld>
            <a:endParaRPr lang="en-US"/>
          </a:p>
        </p:txBody>
      </p:sp>
      <p:sp>
        <p:nvSpPr>
          <p:cNvPr id="3" name="Footer Placeholder 4">
            <a:extLst>
              <a:ext uri="{FF2B5EF4-FFF2-40B4-BE49-F238E27FC236}">
                <a16:creationId xmlns:a16="http://schemas.microsoft.com/office/drawing/2014/main" id="{62F44CF1-9412-C104-3B24-D37EFFB476A4}"/>
              </a:ext>
            </a:extLst>
          </p:cNvPr>
          <p:cNvSpPr>
            <a:spLocks noGrp="1"/>
          </p:cNvSpPr>
          <p:nvPr>
            <p:ph type="ftr" sz="quarter" idx="16"/>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EF6703D-327A-3064-4F8B-68E6A6D4EB94}"/>
              </a:ext>
            </a:extLst>
          </p:cNvPr>
          <p:cNvSpPr>
            <a:spLocks noGrp="1"/>
          </p:cNvSpPr>
          <p:nvPr>
            <p:ph type="sldNum" sz="quarter" idx="17"/>
          </p:nvPr>
        </p:nvSpPr>
        <p:spPr/>
        <p:txBody>
          <a:bodyPr/>
          <a:lstStyle>
            <a:lvl1pPr>
              <a:defRPr/>
            </a:lvl1pPr>
          </a:lstStyle>
          <a:p>
            <a:pPr>
              <a:defRPr/>
            </a:pPr>
            <a:fld id="{0A52B870-95E6-4074-9755-2DDC45A6FFE0}" type="slidenum">
              <a:rPr lang="en-US"/>
              <a:pPr>
                <a:defRPr/>
              </a:pPr>
              <a:t>‹#›</a:t>
            </a:fld>
            <a:endParaRPr lang="en-US"/>
          </a:p>
        </p:txBody>
      </p:sp>
    </p:spTree>
    <p:extLst>
      <p:ext uri="{BB962C8B-B14F-4D97-AF65-F5344CB8AC3E}">
        <p14:creationId xmlns:p14="http://schemas.microsoft.com/office/powerpoint/2010/main" val="3272339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0610C30F-2C24-4232-2E64-409434A1A3AA}"/>
              </a:ext>
            </a:extLst>
          </p:cNvPr>
          <p:cNvSpPr>
            <a:spLocks noGrp="1"/>
          </p:cNvSpPr>
          <p:nvPr>
            <p:ph type="dt" sz="half" idx="15"/>
          </p:nvPr>
        </p:nvSpPr>
        <p:spPr/>
        <p:txBody>
          <a:bodyPr/>
          <a:lstStyle>
            <a:lvl1pPr>
              <a:defRPr/>
            </a:lvl1pPr>
          </a:lstStyle>
          <a:p>
            <a:pPr>
              <a:defRPr/>
            </a:pPr>
            <a:fld id="{0E5CCF25-7CAD-4503-A98F-BC3AADA7C9A8}" type="datetimeFigureOut">
              <a:rPr lang="en-US"/>
              <a:pPr>
                <a:defRPr/>
              </a:pPr>
              <a:t>8/11/2026</a:t>
            </a:fld>
            <a:endParaRPr lang="en-US"/>
          </a:p>
        </p:txBody>
      </p:sp>
      <p:sp>
        <p:nvSpPr>
          <p:cNvPr id="4" name="Footer Placeholder 4">
            <a:extLst>
              <a:ext uri="{FF2B5EF4-FFF2-40B4-BE49-F238E27FC236}">
                <a16:creationId xmlns:a16="http://schemas.microsoft.com/office/drawing/2014/main" id="{473913E4-50D9-FDA4-3BD0-25562AC70A5B}"/>
              </a:ext>
            </a:extLst>
          </p:cNvPr>
          <p:cNvSpPr>
            <a:spLocks noGrp="1"/>
          </p:cNvSpPr>
          <p:nvPr>
            <p:ph type="ftr" sz="quarter" idx="16"/>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7B295D1-7B80-42BD-C185-0256805177D3}"/>
              </a:ext>
            </a:extLst>
          </p:cNvPr>
          <p:cNvSpPr>
            <a:spLocks noGrp="1"/>
          </p:cNvSpPr>
          <p:nvPr>
            <p:ph type="sldNum" sz="quarter" idx="17"/>
          </p:nvPr>
        </p:nvSpPr>
        <p:spPr/>
        <p:txBody>
          <a:bodyPr/>
          <a:lstStyle>
            <a:lvl1pPr>
              <a:defRPr/>
            </a:lvl1pPr>
          </a:lstStyle>
          <a:p>
            <a:pPr>
              <a:defRPr/>
            </a:pPr>
            <a:fld id="{D8CA36F2-0D5E-4D38-B16F-16111AD36FE3}" type="slidenum">
              <a:rPr lang="en-US"/>
              <a:pPr>
                <a:defRPr/>
              </a:pPr>
              <a:t>‹#›</a:t>
            </a:fld>
            <a:endParaRPr lang="en-US"/>
          </a:p>
        </p:txBody>
      </p:sp>
    </p:spTree>
    <p:extLst>
      <p:ext uri="{BB962C8B-B14F-4D97-AF65-F5344CB8AC3E}">
        <p14:creationId xmlns:p14="http://schemas.microsoft.com/office/powerpoint/2010/main" val="2859273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C07B1283-8E19-B0AB-1434-AB23A81DA194}"/>
              </a:ext>
            </a:extLst>
          </p:cNvPr>
          <p:cNvSpPr>
            <a:spLocks noGrp="1"/>
          </p:cNvSpPr>
          <p:nvPr>
            <p:ph type="dt" sz="half" idx="10"/>
          </p:nvPr>
        </p:nvSpPr>
        <p:spPr/>
        <p:txBody>
          <a:bodyPr/>
          <a:lstStyle>
            <a:lvl1pPr>
              <a:defRPr/>
            </a:lvl1pPr>
          </a:lstStyle>
          <a:p>
            <a:pPr>
              <a:defRPr/>
            </a:pPr>
            <a:fld id="{B35BC40B-0347-431F-8954-200C9AB38A89}" type="datetimeFigureOut">
              <a:rPr lang="en-US"/>
              <a:pPr>
                <a:defRPr/>
              </a:pPr>
              <a:t>8/11/2026</a:t>
            </a:fld>
            <a:endParaRPr lang="en-US"/>
          </a:p>
        </p:txBody>
      </p:sp>
      <p:sp>
        <p:nvSpPr>
          <p:cNvPr id="4" name="Footer Placeholder 4">
            <a:extLst>
              <a:ext uri="{FF2B5EF4-FFF2-40B4-BE49-F238E27FC236}">
                <a16:creationId xmlns:a16="http://schemas.microsoft.com/office/drawing/2014/main" id="{52E7CDD6-F873-631E-1B12-15D9B9940FE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BA8D094-3482-54A0-7775-8730151807DB}"/>
              </a:ext>
            </a:extLst>
          </p:cNvPr>
          <p:cNvSpPr>
            <a:spLocks noGrp="1"/>
          </p:cNvSpPr>
          <p:nvPr>
            <p:ph type="sldNum" sz="quarter" idx="12"/>
          </p:nvPr>
        </p:nvSpPr>
        <p:spPr/>
        <p:txBody>
          <a:bodyPr/>
          <a:lstStyle>
            <a:lvl1pPr>
              <a:defRPr/>
            </a:lvl1pPr>
          </a:lstStyle>
          <a:p>
            <a:pPr>
              <a:defRPr/>
            </a:pPr>
            <a:fld id="{883102CF-7472-4C3F-9806-075E232975BA}" type="slidenum">
              <a:rPr lang="en-US"/>
              <a:pPr>
                <a:defRPr/>
              </a:pPr>
              <a:t>‹#›</a:t>
            </a:fld>
            <a:endParaRPr lang="en-US"/>
          </a:p>
        </p:txBody>
      </p:sp>
    </p:spTree>
    <p:extLst>
      <p:ext uri="{BB962C8B-B14F-4D97-AF65-F5344CB8AC3E}">
        <p14:creationId xmlns:p14="http://schemas.microsoft.com/office/powerpoint/2010/main" val="3237790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32C442D-22A5-163B-6A45-24821F8D67F8}"/>
              </a:ext>
            </a:extLst>
          </p:cNvPr>
          <p:cNvSpPr>
            <a:spLocks noGrp="1"/>
          </p:cNvSpPr>
          <p:nvPr>
            <p:ph type="dt" sz="half" idx="10"/>
          </p:nvPr>
        </p:nvSpPr>
        <p:spPr/>
        <p:txBody>
          <a:bodyPr/>
          <a:lstStyle>
            <a:lvl1pPr>
              <a:defRPr/>
            </a:lvl1pPr>
          </a:lstStyle>
          <a:p>
            <a:pPr>
              <a:defRPr/>
            </a:pPr>
            <a:fld id="{FBDCAE82-B31D-435A-8009-77C72E593C31}" type="datetimeFigureOut">
              <a:rPr lang="en-US"/>
              <a:pPr>
                <a:defRPr/>
              </a:pPr>
              <a:t>8/11/2026</a:t>
            </a:fld>
            <a:endParaRPr lang="en-US"/>
          </a:p>
        </p:txBody>
      </p:sp>
      <p:sp>
        <p:nvSpPr>
          <p:cNvPr id="3" name="Footer Placeholder 4">
            <a:extLst>
              <a:ext uri="{FF2B5EF4-FFF2-40B4-BE49-F238E27FC236}">
                <a16:creationId xmlns:a16="http://schemas.microsoft.com/office/drawing/2014/main" id="{D537FEB3-F226-3F7A-3038-441705B0773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FC2D64B-AE5B-B72E-28CC-3522ABDD3FEE}"/>
              </a:ext>
            </a:extLst>
          </p:cNvPr>
          <p:cNvSpPr>
            <a:spLocks noGrp="1"/>
          </p:cNvSpPr>
          <p:nvPr>
            <p:ph type="sldNum" sz="quarter" idx="12"/>
          </p:nvPr>
        </p:nvSpPr>
        <p:spPr/>
        <p:txBody>
          <a:bodyPr/>
          <a:lstStyle>
            <a:lvl1pPr>
              <a:defRPr/>
            </a:lvl1pPr>
          </a:lstStyle>
          <a:p>
            <a:pPr>
              <a:defRPr/>
            </a:pPr>
            <a:fld id="{017EFCFE-097B-444D-A3BA-FAD9AAC57B5B}" type="slidenum">
              <a:rPr lang="en-US"/>
              <a:pPr>
                <a:defRPr/>
              </a:pPr>
              <a:t>‹#›</a:t>
            </a:fld>
            <a:endParaRPr lang="en-US"/>
          </a:p>
        </p:txBody>
      </p:sp>
    </p:spTree>
    <p:extLst>
      <p:ext uri="{BB962C8B-B14F-4D97-AF65-F5344CB8AC3E}">
        <p14:creationId xmlns:p14="http://schemas.microsoft.com/office/powerpoint/2010/main" val="3252683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Date Placeholder 3">
            <a:extLst>
              <a:ext uri="{FF2B5EF4-FFF2-40B4-BE49-F238E27FC236}">
                <a16:creationId xmlns:a16="http://schemas.microsoft.com/office/drawing/2014/main" id="{C33EAB59-C54D-B37C-614C-D1C6E7BEAA15}"/>
              </a:ext>
            </a:extLst>
          </p:cNvPr>
          <p:cNvSpPr>
            <a:spLocks noGrp="1"/>
          </p:cNvSpPr>
          <p:nvPr>
            <p:ph type="dt" sz="half" idx="14"/>
          </p:nvPr>
        </p:nvSpPr>
        <p:spPr/>
        <p:txBody>
          <a:bodyPr/>
          <a:lstStyle>
            <a:lvl1pPr>
              <a:defRPr/>
            </a:lvl1pPr>
          </a:lstStyle>
          <a:p>
            <a:pPr>
              <a:defRPr/>
            </a:pPr>
            <a:fld id="{F8805FD0-39F6-430E-AA05-1457FCE363E5}" type="datetimeFigureOut">
              <a:rPr lang="en-US"/>
              <a:pPr>
                <a:defRPr/>
              </a:pPr>
              <a:t>8/11/2026</a:t>
            </a:fld>
            <a:endParaRPr lang="en-US"/>
          </a:p>
        </p:txBody>
      </p:sp>
      <p:sp>
        <p:nvSpPr>
          <p:cNvPr id="5" name="Footer Placeholder 4">
            <a:extLst>
              <a:ext uri="{FF2B5EF4-FFF2-40B4-BE49-F238E27FC236}">
                <a16:creationId xmlns:a16="http://schemas.microsoft.com/office/drawing/2014/main" id="{BF242B42-FB9B-1711-634D-563C755A769E}"/>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2409D63-6118-0340-4069-842BA10C8202}"/>
              </a:ext>
            </a:extLst>
          </p:cNvPr>
          <p:cNvSpPr>
            <a:spLocks noGrp="1"/>
          </p:cNvSpPr>
          <p:nvPr>
            <p:ph type="sldNum" sz="quarter" idx="16"/>
          </p:nvPr>
        </p:nvSpPr>
        <p:spPr/>
        <p:txBody>
          <a:bodyPr/>
          <a:lstStyle>
            <a:lvl1pPr>
              <a:defRPr/>
            </a:lvl1pPr>
          </a:lstStyle>
          <a:p>
            <a:pPr>
              <a:defRPr/>
            </a:pPr>
            <a:fld id="{7489DE49-85AB-40E9-AAF5-1DB60C153459}" type="slidenum">
              <a:rPr lang="en-US"/>
              <a:pPr>
                <a:defRPr/>
              </a:pPr>
              <a:t>‹#›</a:t>
            </a:fld>
            <a:endParaRPr lang="en-US"/>
          </a:p>
        </p:txBody>
      </p:sp>
    </p:spTree>
    <p:extLst>
      <p:ext uri="{BB962C8B-B14F-4D97-AF65-F5344CB8AC3E}">
        <p14:creationId xmlns:p14="http://schemas.microsoft.com/office/powerpoint/2010/main" val="1915211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85801" y="2709052"/>
            <a:ext cx="6345301" cy="2362481"/>
          </a:xfrm>
        </p:spPr>
        <p:txBody>
          <a:bodyPr anchor="t"/>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D585B44-C155-55ED-222E-AC8EE722F630}"/>
              </a:ext>
            </a:extLst>
          </p:cNvPr>
          <p:cNvSpPr>
            <a:spLocks noGrp="1"/>
          </p:cNvSpPr>
          <p:nvPr>
            <p:ph type="dt" sz="half" idx="10"/>
          </p:nvPr>
        </p:nvSpPr>
        <p:spPr/>
        <p:txBody>
          <a:bodyPr/>
          <a:lstStyle>
            <a:lvl1pPr>
              <a:defRPr/>
            </a:lvl1pPr>
          </a:lstStyle>
          <a:p>
            <a:pPr>
              <a:defRPr/>
            </a:pPr>
            <a:fld id="{25B2DC61-3472-4C96-A5F6-CC19FEE361AC}" type="datetimeFigureOut">
              <a:rPr lang="en-US"/>
              <a:pPr>
                <a:defRPr/>
              </a:pPr>
              <a:t>8/11/2026</a:t>
            </a:fld>
            <a:endParaRPr lang="en-US"/>
          </a:p>
        </p:txBody>
      </p:sp>
      <p:sp>
        <p:nvSpPr>
          <p:cNvPr id="6" name="Footer Placeholder 4">
            <a:extLst>
              <a:ext uri="{FF2B5EF4-FFF2-40B4-BE49-F238E27FC236}">
                <a16:creationId xmlns:a16="http://schemas.microsoft.com/office/drawing/2014/main" id="{A265DE81-AEAF-5CF1-EB14-5A9BE2EE564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4238844-5D0C-4960-877D-3B3B3F4A71C3}"/>
              </a:ext>
            </a:extLst>
          </p:cNvPr>
          <p:cNvSpPr>
            <a:spLocks noGrp="1"/>
          </p:cNvSpPr>
          <p:nvPr>
            <p:ph type="sldNum" sz="quarter" idx="12"/>
          </p:nvPr>
        </p:nvSpPr>
        <p:spPr/>
        <p:txBody>
          <a:bodyPr/>
          <a:lstStyle>
            <a:lvl1pPr>
              <a:defRPr/>
            </a:lvl1pPr>
          </a:lstStyle>
          <a:p>
            <a:pPr>
              <a:defRPr/>
            </a:pPr>
            <a:fld id="{44201D18-A7BD-4A43-A557-78591A292FAC}" type="slidenum">
              <a:rPr lang="en-US"/>
              <a:pPr>
                <a:defRPr/>
              </a:pPr>
              <a:t>‹#›</a:t>
            </a:fld>
            <a:endParaRPr lang="en-US"/>
          </a:p>
        </p:txBody>
      </p:sp>
    </p:spTree>
    <p:extLst>
      <p:ext uri="{BB962C8B-B14F-4D97-AF65-F5344CB8AC3E}">
        <p14:creationId xmlns:p14="http://schemas.microsoft.com/office/powerpoint/2010/main" val="3619519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pic>
        <p:nvPicPr>
          <p:cNvPr id="1026" name="Picture 6" descr="Brickwork-HD-R1a.jpg">
            <a:extLst>
              <a:ext uri="{FF2B5EF4-FFF2-40B4-BE49-F238E27FC236}">
                <a16:creationId xmlns:a16="http://schemas.microsoft.com/office/drawing/2014/main" id="{B2BCFE8B-685F-B040-EA3C-D3263B4A9FFB}"/>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7" name="Group 9">
            <a:extLst>
              <a:ext uri="{FF2B5EF4-FFF2-40B4-BE49-F238E27FC236}">
                <a16:creationId xmlns:a16="http://schemas.microsoft.com/office/drawing/2014/main" id="{DCE37EDE-CBF8-7B0C-B991-991C277A1221}"/>
              </a:ext>
            </a:extLst>
          </p:cNvPr>
          <p:cNvGrpSpPr>
            <a:grpSpLocks/>
          </p:cNvGrpSpPr>
          <p:nvPr/>
        </p:nvGrpSpPr>
        <p:grpSpPr bwMode="auto">
          <a:xfrm>
            <a:off x="-25400" y="0"/>
            <a:ext cx="12004675" cy="6643688"/>
            <a:chOff x="-25397" y="0"/>
            <a:chExt cx="12005350" cy="6644081"/>
          </a:xfrm>
        </p:grpSpPr>
        <p:sp useBgFill="1">
          <p:nvSpPr>
            <p:cNvPr id="11" name="Rectangle 10">
              <a:extLst>
                <a:ext uri="{FF2B5EF4-FFF2-40B4-BE49-F238E27FC236}">
                  <a16:creationId xmlns:a16="http://schemas.microsoft.com/office/drawing/2014/main" id="{E4982B90-B8B3-A614-B28C-69F6A38E8B85}"/>
                </a:ext>
              </a:extLst>
            </p:cNvPr>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a:extLst>
                <a:ext uri="{FF2B5EF4-FFF2-40B4-BE49-F238E27FC236}">
                  <a16:creationId xmlns:a16="http://schemas.microsoft.com/office/drawing/2014/main" id="{F155AE53-8312-6F23-3328-E0903CA65230}"/>
                </a:ext>
              </a:extLst>
            </p:cNvPr>
            <p:cNvSpPr/>
            <p:nvPr/>
          </p:nvSpPr>
          <p:spPr>
            <a:xfrm>
              <a:off x="-25397" y="0"/>
              <a:ext cx="11773562" cy="6420230"/>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a:extLst>
                <a:ext uri="{FF2B5EF4-FFF2-40B4-BE49-F238E27FC236}">
                  <a16:creationId xmlns:a16="http://schemas.microsoft.com/office/drawing/2014/main" id="{A9927E0C-41F8-F9EE-09A7-316AB7C8F09B}"/>
                </a:ext>
              </a:extLst>
            </p:cNvPr>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a:extLst>
              <a:ext uri="{FF2B5EF4-FFF2-40B4-BE49-F238E27FC236}">
                <a16:creationId xmlns:a16="http://schemas.microsoft.com/office/drawing/2014/main" id="{8CAA4104-D276-0EED-4DB2-10DD54868FCA}"/>
              </a:ext>
            </a:extLst>
          </p:cNvPr>
          <p:cNvSpPr>
            <a:spLocks noGrp="1"/>
          </p:cNvSpPr>
          <p:nvPr>
            <p:ph type="title"/>
          </p:nvPr>
        </p:nvSpPr>
        <p:spPr>
          <a:xfrm>
            <a:off x="685800" y="685800"/>
            <a:ext cx="10396538" cy="115252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463F1B-247B-A81D-E104-BD8415E7C856}"/>
              </a:ext>
            </a:extLst>
          </p:cNvPr>
          <p:cNvSpPr>
            <a:spLocks noGrp="1"/>
          </p:cNvSpPr>
          <p:nvPr>
            <p:ph type="body" idx="1"/>
          </p:nvPr>
        </p:nvSpPr>
        <p:spPr>
          <a:xfrm>
            <a:off x="685800" y="2063750"/>
            <a:ext cx="10396538" cy="331152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0075440-7593-D10C-40DE-893924186E91}"/>
              </a:ext>
            </a:extLst>
          </p:cNvPr>
          <p:cNvSpPr>
            <a:spLocks noGrp="1"/>
          </p:cNvSpPr>
          <p:nvPr>
            <p:ph type="dt" sz="half" idx="2"/>
          </p:nvPr>
        </p:nvSpPr>
        <p:spPr>
          <a:xfrm>
            <a:off x="7297738" y="5757863"/>
            <a:ext cx="3784600" cy="498475"/>
          </a:xfrm>
          <a:prstGeom prst="rect">
            <a:avLst/>
          </a:prstGeom>
        </p:spPr>
        <p:txBody>
          <a:bodyPr vert="horz" lIns="91440" tIns="45720" rIns="91440" bIns="45720" rtlCol="0" anchor="ctr"/>
          <a:lstStyle>
            <a:lvl1pPr algn="r" eaLnBrk="1" fontAlgn="auto" hangingPunct="1">
              <a:spcBef>
                <a:spcPts val="0"/>
              </a:spcBef>
              <a:spcAft>
                <a:spcPts val="0"/>
              </a:spcAft>
              <a:defRPr sz="3200" cap="all" baseline="0" smtClean="0">
                <a:solidFill>
                  <a:schemeClr val="accent1">
                    <a:lumMod val="50000"/>
                  </a:schemeClr>
                </a:solidFill>
                <a:latin typeface="+mn-lt"/>
              </a:defRPr>
            </a:lvl1pPr>
          </a:lstStyle>
          <a:p>
            <a:pPr>
              <a:defRPr/>
            </a:pPr>
            <a:fld id="{A7C39392-8863-4D6D-86AB-F7FD730C95F8}" type="datetimeFigureOut">
              <a:rPr lang="en-US"/>
              <a:pPr>
                <a:defRPr/>
              </a:pPr>
              <a:t>8/11/2026</a:t>
            </a:fld>
            <a:endParaRPr lang="en-US"/>
          </a:p>
        </p:txBody>
      </p:sp>
      <p:sp>
        <p:nvSpPr>
          <p:cNvPr id="5" name="Footer Placeholder 4">
            <a:extLst>
              <a:ext uri="{FF2B5EF4-FFF2-40B4-BE49-F238E27FC236}">
                <a16:creationId xmlns:a16="http://schemas.microsoft.com/office/drawing/2014/main" id="{CC10F11B-A3A7-201F-47C7-EA22F0F1CDD2}"/>
              </a:ext>
            </a:extLst>
          </p:cNvPr>
          <p:cNvSpPr>
            <a:spLocks noGrp="1"/>
          </p:cNvSpPr>
          <p:nvPr>
            <p:ph type="ftr" sz="quarter" idx="3"/>
          </p:nvPr>
        </p:nvSpPr>
        <p:spPr>
          <a:xfrm>
            <a:off x="685800" y="5757863"/>
            <a:ext cx="5499100" cy="498475"/>
          </a:xfrm>
          <a:prstGeom prst="rect">
            <a:avLst/>
          </a:prstGeom>
        </p:spPr>
        <p:txBody>
          <a:bodyPr vert="horz" lIns="91440" tIns="45720" rIns="91440" bIns="45720" rtlCol="0" anchor="ctr"/>
          <a:lstStyle>
            <a:lvl1pPr algn="l" eaLnBrk="1" fontAlgn="auto" hangingPunct="1">
              <a:spcBef>
                <a:spcPts val="0"/>
              </a:spcBef>
              <a:spcAft>
                <a:spcPts val="0"/>
              </a:spcAft>
              <a:defRPr sz="3200" cap="all" baseline="0">
                <a:solidFill>
                  <a:schemeClr val="accent1">
                    <a:lumMod val="50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05C30C3C-2CC9-9D12-4F54-4800AD0BB4F4}"/>
              </a:ext>
            </a:extLst>
          </p:cNvPr>
          <p:cNvSpPr>
            <a:spLocks noGrp="1"/>
          </p:cNvSpPr>
          <p:nvPr>
            <p:ph type="sldNum" sz="quarter" idx="4"/>
          </p:nvPr>
        </p:nvSpPr>
        <p:spPr>
          <a:xfrm>
            <a:off x="6286500" y="5757863"/>
            <a:ext cx="908050" cy="498475"/>
          </a:xfrm>
          <a:prstGeom prst="rect">
            <a:avLst/>
          </a:prstGeom>
        </p:spPr>
        <p:txBody>
          <a:bodyPr vert="horz" lIns="91440" tIns="45720" rIns="91440" bIns="45720" rtlCol="0" anchor="ctr"/>
          <a:lstStyle>
            <a:lvl1pPr algn="ctr" eaLnBrk="1" fontAlgn="auto" hangingPunct="1">
              <a:spcBef>
                <a:spcPts val="0"/>
              </a:spcBef>
              <a:spcAft>
                <a:spcPts val="0"/>
              </a:spcAft>
              <a:defRPr sz="3200" cap="all" baseline="0" smtClean="0">
                <a:solidFill>
                  <a:schemeClr val="accent1">
                    <a:lumMod val="50000"/>
                  </a:schemeClr>
                </a:solidFill>
                <a:latin typeface="+mn-lt"/>
              </a:defRPr>
            </a:lvl1pPr>
          </a:lstStyle>
          <a:p>
            <a:pPr>
              <a:defRPr/>
            </a:pPr>
            <a:fld id="{C6AE62F8-5747-4DE3-8966-AB2F9E2FA38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6"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7" r:id="rId12"/>
    <p:sldLayoutId id="2147483751" r:id="rId13"/>
    <p:sldLayoutId id="2147483752" r:id="rId14"/>
    <p:sldLayoutId id="2147483753" r:id="rId15"/>
    <p:sldLayoutId id="2147483754" r:id="rId16"/>
    <p:sldLayoutId id="2147483755" r:id="rId17"/>
  </p:sldLayoutIdLst>
  <p:txStyles>
    <p:titleStyle>
      <a:lvl1pPr algn="l" rtl="0" fontAlgn="base">
        <a:lnSpc>
          <a:spcPct val="90000"/>
        </a:lnSpc>
        <a:spcBef>
          <a:spcPct val="0"/>
        </a:spcBef>
        <a:spcAft>
          <a:spcPct val="0"/>
        </a:spcAft>
        <a:defRPr sz="5400" kern="1200" cap="all">
          <a:solidFill>
            <a:schemeClr val="accent1"/>
          </a:solidFill>
          <a:latin typeface="+mj-lt"/>
          <a:ea typeface="+mj-ea"/>
          <a:cs typeface="+mj-cs"/>
        </a:defRPr>
      </a:lvl1pPr>
      <a:lvl2pPr algn="l" rtl="0" fontAlgn="base">
        <a:lnSpc>
          <a:spcPct val="90000"/>
        </a:lnSpc>
        <a:spcBef>
          <a:spcPct val="0"/>
        </a:spcBef>
        <a:spcAft>
          <a:spcPct val="0"/>
        </a:spcAft>
        <a:defRPr sz="5400">
          <a:solidFill>
            <a:schemeClr val="accent1"/>
          </a:solidFill>
          <a:latin typeface="Impact" panose="020B0806030902050204" pitchFamily="34" charset="0"/>
        </a:defRPr>
      </a:lvl2pPr>
      <a:lvl3pPr algn="l" rtl="0" fontAlgn="base">
        <a:lnSpc>
          <a:spcPct val="90000"/>
        </a:lnSpc>
        <a:spcBef>
          <a:spcPct val="0"/>
        </a:spcBef>
        <a:spcAft>
          <a:spcPct val="0"/>
        </a:spcAft>
        <a:defRPr sz="5400">
          <a:solidFill>
            <a:schemeClr val="accent1"/>
          </a:solidFill>
          <a:latin typeface="Impact" panose="020B0806030902050204" pitchFamily="34" charset="0"/>
        </a:defRPr>
      </a:lvl3pPr>
      <a:lvl4pPr algn="l" rtl="0" fontAlgn="base">
        <a:lnSpc>
          <a:spcPct val="90000"/>
        </a:lnSpc>
        <a:spcBef>
          <a:spcPct val="0"/>
        </a:spcBef>
        <a:spcAft>
          <a:spcPct val="0"/>
        </a:spcAft>
        <a:defRPr sz="5400">
          <a:solidFill>
            <a:schemeClr val="accent1"/>
          </a:solidFill>
          <a:latin typeface="Impact" panose="020B0806030902050204" pitchFamily="34" charset="0"/>
        </a:defRPr>
      </a:lvl4pPr>
      <a:lvl5pPr algn="l" rtl="0" fontAlgn="base">
        <a:lnSpc>
          <a:spcPct val="90000"/>
        </a:lnSpc>
        <a:spcBef>
          <a:spcPct val="0"/>
        </a:spcBef>
        <a:spcAft>
          <a:spcPct val="0"/>
        </a:spcAft>
        <a:defRPr sz="5400">
          <a:solidFill>
            <a:schemeClr val="accent1"/>
          </a:solidFill>
          <a:latin typeface="Impact" panose="020B0806030902050204" pitchFamily="34" charset="0"/>
        </a:defRPr>
      </a:lvl5pPr>
      <a:lvl6pPr marL="457200" algn="l" rtl="0" fontAlgn="base">
        <a:lnSpc>
          <a:spcPct val="90000"/>
        </a:lnSpc>
        <a:spcBef>
          <a:spcPct val="0"/>
        </a:spcBef>
        <a:spcAft>
          <a:spcPct val="0"/>
        </a:spcAft>
        <a:defRPr sz="5400">
          <a:solidFill>
            <a:schemeClr val="accent1"/>
          </a:solidFill>
          <a:latin typeface="Impact" panose="020B0806030902050204" pitchFamily="34" charset="0"/>
        </a:defRPr>
      </a:lvl6pPr>
      <a:lvl7pPr marL="914400" algn="l" rtl="0" fontAlgn="base">
        <a:lnSpc>
          <a:spcPct val="90000"/>
        </a:lnSpc>
        <a:spcBef>
          <a:spcPct val="0"/>
        </a:spcBef>
        <a:spcAft>
          <a:spcPct val="0"/>
        </a:spcAft>
        <a:defRPr sz="5400">
          <a:solidFill>
            <a:schemeClr val="accent1"/>
          </a:solidFill>
          <a:latin typeface="Impact" panose="020B0806030902050204" pitchFamily="34" charset="0"/>
        </a:defRPr>
      </a:lvl7pPr>
      <a:lvl8pPr marL="1371600" algn="l" rtl="0" fontAlgn="base">
        <a:lnSpc>
          <a:spcPct val="90000"/>
        </a:lnSpc>
        <a:spcBef>
          <a:spcPct val="0"/>
        </a:spcBef>
        <a:spcAft>
          <a:spcPct val="0"/>
        </a:spcAft>
        <a:defRPr sz="5400">
          <a:solidFill>
            <a:schemeClr val="accent1"/>
          </a:solidFill>
          <a:latin typeface="Impact" panose="020B0806030902050204" pitchFamily="34" charset="0"/>
        </a:defRPr>
      </a:lvl8pPr>
      <a:lvl9pPr marL="1828800" algn="l" rtl="0" fontAlgn="base">
        <a:lnSpc>
          <a:spcPct val="90000"/>
        </a:lnSpc>
        <a:spcBef>
          <a:spcPct val="0"/>
        </a:spcBef>
        <a:spcAft>
          <a:spcPct val="0"/>
        </a:spcAft>
        <a:defRPr sz="5400">
          <a:solidFill>
            <a:schemeClr val="accent1"/>
          </a:solidFill>
          <a:latin typeface="Impact" panose="020B0806030902050204" pitchFamily="34" charset="0"/>
        </a:defRPr>
      </a:lvl9pPr>
    </p:titleStyle>
    <p:bodyStyle>
      <a:lvl1pPr marL="228600" indent="-228600" algn="l" rtl="0" fontAlgn="base">
        <a:lnSpc>
          <a:spcPct val="120000"/>
        </a:lnSpc>
        <a:spcBef>
          <a:spcPts val="1000"/>
        </a:spcBef>
        <a:spcAft>
          <a:spcPct val="0"/>
        </a:spcAft>
        <a:buClr>
          <a:schemeClr val="accent1"/>
        </a:buClr>
        <a:buSzPct val="160000"/>
        <a:buFont typeface="Arial" panose="020B0604020202020204" pitchFamily="34" charset="0"/>
        <a:buChar char="•"/>
        <a:defRPr sz="2000" kern="1200" cap="all">
          <a:solidFill>
            <a:schemeClr val="tx1"/>
          </a:solidFill>
          <a:latin typeface="+mn-lt"/>
          <a:ea typeface="+mn-ea"/>
          <a:cs typeface="+mn-cs"/>
        </a:defRPr>
      </a:lvl1pPr>
      <a:lvl2pPr marL="685800" indent="-228600" algn="l" rtl="0" fontAlgn="base">
        <a:lnSpc>
          <a:spcPct val="120000"/>
        </a:lnSpc>
        <a:spcBef>
          <a:spcPts val="500"/>
        </a:spcBef>
        <a:spcAft>
          <a:spcPct val="0"/>
        </a:spcAft>
        <a:buClr>
          <a:schemeClr val="accent1"/>
        </a:buClr>
        <a:buSzPct val="160000"/>
        <a:buFont typeface="Arial" panose="020B0604020202020204" pitchFamily="34" charset="0"/>
        <a:buChar char="•"/>
        <a:defRPr kern="1200" cap="all">
          <a:solidFill>
            <a:schemeClr val="tx1"/>
          </a:solidFill>
          <a:latin typeface="+mn-lt"/>
          <a:ea typeface="+mn-ea"/>
          <a:cs typeface="+mn-cs"/>
        </a:defRPr>
      </a:lvl2pPr>
      <a:lvl3pPr marL="1143000" indent="-228600" algn="l" rtl="0" fontAlgn="base">
        <a:lnSpc>
          <a:spcPct val="120000"/>
        </a:lnSpc>
        <a:spcBef>
          <a:spcPts val="500"/>
        </a:spcBef>
        <a:spcAft>
          <a:spcPct val="0"/>
        </a:spcAft>
        <a:buClr>
          <a:schemeClr val="accent1"/>
        </a:buClr>
        <a:buSzPct val="160000"/>
        <a:buFont typeface="Arial" panose="020B0604020202020204" pitchFamily="34" charset="0"/>
        <a:buChar char="•"/>
        <a:defRPr sz="1600" kern="1200" cap="all">
          <a:solidFill>
            <a:schemeClr val="tx1"/>
          </a:solidFill>
          <a:latin typeface="+mn-lt"/>
          <a:ea typeface="+mn-ea"/>
          <a:cs typeface="+mn-cs"/>
        </a:defRPr>
      </a:lvl3pPr>
      <a:lvl4pPr marL="1600200" indent="-228600" algn="l" rtl="0" fontAlgn="base">
        <a:lnSpc>
          <a:spcPct val="120000"/>
        </a:lnSpc>
        <a:spcBef>
          <a:spcPts val="500"/>
        </a:spcBef>
        <a:spcAft>
          <a:spcPct val="0"/>
        </a:spcAft>
        <a:buClr>
          <a:schemeClr val="accent1"/>
        </a:buClr>
        <a:buSzPct val="160000"/>
        <a:buFont typeface="Arial" panose="020B0604020202020204" pitchFamily="34" charset="0"/>
        <a:buChar char="•"/>
        <a:defRPr sz="1400" kern="1200" cap="all">
          <a:solidFill>
            <a:schemeClr val="tx1"/>
          </a:solidFill>
          <a:latin typeface="+mn-lt"/>
          <a:ea typeface="+mn-ea"/>
          <a:cs typeface="+mn-cs"/>
        </a:defRPr>
      </a:lvl4pPr>
      <a:lvl5pPr marL="2057400" indent="-228600" algn="l" rtl="0" fontAlgn="base">
        <a:lnSpc>
          <a:spcPct val="120000"/>
        </a:lnSpc>
        <a:spcBef>
          <a:spcPts val="500"/>
        </a:spcBef>
        <a:spcAft>
          <a:spcPct val="0"/>
        </a:spcAft>
        <a:buClr>
          <a:schemeClr val="accent1"/>
        </a:buClr>
        <a:buSzPct val="160000"/>
        <a:buFont typeface="Arial" panose="020B0604020202020204" pitchFamily="34" charset="0"/>
        <a:buChar char="•"/>
        <a:defRPr sz="1400" kern="1200" cap="all">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905CAD-58D5-0D22-F03D-C4159844606B}"/>
              </a:ext>
            </a:extLst>
          </p:cNvPr>
          <p:cNvSpPr/>
          <p:nvPr/>
        </p:nvSpPr>
        <p:spPr>
          <a:xfrm>
            <a:off x="1981200" y="1905506"/>
            <a:ext cx="7879790" cy="3046988"/>
          </a:xfrm>
          <a:prstGeom prst="rect">
            <a:avLst/>
          </a:prstGeom>
        </p:spPr>
        <p:txBody>
          <a:bodyPr wrap="square">
            <a:spAutoFit/>
          </a:bodyPr>
          <a:lstStyle/>
          <a:p>
            <a:pPr algn="ctr" eaLnBrk="1" fontAlgn="auto" hangingPunct="1">
              <a:spcBef>
                <a:spcPts val="0"/>
              </a:spcBef>
              <a:spcAft>
                <a:spcPts val="0"/>
              </a:spcAft>
              <a:defRPr/>
            </a:pPr>
            <a:r>
              <a:rPr lang="en-US" sz="13800" b="1" dirty="0" err="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vro"/>
                <a:cs typeface="Nikosh" panose="02000000000000000000" pitchFamily="2" charset="0"/>
              </a:rPr>
              <a:t>স্বাগতম</a:t>
            </a:r>
            <a:endParaRPr lang="en-US" sz="138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vro"/>
              <a:cs typeface="Nikosh" panose="02000000000000000000" pitchFamily="2" charset="0"/>
            </a:endParaRPr>
          </a:p>
          <a:p>
            <a:pPr algn="ctr" eaLnBrk="1" fontAlgn="auto" hangingPunct="1">
              <a:spcBef>
                <a:spcPts val="0"/>
              </a:spcBef>
              <a:spcAft>
                <a:spcPts val="0"/>
              </a:spcAft>
              <a:defRPr/>
            </a:pP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vro"/>
              <a:cs typeface="Nikosh" panose="02000000000000000000" pitchFamily="2"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8ECD28-541C-E8AA-F99E-5C1B329A2852}"/>
              </a:ext>
            </a:extLst>
          </p:cNvPr>
          <p:cNvSpPr/>
          <p:nvPr/>
        </p:nvSpPr>
        <p:spPr>
          <a:xfrm>
            <a:off x="0" y="0"/>
            <a:ext cx="12192000" cy="6801862"/>
          </a:xfrm>
          <a:prstGeom prst="rect">
            <a:avLst/>
          </a:prstGeom>
          <a:ln/>
          <a:effectLst>
            <a:glow rad="228600">
              <a:schemeClr val="accent1">
                <a:satMod val="175000"/>
                <a:alpha val="40000"/>
              </a:schemeClr>
            </a:glo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eaLnBrk="1" fontAlgn="auto" hangingPunct="1">
              <a:spcBef>
                <a:spcPts val="0"/>
              </a:spcBef>
              <a:spcAft>
                <a:spcPts val="0"/>
              </a:spcAft>
              <a:defRPr/>
            </a:pPr>
            <a:r>
              <a:rPr lang="as-IN" sz="6000" b="1" dirty="0">
                <a:latin typeface="SutonnyMJ" pitchFamily="2" charset="0"/>
                <a:cs typeface="SutonnyMJ" pitchFamily="2" charset="0"/>
              </a:rPr>
              <a:t>পেশাদার সমাজকর্মে গুরুত্ব</a:t>
            </a:r>
            <a:endParaRPr lang="en-US" sz="6000" b="1" dirty="0">
              <a:latin typeface="SutonnyMJ" pitchFamily="2" charset="0"/>
              <a:cs typeface="SutonnyMJ" pitchFamily="2" charset="0"/>
            </a:endParaRPr>
          </a:p>
          <a:p>
            <a:pPr algn="ctr" eaLnBrk="1" fontAlgn="auto" hangingPunct="1">
              <a:spcBef>
                <a:spcPts val="0"/>
              </a:spcBef>
              <a:spcAft>
                <a:spcPts val="0"/>
              </a:spcAft>
              <a:defRPr/>
            </a:pPr>
            <a:endParaRPr lang="en-US" sz="6000" b="1" dirty="0">
              <a:latin typeface="SutonnyMJ" pitchFamily="2" charset="0"/>
              <a:cs typeface="SutonnyMJ" pitchFamily="2" charset="0"/>
            </a:endParaRPr>
          </a:p>
          <a:p>
            <a:pPr algn="ctr" eaLnBrk="1" fontAlgn="auto" hangingPunct="1">
              <a:spcBef>
                <a:spcPts val="0"/>
              </a:spcBef>
              <a:spcAft>
                <a:spcPts val="0"/>
              </a:spcAft>
              <a:defRPr/>
            </a:pPr>
            <a:r>
              <a:rPr lang="en-US" sz="3600" b="1" dirty="0">
                <a:latin typeface="SutonnyMJ" pitchFamily="2" charset="0"/>
                <a:cs typeface="SutonnyMJ" pitchFamily="2" charset="0"/>
              </a:rPr>
              <a:t>  </a:t>
            </a:r>
          </a:p>
          <a:p>
            <a:pPr eaLnBrk="1" fontAlgn="auto" hangingPunct="1">
              <a:spcBef>
                <a:spcPts val="0"/>
              </a:spcBef>
              <a:spcAft>
                <a:spcPts val="0"/>
              </a:spcAft>
              <a:defRPr/>
            </a:pPr>
            <a:r>
              <a:rPr lang="as-IN" sz="4000" b="1" dirty="0">
                <a:solidFill>
                  <a:schemeClr val="bg1"/>
                </a:solidFill>
                <a:latin typeface="SutonnyMJ" pitchFamily="2" charset="0"/>
                <a:cs typeface="SutonnyMJ" pitchFamily="2" charset="0"/>
              </a:rPr>
              <a:t>❖ সমস্যার সমাধান</a:t>
            </a:r>
            <a:endParaRPr lang="en-US" sz="40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4000" b="1" dirty="0">
                <a:solidFill>
                  <a:schemeClr val="bg1"/>
                </a:solidFill>
                <a:latin typeface="SutonnyMJ" pitchFamily="2" charset="0"/>
                <a:cs typeface="SutonnyMJ" pitchFamily="2" charset="0"/>
              </a:rPr>
              <a:t>❖ সুপ্ত প্রতিভার বিকাশ</a:t>
            </a:r>
            <a:endParaRPr lang="en-US" sz="40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4000" b="1" dirty="0">
                <a:solidFill>
                  <a:schemeClr val="bg1"/>
                </a:solidFill>
                <a:latin typeface="SutonnyMJ" pitchFamily="2" charset="0"/>
                <a:cs typeface="SutonnyMJ" pitchFamily="2" charset="0"/>
              </a:rPr>
              <a:t>❖ স্বাবলম্বী করে তোলা</a:t>
            </a:r>
            <a:endParaRPr lang="en-US" sz="40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4000" b="1" dirty="0">
                <a:solidFill>
                  <a:schemeClr val="bg1"/>
                </a:solidFill>
                <a:latin typeface="SutonnyMJ" pitchFamily="2" charset="0"/>
                <a:cs typeface="SutonnyMJ" pitchFamily="2" charset="0"/>
              </a:rPr>
              <a:t>❖ সামাজিক ঐক্য ও সংহতি</a:t>
            </a:r>
            <a:endParaRPr lang="en-US" sz="40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4000" b="1" dirty="0">
                <a:solidFill>
                  <a:schemeClr val="bg1"/>
                </a:solidFill>
                <a:latin typeface="SutonnyMJ" pitchFamily="2" charset="0"/>
                <a:cs typeface="SutonnyMJ" pitchFamily="2" charset="0"/>
              </a:rPr>
              <a:t>❖ সকল দিকের কল্যাণ</a:t>
            </a:r>
            <a:endParaRPr lang="en-US" sz="40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4000" b="1" dirty="0">
                <a:solidFill>
                  <a:schemeClr val="bg1"/>
                </a:solidFill>
                <a:latin typeface="SutonnyMJ" pitchFamily="2" charset="0"/>
                <a:cs typeface="SutonnyMJ" pitchFamily="2" charset="0"/>
              </a:rPr>
              <a:t>❖ সমস্যার বিজ্ঞান সম্মত সমাধান</a:t>
            </a:r>
            <a:endParaRPr lang="en-US" sz="4000" b="1" dirty="0">
              <a:solidFill>
                <a:schemeClr val="bg1"/>
              </a:solidFill>
              <a:latin typeface="SutonnyMJ" pitchFamily="2" charset="0"/>
              <a:cs typeface="SutonnyMJ" pitchFamily="2" charset="0"/>
            </a:endParaRPr>
          </a:p>
          <a:p>
            <a:pPr eaLnBrk="1" fontAlgn="auto" hangingPunct="1">
              <a:spcBef>
                <a:spcPts val="0"/>
              </a:spcBef>
              <a:spcAft>
                <a:spcPts val="0"/>
              </a:spcAft>
              <a:defRPr/>
            </a:pPr>
            <a:endParaRPr lang="en-US" sz="4000" b="1" dirty="0">
              <a:solidFill>
                <a:schemeClr val="tx1"/>
              </a:solidFill>
              <a:latin typeface="SutonnyMJ" pitchFamily="2" charset="0"/>
              <a:cs typeface="SutonnyMJ" pitchFamily="2" charset="0"/>
            </a:endParaRPr>
          </a:p>
        </p:txBody>
      </p:sp>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Maa T.com_panjia (15).gif">
            <a:extLst>
              <a:ext uri="{FF2B5EF4-FFF2-40B4-BE49-F238E27FC236}">
                <a16:creationId xmlns:a16="http://schemas.microsoft.com/office/drawing/2014/main" id="{27B46552-C80E-9F5B-C78B-7FA8AB9F290C}"/>
              </a:ext>
            </a:extLst>
          </p:cNvPr>
          <p:cNvPicPr>
            <a:picLocks noChangeAspect="1"/>
          </p:cNvPicPr>
          <p:nvPr/>
        </p:nvPicPr>
        <p:blipFill>
          <a:blip r:embed="rId2"/>
          <a:stretch>
            <a:fillRect/>
          </a:stretch>
        </p:blipFill>
        <p:spPr>
          <a:xfrm>
            <a:off x="203200" y="228600"/>
            <a:ext cx="11785600" cy="6477000"/>
          </a:xfrm>
          <a:prstGeom prst="rect">
            <a:avLst/>
          </a:prstGeom>
          <a:solidFill>
            <a:srgbClr val="FFC000"/>
          </a:solidFill>
          <a:ln w="76200">
            <a:solidFill>
              <a:srgbClr val="92D050"/>
            </a:solidFill>
          </a:ln>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pic>
      <p:sp>
        <p:nvSpPr>
          <p:cNvPr id="16387" name="Rectangle 1">
            <a:extLst>
              <a:ext uri="{FF2B5EF4-FFF2-40B4-BE49-F238E27FC236}">
                <a16:creationId xmlns:a16="http://schemas.microsoft.com/office/drawing/2014/main" id="{780993FD-3ACD-E35E-B1C2-F474FB96F5DF}"/>
              </a:ext>
            </a:extLst>
          </p:cNvPr>
          <p:cNvSpPr>
            <a:spLocks noChangeArrowheads="1"/>
          </p:cNvSpPr>
          <p:nvPr/>
        </p:nvSpPr>
        <p:spPr bwMode="auto">
          <a:xfrm>
            <a:off x="3657600" y="5105400"/>
            <a:ext cx="63627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fontAlgn="base">
              <a:spcBef>
                <a:spcPct val="0"/>
              </a:spcBef>
              <a:spcAft>
                <a:spcPct val="0"/>
              </a:spcAft>
              <a:defRPr>
                <a:solidFill>
                  <a:schemeClr val="tx1"/>
                </a:solidFill>
                <a:latin typeface="Impact" panose="020B0806030902050204" pitchFamily="34" charset="0"/>
              </a:defRPr>
            </a:lvl6pPr>
            <a:lvl7pPr marL="2971800" indent="-228600" defTabSz="457200" fontAlgn="base">
              <a:spcBef>
                <a:spcPct val="0"/>
              </a:spcBef>
              <a:spcAft>
                <a:spcPct val="0"/>
              </a:spcAft>
              <a:defRPr>
                <a:solidFill>
                  <a:schemeClr val="tx1"/>
                </a:solidFill>
                <a:latin typeface="Impact" panose="020B0806030902050204" pitchFamily="34" charset="0"/>
              </a:defRPr>
            </a:lvl7pPr>
            <a:lvl8pPr marL="3429000" indent="-228600" defTabSz="457200" fontAlgn="base">
              <a:spcBef>
                <a:spcPct val="0"/>
              </a:spcBef>
              <a:spcAft>
                <a:spcPct val="0"/>
              </a:spcAft>
              <a:defRPr>
                <a:solidFill>
                  <a:schemeClr val="tx1"/>
                </a:solidFill>
                <a:latin typeface="Impact" panose="020B0806030902050204" pitchFamily="34" charset="0"/>
              </a:defRPr>
            </a:lvl8pPr>
            <a:lvl9pPr marL="3886200" indent="-228600" defTabSz="457200" fontAlgn="base">
              <a:spcBef>
                <a:spcPct val="0"/>
              </a:spcBef>
              <a:spcAft>
                <a:spcPct val="0"/>
              </a:spcAft>
              <a:defRPr>
                <a:solidFill>
                  <a:schemeClr val="tx1"/>
                </a:solidFill>
                <a:latin typeface="Impact" panose="020B0806030902050204" pitchFamily="34" charset="0"/>
              </a:defRPr>
            </a:lvl9pPr>
          </a:lstStyle>
          <a:p>
            <a:pPr eaLnBrk="1" hangingPunct="1"/>
            <a:r>
              <a:rPr lang="en-US" altLang="en-US" sz="12000" dirty="0" err="1">
                <a:solidFill>
                  <a:srgbClr val="002060"/>
                </a:solidFill>
                <a:latin typeface="SutonnyMJ" pitchFamily="2" charset="0"/>
                <a:cs typeface="SutonnyMJ" pitchFamily="2" charset="0"/>
              </a:rPr>
              <a:t>ধন্যবাদ</a:t>
            </a:r>
            <a:endParaRPr lang="en-US" altLang="en-US" sz="12000" dirty="0"/>
          </a:p>
        </p:txBody>
      </p:sp>
    </p:spTree>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782F25-2797-15E7-7A64-F24B0C77340C}"/>
              </a:ext>
            </a:extLst>
          </p:cNvPr>
          <p:cNvSpPr txBox="1">
            <a:spLocks noChangeArrowheads="1"/>
          </p:cNvSpPr>
          <p:nvPr/>
        </p:nvSpPr>
        <p:spPr bwMode="auto">
          <a:xfrm>
            <a:off x="4992688" y="2743200"/>
            <a:ext cx="34290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fontAlgn="base">
              <a:spcBef>
                <a:spcPct val="0"/>
              </a:spcBef>
              <a:spcAft>
                <a:spcPct val="0"/>
              </a:spcAft>
              <a:defRPr>
                <a:solidFill>
                  <a:schemeClr val="tx1"/>
                </a:solidFill>
                <a:latin typeface="Impact" panose="020B0806030902050204" pitchFamily="34" charset="0"/>
              </a:defRPr>
            </a:lvl6pPr>
            <a:lvl7pPr marL="2971800" indent="-228600" defTabSz="457200" fontAlgn="base">
              <a:spcBef>
                <a:spcPct val="0"/>
              </a:spcBef>
              <a:spcAft>
                <a:spcPct val="0"/>
              </a:spcAft>
              <a:defRPr>
                <a:solidFill>
                  <a:schemeClr val="tx1"/>
                </a:solidFill>
                <a:latin typeface="Impact" panose="020B0806030902050204" pitchFamily="34" charset="0"/>
              </a:defRPr>
            </a:lvl7pPr>
            <a:lvl8pPr marL="3429000" indent="-228600" defTabSz="457200" fontAlgn="base">
              <a:spcBef>
                <a:spcPct val="0"/>
              </a:spcBef>
              <a:spcAft>
                <a:spcPct val="0"/>
              </a:spcAft>
              <a:defRPr>
                <a:solidFill>
                  <a:schemeClr val="tx1"/>
                </a:solidFill>
                <a:latin typeface="Impact" panose="020B0806030902050204" pitchFamily="34" charset="0"/>
              </a:defRPr>
            </a:lvl8pPr>
            <a:lvl9pPr marL="3886200" indent="-228600" defTabSz="457200" fontAlgn="base">
              <a:spcBef>
                <a:spcPct val="0"/>
              </a:spcBef>
              <a:spcAft>
                <a:spcPct val="0"/>
              </a:spcAft>
              <a:defRPr>
                <a:solidFill>
                  <a:schemeClr val="tx1"/>
                </a:solidFill>
                <a:latin typeface="Impact" panose="020B0806030902050204" pitchFamily="34" charset="0"/>
              </a:defRPr>
            </a:lvl9pPr>
          </a:lstStyle>
          <a:p>
            <a:pPr eaLnBrk="1" hangingPunct="1"/>
            <a:r>
              <a:rPr lang="en-US" altLang="en-US" sz="2800" dirty="0" err="1"/>
              <a:t>শাহিনুর</a:t>
            </a:r>
            <a:r>
              <a:rPr lang="en-US" altLang="en-US" sz="2800" dirty="0"/>
              <a:t> </a:t>
            </a:r>
            <a:r>
              <a:rPr lang="en-US" altLang="en-US" sz="2800" dirty="0" err="1"/>
              <a:t>আক্তার</a:t>
            </a:r>
            <a:r>
              <a:rPr lang="en-US" altLang="en-US" sz="2800" dirty="0"/>
              <a:t> </a:t>
            </a:r>
          </a:p>
          <a:p>
            <a:pPr eaLnBrk="1" hangingPunct="1"/>
            <a:r>
              <a:rPr lang="en-US" altLang="en-US" sz="2800" dirty="0" err="1"/>
              <a:t>প্রভাষক</a:t>
            </a:r>
            <a:r>
              <a:rPr lang="en-US" altLang="en-US" sz="2800" dirty="0"/>
              <a:t> (</a:t>
            </a:r>
            <a:r>
              <a:rPr lang="en-US" altLang="en-US" sz="2800" dirty="0" err="1"/>
              <a:t>সমাজকর্ম</a:t>
            </a:r>
            <a:r>
              <a:rPr lang="en-US" altLang="en-US" sz="2800" dirty="0"/>
              <a:t> ) </a:t>
            </a:r>
          </a:p>
          <a:p>
            <a:pPr eaLnBrk="1" hangingPunct="1"/>
            <a:r>
              <a:rPr lang="en-US" altLang="en-US" sz="2800" dirty="0" err="1"/>
              <a:t>ণারায়নপুর</a:t>
            </a:r>
            <a:r>
              <a:rPr lang="en-US" altLang="en-US" sz="2800" dirty="0"/>
              <a:t> </a:t>
            </a:r>
            <a:r>
              <a:rPr lang="en-US" altLang="en-US" sz="2800" dirty="0" err="1"/>
              <a:t>ডিগ্রি</a:t>
            </a:r>
            <a:r>
              <a:rPr lang="en-US" altLang="en-US" sz="2800" dirty="0"/>
              <a:t> </a:t>
            </a:r>
            <a:r>
              <a:rPr lang="en-US" altLang="en-US" sz="2800" dirty="0" err="1"/>
              <a:t>কলেজ</a:t>
            </a:r>
            <a:endParaRPr lang="en-US" altLang="en-US" sz="2800" dirty="0"/>
          </a:p>
          <a:p>
            <a:pPr eaLnBrk="1" hangingPunct="1"/>
            <a:r>
              <a:rPr lang="en-US" altLang="en-US" sz="2800" dirty="0" err="1"/>
              <a:t>মতলব</a:t>
            </a:r>
            <a:r>
              <a:rPr lang="en-US" altLang="en-US" sz="2800" dirty="0"/>
              <a:t> </a:t>
            </a:r>
            <a:r>
              <a:rPr lang="en-US" altLang="en-US" sz="2800" dirty="0" err="1"/>
              <a:t>দক্ষিন,চাঁদপুর</a:t>
            </a:r>
            <a:r>
              <a:rPr lang="en-US" altLang="en-US" sz="2800" dirty="0"/>
              <a:t> ।</a:t>
            </a:r>
          </a:p>
        </p:txBody>
      </p:sp>
      <p:sp>
        <p:nvSpPr>
          <p:cNvPr id="5" name="TextBox 4">
            <a:extLst>
              <a:ext uri="{FF2B5EF4-FFF2-40B4-BE49-F238E27FC236}">
                <a16:creationId xmlns:a16="http://schemas.microsoft.com/office/drawing/2014/main" id="{B5FB5042-6FE1-3825-2270-309D60CD3409}"/>
              </a:ext>
            </a:extLst>
          </p:cNvPr>
          <p:cNvSpPr txBox="1">
            <a:spLocks noChangeArrowheads="1"/>
          </p:cNvSpPr>
          <p:nvPr/>
        </p:nvSpPr>
        <p:spPr bwMode="auto">
          <a:xfrm>
            <a:off x="2819400" y="206375"/>
            <a:ext cx="60960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Impact" panose="020B0806030902050204" pitchFamily="34" charset="0"/>
              </a:defRPr>
            </a:lvl1pPr>
            <a:lvl2pPr marL="742950" indent="-285750">
              <a:defRPr>
                <a:solidFill>
                  <a:schemeClr val="tx1"/>
                </a:solidFill>
                <a:latin typeface="Impact" panose="020B0806030902050204" pitchFamily="34" charset="0"/>
              </a:defRPr>
            </a:lvl2pPr>
            <a:lvl3pPr marL="1143000" indent="-228600">
              <a:defRPr>
                <a:solidFill>
                  <a:schemeClr val="tx1"/>
                </a:solidFill>
                <a:latin typeface="Impact" panose="020B0806030902050204" pitchFamily="34" charset="0"/>
              </a:defRPr>
            </a:lvl3pPr>
            <a:lvl4pPr marL="1600200" indent="-228600">
              <a:defRPr>
                <a:solidFill>
                  <a:schemeClr val="tx1"/>
                </a:solidFill>
                <a:latin typeface="Impact" panose="020B0806030902050204" pitchFamily="34" charset="0"/>
              </a:defRPr>
            </a:lvl4pPr>
            <a:lvl5pPr marL="2057400" indent="-228600">
              <a:defRPr>
                <a:solidFill>
                  <a:schemeClr val="tx1"/>
                </a:solidFill>
                <a:latin typeface="Impact" panose="020B0806030902050204" pitchFamily="34" charset="0"/>
              </a:defRPr>
            </a:lvl5pPr>
            <a:lvl6pPr marL="2514600" indent="-228600" defTabSz="457200" fontAlgn="base">
              <a:spcBef>
                <a:spcPct val="0"/>
              </a:spcBef>
              <a:spcAft>
                <a:spcPct val="0"/>
              </a:spcAft>
              <a:defRPr>
                <a:solidFill>
                  <a:schemeClr val="tx1"/>
                </a:solidFill>
                <a:latin typeface="Impact" panose="020B0806030902050204" pitchFamily="34" charset="0"/>
              </a:defRPr>
            </a:lvl6pPr>
            <a:lvl7pPr marL="2971800" indent="-228600" defTabSz="457200" fontAlgn="base">
              <a:spcBef>
                <a:spcPct val="0"/>
              </a:spcBef>
              <a:spcAft>
                <a:spcPct val="0"/>
              </a:spcAft>
              <a:defRPr>
                <a:solidFill>
                  <a:schemeClr val="tx1"/>
                </a:solidFill>
                <a:latin typeface="Impact" panose="020B0806030902050204" pitchFamily="34" charset="0"/>
              </a:defRPr>
            </a:lvl7pPr>
            <a:lvl8pPr marL="3429000" indent="-228600" defTabSz="457200" fontAlgn="base">
              <a:spcBef>
                <a:spcPct val="0"/>
              </a:spcBef>
              <a:spcAft>
                <a:spcPct val="0"/>
              </a:spcAft>
              <a:defRPr>
                <a:solidFill>
                  <a:schemeClr val="tx1"/>
                </a:solidFill>
                <a:latin typeface="Impact" panose="020B0806030902050204" pitchFamily="34" charset="0"/>
              </a:defRPr>
            </a:lvl8pPr>
            <a:lvl9pPr marL="3886200" indent="-228600" defTabSz="457200" fontAlgn="base">
              <a:spcBef>
                <a:spcPct val="0"/>
              </a:spcBef>
              <a:spcAft>
                <a:spcPct val="0"/>
              </a:spcAft>
              <a:defRPr>
                <a:solidFill>
                  <a:schemeClr val="tx1"/>
                </a:solidFill>
                <a:latin typeface="Impact" panose="020B0806030902050204" pitchFamily="34" charset="0"/>
              </a:defRPr>
            </a:lvl9pPr>
          </a:lstStyle>
          <a:p>
            <a:pPr algn="ctr" eaLnBrk="1" hangingPunct="1">
              <a:lnSpc>
                <a:spcPct val="150000"/>
              </a:lnSpc>
            </a:pPr>
            <a:r>
              <a:rPr lang="en-US" altLang="en-US" sz="3600" b="1" dirty="0" err="1">
                <a:solidFill>
                  <a:srgbClr val="7030A0"/>
                </a:solidFill>
                <a:latin typeface="Kalpurush" panose="02000600000000000000" pitchFamily="2" charset="0"/>
                <a:cs typeface="Kalpurush" panose="02000600000000000000" pitchFamily="2" charset="0"/>
              </a:rPr>
              <a:t>শিক্ষক</a:t>
            </a:r>
            <a:r>
              <a:rPr lang="en-US" altLang="en-US" sz="3600" b="1" dirty="0">
                <a:solidFill>
                  <a:srgbClr val="7030A0"/>
                </a:solidFill>
                <a:latin typeface="Kalpurush" panose="02000600000000000000" pitchFamily="2" charset="0"/>
                <a:cs typeface="Kalpurush" panose="02000600000000000000" pitchFamily="2" charset="0"/>
              </a:rPr>
              <a:t> </a:t>
            </a:r>
            <a:r>
              <a:rPr lang="en-US" altLang="en-US" sz="3600" b="1" dirty="0" err="1">
                <a:solidFill>
                  <a:srgbClr val="7030A0"/>
                </a:solidFill>
                <a:latin typeface="Kalpurush" panose="02000600000000000000" pitchFamily="2" charset="0"/>
                <a:cs typeface="Kalpurush" panose="02000600000000000000" pitchFamily="2" charset="0"/>
              </a:rPr>
              <a:t>পরিচিতি</a:t>
            </a:r>
            <a:r>
              <a:rPr lang="en-US" altLang="en-US" sz="3600" b="1" dirty="0">
                <a:solidFill>
                  <a:srgbClr val="7030A0"/>
                </a:solidFill>
                <a:latin typeface="Kalpurush" panose="02000600000000000000" pitchFamily="2" charset="0"/>
                <a:cs typeface="Kalpurush" panose="02000600000000000000" pitchFamily="2" charset="0"/>
              </a:rPr>
              <a:t> </a:t>
            </a:r>
          </a:p>
        </p:txBody>
      </p:sp>
      <p:cxnSp>
        <p:nvCxnSpPr>
          <p:cNvPr id="7" name="Straight Connector 6">
            <a:extLst>
              <a:ext uri="{FF2B5EF4-FFF2-40B4-BE49-F238E27FC236}">
                <a16:creationId xmlns:a16="http://schemas.microsoft.com/office/drawing/2014/main" id="{A01B622E-9A09-AB9B-1238-D1146EC196AD}"/>
              </a:ext>
            </a:extLst>
          </p:cNvPr>
          <p:cNvCxnSpPr>
            <a:cxnSpLocks/>
          </p:cNvCxnSpPr>
          <p:nvPr/>
        </p:nvCxnSpPr>
        <p:spPr>
          <a:xfrm>
            <a:off x="3962400" y="1060450"/>
            <a:ext cx="4081463" cy="0"/>
          </a:xfrm>
          <a:prstGeom prst="line">
            <a:avLst/>
          </a:prstGeom>
        </p:spPr>
        <p:style>
          <a:lnRef idx="3">
            <a:schemeClr val="dk1"/>
          </a:lnRef>
          <a:fillRef idx="0">
            <a:schemeClr val="dk1"/>
          </a:fillRef>
          <a:effectRef idx="2">
            <a:schemeClr val="dk1"/>
          </a:effectRef>
          <a:fontRef idx="minor">
            <a:schemeClr val="tx1"/>
          </a:fontRef>
        </p:style>
      </p:cxnSp>
      <p:pic>
        <p:nvPicPr>
          <p:cNvPr id="10" name="Picture 9">
            <a:extLst>
              <a:ext uri="{FF2B5EF4-FFF2-40B4-BE49-F238E27FC236}">
                <a16:creationId xmlns:a16="http://schemas.microsoft.com/office/drawing/2014/main" id="{0EB7ED0E-943F-FC5A-A03D-0DF950DD5E34}"/>
              </a:ext>
            </a:extLst>
          </p:cNvPr>
          <p:cNvPicPr>
            <a:picLocks noChangeAspect="1"/>
          </p:cNvPicPr>
          <p:nvPr/>
        </p:nvPicPr>
        <p:blipFill>
          <a:blip r:embed="rId2"/>
          <a:stretch>
            <a:fillRect/>
          </a:stretch>
        </p:blipFill>
        <p:spPr>
          <a:xfrm>
            <a:off x="1272167" y="624478"/>
            <a:ext cx="2690233" cy="49886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31"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 calcmode="lin" valueType="num">
                                      <p:cBhvr>
                                        <p:cTn id="16" dur="1000" fill="hold"/>
                                        <p:tgtEl>
                                          <p:spTgt spid="10"/>
                                        </p:tgtEl>
                                        <p:attrNameLst>
                                          <p:attrName>style.rotation</p:attrName>
                                        </p:attrNameLst>
                                      </p:cBhvr>
                                      <p:tavLst>
                                        <p:tav tm="0">
                                          <p:val>
                                            <p:fltVal val="90"/>
                                          </p:val>
                                        </p:tav>
                                        <p:tav tm="100000">
                                          <p:val>
                                            <p:fltVal val="0"/>
                                          </p:val>
                                        </p:tav>
                                      </p:tavLst>
                                    </p:anim>
                                    <p:animEffect transition="in" filter="fade">
                                      <p:cBhvr>
                                        <p:cTn id="17" dur="10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Mowmita\Profession\kumar55.jpg">
            <a:extLst>
              <a:ext uri="{FF2B5EF4-FFF2-40B4-BE49-F238E27FC236}">
                <a16:creationId xmlns:a16="http://schemas.microsoft.com/office/drawing/2014/main" id="{45119B25-A8AA-A2A6-F344-AB3E066D5720}"/>
              </a:ext>
            </a:extLst>
          </p:cNvPr>
          <p:cNvPicPr>
            <a:picLocks noChangeAspect="1" noChangeArrowheads="1"/>
          </p:cNvPicPr>
          <p:nvPr/>
        </p:nvPicPr>
        <p:blipFill>
          <a:blip r:embed="rId2"/>
          <a:srcRect/>
          <a:stretch>
            <a:fillRect/>
          </a:stretch>
        </p:blipFill>
        <p:spPr bwMode="auto">
          <a:xfrm>
            <a:off x="8331200" y="228601"/>
            <a:ext cx="3860800" cy="3099662"/>
          </a:xfrm>
          <a:prstGeom prst="rect">
            <a:avLst/>
          </a:prstGeom>
          <a:noFill/>
          <a:ln w="76200">
            <a:solidFill>
              <a:schemeClr val="accent2">
                <a:lumMod val="75000"/>
              </a:schemeClr>
            </a:solidFill>
          </a:ln>
          <a:effectLst>
            <a:glow rad="228600">
              <a:schemeClr val="accent1">
                <a:satMod val="175000"/>
                <a:alpha val="40000"/>
              </a:schemeClr>
            </a:glow>
          </a:effectLst>
          <a:scene3d>
            <a:camera prst="orthographicFront"/>
            <a:lightRig rig="threePt" dir="t"/>
          </a:scene3d>
          <a:sp3d>
            <a:bevelT w="101600" prst="riblet"/>
          </a:sp3d>
        </p:spPr>
      </p:pic>
      <p:pic>
        <p:nvPicPr>
          <p:cNvPr id="4" name="Picture 6" descr="D:\Mowmita\Profession\fisher.jpg">
            <a:extLst>
              <a:ext uri="{FF2B5EF4-FFF2-40B4-BE49-F238E27FC236}">
                <a16:creationId xmlns:a16="http://schemas.microsoft.com/office/drawing/2014/main" id="{954BBBF1-C8E8-98FD-3CFB-43D4C168EE75}"/>
              </a:ext>
            </a:extLst>
          </p:cNvPr>
          <p:cNvPicPr>
            <a:picLocks noChangeAspect="1" noChangeArrowheads="1"/>
          </p:cNvPicPr>
          <p:nvPr/>
        </p:nvPicPr>
        <p:blipFill>
          <a:blip r:embed="rId3"/>
          <a:srcRect/>
          <a:stretch>
            <a:fillRect/>
          </a:stretch>
        </p:blipFill>
        <p:spPr bwMode="auto">
          <a:xfrm>
            <a:off x="4165600" y="228600"/>
            <a:ext cx="3962400" cy="3733800"/>
          </a:xfrm>
          <a:prstGeom prst="rect">
            <a:avLst/>
          </a:prstGeom>
          <a:noFill/>
          <a:ln w="76200">
            <a:solidFill>
              <a:schemeClr val="accent2">
                <a:lumMod val="75000"/>
              </a:schemeClr>
            </a:solidFill>
          </a:ln>
          <a:effectLst>
            <a:glow rad="228600">
              <a:schemeClr val="accent1">
                <a:satMod val="175000"/>
                <a:alpha val="40000"/>
              </a:schemeClr>
            </a:glow>
          </a:effectLst>
        </p:spPr>
      </p:pic>
      <p:pic>
        <p:nvPicPr>
          <p:cNvPr id="5" name="Picture 10" descr="D:\Mowmita\Profession\hill44.jpg">
            <a:extLst>
              <a:ext uri="{FF2B5EF4-FFF2-40B4-BE49-F238E27FC236}">
                <a16:creationId xmlns:a16="http://schemas.microsoft.com/office/drawing/2014/main" id="{FB402094-6BC3-7D67-B2A6-7FD921C6F39F}"/>
              </a:ext>
            </a:extLst>
          </p:cNvPr>
          <p:cNvPicPr>
            <a:picLocks noChangeAspect="1" noChangeArrowheads="1"/>
          </p:cNvPicPr>
          <p:nvPr/>
        </p:nvPicPr>
        <p:blipFill>
          <a:blip r:embed="rId4"/>
          <a:srcRect/>
          <a:stretch>
            <a:fillRect/>
          </a:stretch>
        </p:blipFill>
        <p:spPr bwMode="auto">
          <a:xfrm>
            <a:off x="8268788" y="3505200"/>
            <a:ext cx="3923211" cy="3124200"/>
          </a:xfrm>
          <a:prstGeom prst="rect">
            <a:avLst/>
          </a:prstGeom>
          <a:noFill/>
          <a:ln w="76200">
            <a:solidFill>
              <a:schemeClr val="accent2">
                <a:lumMod val="75000"/>
              </a:schemeClr>
            </a:solidFill>
          </a:ln>
          <a:effectLst>
            <a:glow rad="228600">
              <a:schemeClr val="accent1">
                <a:satMod val="175000"/>
                <a:alpha val="40000"/>
              </a:schemeClr>
            </a:glow>
          </a:effectLst>
        </p:spPr>
      </p:pic>
      <p:pic>
        <p:nvPicPr>
          <p:cNvPr id="6" name="Picture 13" descr="D:\Mowmita\Profession\kamar33.jpg">
            <a:extLst>
              <a:ext uri="{FF2B5EF4-FFF2-40B4-BE49-F238E27FC236}">
                <a16:creationId xmlns:a16="http://schemas.microsoft.com/office/drawing/2014/main" id="{2D7F87E1-63CF-6885-839F-51368CB58544}"/>
              </a:ext>
            </a:extLst>
          </p:cNvPr>
          <p:cNvPicPr>
            <a:picLocks noChangeAspect="1" noChangeArrowheads="1"/>
          </p:cNvPicPr>
          <p:nvPr/>
        </p:nvPicPr>
        <p:blipFill>
          <a:blip r:embed="rId5"/>
          <a:srcRect/>
          <a:stretch>
            <a:fillRect/>
          </a:stretch>
        </p:blipFill>
        <p:spPr bwMode="auto">
          <a:xfrm>
            <a:off x="203200" y="251848"/>
            <a:ext cx="3860800" cy="3177153"/>
          </a:xfrm>
          <a:prstGeom prst="rect">
            <a:avLst/>
          </a:prstGeom>
          <a:noFill/>
          <a:ln w="76200">
            <a:solidFill>
              <a:schemeClr val="accent2">
                <a:lumMod val="75000"/>
              </a:schemeClr>
            </a:solidFill>
          </a:ln>
          <a:effectLst>
            <a:glow rad="228600">
              <a:schemeClr val="accent1">
                <a:satMod val="175000"/>
                <a:alpha val="40000"/>
              </a:schemeClr>
            </a:glow>
          </a:effectLst>
        </p:spPr>
      </p:pic>
      <p:sp>
        <p:nvSpPr>
          <p:cNvPr id="8" name="TextBox 7">
            <a:extLst>
              <a:ext uri="{FF2B5EF4-FFF2-40B4-BE49-F238E27FC236}">
                <a16:creationId xmlns:a16="http://schemas.microsoft.com/office/drawing/2014/main" id="{195D25A7-6E30-982B-D81B-4B5983EFA7AF}"/>
              </a:ext>
            </a:extLst>
          </p:cNvPr>
          <p:cNvSpPr txBox="1"/>
          <p:nvPr/>
        </p:nvSpPr>
        <p:spPr>
          <a:xfrm>
            <a:off x="4203700" y="4038600"/>
            <a:ext cx="3886200" cy="2646878"/>
          </a:xfrm>
          <a:prstGeom prst="rect">
            <a:avLst/>
          </a:prstGeom>
          <a:effectLst>
            <a:glow rad="228600">
              <a:schemeClr val="accent1">
                <a:satMod val="175000"/>
                <a:alpha val="40000"/>
              </a:schemeClr>
            </a:glo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eaLnBrk="1" fontAlgn="auto" hangingPunct="1">
              <a:spcBef>
                <a:spcPts val="0"/>
              </a:spcBef>
              <a:spcAft>
                <a:spcPts val="0"/>
              </a:spcAft>
              <a:defRPr/>
            </a:pPr>
            <a:r>
              <a:rPr lang="en-US" sz="166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vro"/>
                <a:cs typeface="SutonnyMJ" pitchFamily="2" charset="0"/>
              </a:rPr>
              <a:t>বৃত্তি</a:t>
            </a:r>
            <a:endParaRPr lang="en-US" sz="44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Avro"/>
              <a:cs typeface="SutonnyMJ" pitchFamily="2" charset="0"/>
            </a:endParaRPr>
          </a:p>
        </p:txBody>
      </p:sp>
      <p:pic>
        <p:nvPicPr>
          <p:cNvPr id="9" name="Picture 8" descr="nnn8.jpeg">
            <a:extLst>
              <a:ext uri="{FF2B5EF4-FFF2-40B4-BE49-F238E27FC236}">
                <a16:creationId xmlns:a16="http://schemas.microsoft.com/office/drawing/2014/main" id="{622372ED-3925-21F6-FF11-B17C883FDBF4}"/>
              </a:ext>
            </a:extLst>
          </p:cNvPr>
          <p:cNvPicPr>
            <a:picLocks noChangeAspect="1"/>
          </p:cNvPicPr>
          <p:nvPr/>
        </p:nvPicPr>
        <p:blipFill>
          <a:blip r:embed="rId6"/>
          <a:srcRect l="17121" t="15238" r="8689" b="31429"/>
          <a:stretch>
            <a:fillRect/>
          </a:stretch>
        </p:blipFill>
        <p:spPr>
          <a:xfrm>
            <a:off x="174173" y="3569678"/>
            <a:ext cx="3889827" cy="3059722"/>
          </a:xfrm>
          <a:prstGeom prst="rect">
            <a:avLst/>
          </a:prstGeom>
          <a:ln w="76200" cap="sq">
            <a:solidFill>
              <a:schemeClr val="accent2">
                <a:lumMod val="75000"/>
              </a:schemeClr>
            </a:solidFill>
            <a:prstDash val="solid"/>
            <a:miter lim="800000"/>
          </a:ln>
          <a:effectLst>
            <a:glow rad="228600">
              <a:schemeClr val="accent1">
                <a:satMod val="175000"/>
                <a:alpha val="40000"/>
              </a:schemeClr>
            </a:glow>
            <a:outerShdw blurRad="50800" dist="38100" dir="2700000" algn="tl" rotWithShape="0">
              <a:srgbClr val="000000">
                <a:alpha val="43000"/>
              </a:srgb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4)">
                                      <p:cBhvr>
                                        <p:cTn id="12" dur="2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4)">
                                      <p:cBhvr>
                                        <p:cTn id="17" dur="20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4)">
                                      <p:cBhvr>
                                        <p:cTn id="22" dur="20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heel(4)">
                                      <p:cBhvr>
                                        <p:cTn id="2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8202FB-546D-BD8C-F46D-E62F8707B552}"/>
              </a:ext>
            </a:extLst>
          </p:cNvPr>
          <p:cNvSpPr txBox="1"/>
          <p:nvPr/>
        </p:nvSpPr>
        <p:spPr>
          <a:xfrm>
            <a:off x="228600" y="152400"/>
            <a:ext cx="11734800" cy="2032000"/>
          </a:xfrm>
          <a:prstGeom prst="rect">
            <a:avLst/>
          </a:prstGeom>
          <a:ln/>
        </p:spPr>
        <p:style>
          <a:lnRef idx="2">
            <a:schemeClr val="accent6"/>
          </a:lnRef>
          <a:fillRef idx="1">
            <a:schemeClr val="lt1"/>
          </a:fillRef>
          <a:effectRef idx="0">
            <a:schemeClr val="accent6"/>
          </a:effectRef>
          <a:fontRef idx="minor">
            <a:schemeClr val="dk1"/>
          </a:fontRef>
        </p:style>
        <p:txBody>
          <a:bodyPr>
            <a:spAutoFit/>
          </a:bodyPr>
          <a:lstStyle/>
          <a:p>
            <a:pPr algn="ctr" eaLnBrk="1" fontAlgn="auto" hangingPunct="1">
              <a:spcBef>
                <a:spcPts val="0"/>
              </a:spcBef>
              <a:spcAft>
                <a:spcPts val="0"/>
              </a:spcAft>
              <a:defRPr/>
            </a:pPr>
            <a:r>
              <a:rPr lang="en-US" sz="7200" dirty="0"/>
              <a:t> </a:t>
            </a:r>
            <a:endParaRPr lang="en-US" sz="7200" dirty="0">
              <a:latin typeface="SutonnyMJ" pitchFamily="2" charset="0"/>
              <a:cs typeface="SutonnyMJ" pitchFamily="2" charset="0"/>
            </a:endParaRPr>
          </a:p>
          <a:p>
            <a:pPr algn="just" eaLnBrk="1" fontAlgn="auto" hangingPunct="1">
              <a:spcBef>
                <a:spcPts val="0"/>
              </a:spcBef>
              <a:spcAft>
                <a:spcPts val="0"/>
              </a:spcAft>
              <a:defRPr/>
            </a:pPr>
            <a:endParaRPr lang="en-US" sz="5400" u="sng" dirty="0">
              <a:latin typeface="SutonnyMJ" pitchFamily="2" charset="0"/>
              <a:cs typeface="SutonnyMJ" pitchFamily="2" charset="0"/>
            </a:endParaRPr>
          </a:p>
        </p:txBody>
      </p:sp>
      <p:sp>
        <p:nvSpPr>
          <p:cNvPr id="3" name="Bevel 2">
            <a:extLst>
              <a:ext uri="{FF2B5EF4-FFF2-40B4-BE49-F238E27FC236}">
                <a16:creationId xmlns:a16="http://schemas.microsoft.com/office/drawing/2014/main" id="{2C7D6554-DCF4-585C-1D9F-BC9C00D7ACDF}"/>
              </a:ext>
            </a:extLst>
          </p:cNvPr>
          <p:cNvSpPr/>
          <p:nvPr/>
        </p:nvSpPr>
        <p:spPr>
          <a:xfrm>
            <a:off x="0" y="76200"/>
            <a:ext cx="12192000" cy="1524000"/>
          </a:xfrm>
          <a:prstGeom prst="bevel">
            <a:avLst/>
          </a:prstGeom>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96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vro"/>
                <a:cs typeface="SutonnyMJ" pitchFamily="2" charset="0"/>
              </a:rPr>
              <a:t>বৃত্তি</a:t>
            </a:r>
            <a:endParaRPr lang="en-US" sz="40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Avro"/>
              <a:cs typeface="SutonnyMJ" pitchFamily="2" charset="0"/>
            </a:endParaRPr>
          </a:p>
        </p:txBody>
      </p:sp>
      <p:sp>
        <p:nvSpPr>
          <p:cNvPr id="5" name="Bevel 4">
            <a:extLst>
              <a:ext uri="{FF2B5EF4-FFF2-40B4-BE49-F238E27FC236}">
                <a16:creationId xmlns:a16="http://schemas.microsoft.com/office/drawing/2014/main" id="{A6B668FF-DC97-3DA6-930E-C363C79F55B1}"/>
              </a:ext>
            </a:extLst>
          </p:cNvPr>
          <p:cNvSpPr/>
          <p:nvPr/>
        </p:nvSpPr>
        <p:spPr>
          <a:xfrm>
            <a:off x="0" y="1752600"/>
            <a:ext cx="12192000" cy="5105400"/>
          </a:xfrm>
          <a:prstGeom prst="bevel">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r>
              <a:rPr lang="as-IN" sz="4400" dirty="0">
                <a:latin typeface="Avro"/>
                <a:cs typeface="SutonnyMJ" pitchFamily="2" charset="0"/>
              </a:rPr>
              <a:t>বৃত্তির ইংরেজি প্রতিশব্দ </a:t>
            </a:r>
            <a:r>
              <a:rPr lang="en-US" sz="4400" dirty="0">
                <a:latin typeface="Avro"/>
                <a:cs typeface="SutonnyMJ" pitchFamily="2" charset="0"/>
              </a:rPr>
              <a:t>Occupation । </a:t>
            </a:r>
            <a:r>
              <a:rPr lang="as-IN" sz="4400" dirty="0">
                <a:latin typeface="Avro"/>
                <a:cs typeface="SutonnyMJ" pitchFamily="2" charset="0"/>
              </a:rPr>
              <a:t>বৃত্তি হলো জীবন ধারণের সাধারণ উপায়। তার জন্য কোনো তাত্ত্বিক বা ব্যবহারিক জ্ঞানের বিশেষ প্রয়োজন হয় না। এক কথায় জীবিকা নির্বাহের জন্য মানুষ যে কাজ করে অর্থ উপার্জন করে তাকেই বৃত্তি বলে। উদাহরণস্বরূপ কুলি, মজুর, অদক্ষ কৃষক, তাঁতি, জেলে, কামার, কুমার ইত্যাদি।</a:t>
            </a:r>
            <a:endParaRPr lang="en-US" sz="4400" dirty="0">
              <a:latin typeface="Avro"/>
              <a:cs typeface="SutonnyMJ" pitchFamily="2"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Documents and Settings\Haider\Desktop\IMG0039A.jpg">
            <a:extLst>
              <a:ext uri="{FF2B5EF4-FFF2-40B4-BE49-F238E27FC236}">
                <a16:creationId xmlns:a16="http://schemas.microsoft.com/office/drawing/2014/main" id="{87D1C621-8F7F-19DA-650E-9A3A2BFB8894}"/>
              </a:ext>
            </a:extLst>
          </p:cNvPr>
          <p:cNvPicPr>
            <a:picLocks noChangeAspect="1" noChangeArrowheads="1"/>
          </p:cNvPicPr>
          <p:nvPr/>
        </p:nvPicPr>
        <p:blipFill>
          <a:blip r:embed="rId2"/>
          <a:srcRect r="17500"/>
          <a:stretch>
            <a:fillRect/>
          </a:stretch>
        </p:blipFill>
        <p:spPr bwMode="auto">
          <a:xfrm>
            <a:off x="203200" y="228600"/>
            <a:ext cx="5588000" cy="2841978"/>
          </a:xfrm>
          <a:prstGeom prst="rect">
            <a:avLst/>
          </a:prstGeom>
          <a:ln w="190500" cap="sq">
            <a:solidFill>
              <a:srgbClr val="C8C6BD"/>
            </a:solidFill>
            <a:prstDash val="solid"/>
            <a:miter lim="800000"/>
          </a:ln>
          <a:effectLst>
            <a:glow rad="228600">
              <a:schemeClr val="accent2">
                <a:satMod val="175000"/>
                <a:alpha val="40000"/>
              </a:schemeClr>
            </a:glow>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softRound"/>
            <a:extrusionClr>
              <a:srgbClr val="000000"/>
            </a:extrusionClr>
          </a:sp3d>
        </p:spPr>
      </p:pic>
      <p:pic>
        <p:nvPicPr>
          <p:cNvPr id="2" name="Picture 1" descr="gfg.jpeg">
            <a:extLst>
              <a:ext uri="{FF2B5EF4-FFF2-40B4-BE49-F238E27FC236}">
                <a16:creationId xmlns:a16="http://schemas.microsoft.com/office/drawing/2014/main" id="{17AE5FF9-50BB-2DF8-B2B1-5B2EBC13FFDC}"/>
              </a:ext>
            </a:extLst>
          </p:cNvPr>
          <p:cNvPicPr>
            <a:picLocks noChangeAspect="1"/>
          </p:cNvPicPr>
          <p:nvPr/>
        </p:nvPicPr>
        <p:blipFill>
          <a:blip r:embed="rId3"/>
          <a:stretch>
            <a:fillRect/>
          </a:stretch>
        </p:blipFill>
        <p:spPr>
          <a:xfrm>
            <a:off x="6096000" y="228601"/>
            <a:ext cx="5892800" cy="2819399"/>
          </a:xfrm>
          <a:prstGeom prst="rect">
            <a:avLst/>
          </a:prstGeom>
          <a:ln w="190500" cap="sq">
            <a:solidFill>
              <a:srgbClr val="C8C6BD"/>
            </a:solidFill>
            <a:prstDash val="solid"/>
            <a:miter lim="800000"/>
          </a:ln>
          <a:effectLst>
            <a:glow rad="228600">
              <a:schemeClr val="accent2">
                <a:satMod val="175000"/>
                <a:alpha val="40000"/>
              </a:schemeClr>
            </a:glow>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softRound"/>
            <a:extrusionClr>
              <a:srgbClr val="000000"/>
            </a:extrusionClr>
          </a:sp3d>
        </p:spPr>
      </p:pic>
      <p:pic>
        <p:nvPicPr>
          <p:cNvPr id="1026" name="Picture 2" descr="D:\ALL EXAM\Spasal  folder\spacial picture\New folder (2)\Screenshot_20200624-085506 - Copy.png">
            <a:extLst>
              <a:ext uri="{FF2B5EF4-FFF2-40B4-BE49-F238E27FC236}">
                <a16:creationId xmlns:a16="http://schemas.microsoft.com/office/drawing/2014/main" id="{AC79E459-1D19-D7DA-D15A-68E50CFBFB68}"/>
              </a:ext>
            </a:extLst>
          </p:cNvPr>
          <p:cNvPicPr>
            <a:picLocks noChangeAspect="1" noChangeArrowheads="1"/>
          </p:cNvPicPr>
          <p:nvPr/>
        </p:nvPicPr>
        <p:blipFill>
          <a:blip r:embed="rId4"/>
          <a:srcRect/>
          <a:stretch>
            <a:fillRect/>
          </a:stretch>
        </p:blipFill>
        <p:spPr bwMode="auto">
          <a:xfrm>
            <a:off x="101600" y="3505201"/>
            <a:ext cx="5689600" cy="3167743"/>
          </a:xfrm>
          <a:prstGeom prst="rect">
            <a:avLst/>
          </a:prstGeom>
          <a:ln w="190500" cap="sq">
            <a:solidFill>
              <a:schemeClr val="bg1">
                <a:lumMod val="50000"/>
              </a:schemeClr>
            </a:solidFill>
            <a:prstDash val="solid"/>
            <a:miter lim="800000"/>
          </a:ln>
          <a:effectLst>
            <a:glow rad="228600">
              <a:schemeClr val="accent2">
                <a:satMod val="175000"/>
                <a:alpha val="40000"/>
              </a:schemeClr>
            </a:glow>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softRound"/>
            <a:extrusionClr>
              <a:srgbClr val="000000"/>
            </a:extrusionClr>
          </a:sp3d>
        </p:spPr>
      </p:pic>
      <p:pic>
        <p:nvPicPr>
          <p:cNvPr id="1027" name="Picture 3" descr="D:\ALL EXAM\Spasal  folder\spacial picture\New folder (2)\Screenshot_20200624-085506 - Copy (2).png">
            <a:extLst>
              <a:ext uri="{FF2B5EF4-FFF2-40B4-BE49-F238E27FC236}">
                <a16:creationId xmlns:a16="http://schemas.microsoft.com/office/drawing/2014/main" id="{93DC407E-D524-3550-965A-767569AB50CB}"/>
              </a:ext>
            </a:extLst>
          </p:cNvPr>
          <p:cNvPicPr>
            <a:picLocks noChangeAspect="1" noChangeArrowheads="1"/>
          </p:cNvPicPr>
          <p:nvPr/>
        </p:nvPicPr>
        <p:blipFill>
          <a:blip r:embed="rId5"/>
          <a:srcRect/>
          <a:stretch>
            <a:fillRect/>
          </a:stretch>
        </p:blipFill>
        <p:spPr bwMode="auto">
          <a:xfrm>
            <a:off x="6145427" y="3505200"/>
            <a:ext cx="5843373" cy="3200400"/>
          </a:xfrm>
          <a:prstGeom prst="rect">
            <a:avLst/>
          </a:prstGeom>
          <a:ln w="190500" cap="sq">
            <a:solidFill>
              <a:schemeClr val="bg1">
                <a:lumMod val="50000"/>
              </a:schemeClr>
            </a:solidFill>
            <a:prstDash val="solid"/>
            <a:miter lim="800000"/>
          </a:ln>
          <a:effectLst>
            <a:glow rad="228600">
              <a:schemeClr val="accent2">
                <a:satMod val="175000"/>
                <a:alpha val="40000"/>
              </a:schemeClr>
            </a:glow>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softRound"/>
            <a:extrusionClr>
              <a:srgbClr val="000000"/>
            </a:extrusionClr>
          </a:sp3d>
        </p:spPr>
      </p:pic>
      <p:sp>
        <p:nvSpPr>
          <p:cNvPr id="658" name="TextBox 657">
            <a:extLst>
              <a:ext uri="{FF2B5EF4-FFF2-40B4-BE49-F238E27FC236}">
                <a16:creationId xmlns:a16="http://schemas.microsoft.com/office/drawing/2014/main" id="{CC6DA2ED-BF89-A763-0AA1-176B53E13000}"/>
              </a:ext>
            </a:extLst>
          </p:cNvPr>
          <p:cNvSpPr txBox="1"/>
          <p:nvPr/>
        </p:nvSpPr>
        <p:spPr>
          <a:xfrm>
            <a:off x="1828800" y="2667001"/>
            <a:ext cx="8229600" cy="1384995"/>
          </a:xfrm>
          <a:prstGeom prst="rect">
            <a:avLst/>
          </a:prstGeom>
          <a:noFill/>
        </p:spPr>
        <p:txBody>
          <a:bodyPr>
            <a:spAutoFit/>
          </a:bodyPr>
          <a:lstStyle/>
          <a:p>
            <a:pPr algn="ctr" eaLnBrk="1" fontAlgn="auto" hangingPunct="1">
              <a:spcBef>
                <a:spcPts val="0"/>
              </a:spcBef>
              <a:spcAft>
                <a:spcPts val="0"/>
              </a:spcAft>
              <a:defRPr/>
            </a:pPr>
            <a:r>
              <a:rPr lang="en-US" sz="6600" b="1" dirty="0" err="1">
                <a:ln w="12700">
                  <a:solidFill>
                    <a:schemeClr val="tx2">
                      <a:satMod val="155000"/>
                    </a:schemeClr>
                  </a:solidFill>
                  <a:prstDash val="solid"/>
                </a:ln>
                <a:effectLst>
                  <a:outerShdw blurRad="41275" dist="20320" dir="1800000" algn="tl" rotWithShape="0">
                    <a:srgbClr val="000000">
                      <a:alpha val="40000"/>
                    </a:srgbClr>
                  </a:outerShdw>
                </a:effectLst>
                <a:latin typeface="RinkiyMJ" pitchFamily="2" charset="0"/>
                <a:cs typeface="RinkiyMJ" pitchFamily="2" charset="0"/>
              </a:rPr>
              <a:t>পেশা</a:t>
            </a:r>
            <a:endParaRPr lang="en-US" sz="1100" b="1" dirty="0">
              <a:ln w="12700">
                <a:solidFill>
                  <a:schemeClr val="tx2">
                    <a:satMod val="155000"/>
                  </a:schemeClr>
                </a:solidFill>
                <a:prstDash val="solid"/>
              </a:ln>
              <a:effectLst>
                <a:outerShdw blurRad="41275" dist="20320" dir="1800000" algn="tl" rotWithShape="0">
                  <a:srgbClr val="000000">
                    <a:alpha val="40000"/>
                  </a:srgbClr>
                </a:outerShdw>
              </a:effectLst>
              <a:latin typeface="RinkiyMJ" pitchFamily="2" charset="0"/>
              <a:cs typeface="RinkiyMJ" pitchFamily="2" charset="0"/>
            </a:endParaRPr>
          </a:p>
          <a:p>
            <a:pPr eaLnBrk="1" fontAlgn="auto" hangingPunct="1">
              <a:spcBef>
                <a:spcPts val="0"/>
              </a:spcBef>
              <a:spcAft>
                <a:spcPts val="0"/>
              </a:spcAft>
              <a:defRPr/>
            </a:pPr>
            <a:endParaRPr lang="en-US" dirty="0">
              <a:latin typeface="+mn-l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1000"/>
                                        <p:tgtEl>
                                          <p:spTgt spid="1026"/>
                                        </p:tgtEl>
                                      </p:cBhvr>
                                    </p:animEffect>
                                    <p:anim calcmode="lin" valueType="num">
                                      <p:cBhvr>
                                        <p:cTn id="22" dur="1000" fill="hold"/>
                                        <p:tgtEl>
                                          <p:spTgt spid="1026"/>
                                        </p:tgtEl>
                                        <p:attrNameLst>
                                          <p:attrName>ppt_x</p:attrName>
                                        </p:attrNameLst>
                                      </p:cBhvr>
                                      <p:tavLst>
                                        <p:tav tm="0">
                                          <p:val>
                                            <p:strVal val="#ppt_x"/>
                                          </p:val>
                                        </p:tav>
                                        <p:tav tm="100000">
                                          <p:val>
                                            <p:strVal val="#ppt_x"/>
                                          </p:val>
                                        </p:tav>
                                      </p:tavLst>
                                    </p:anim>
                                    <p:anim calcmode="lin" valueType="num">
                                      <p:cBhvr>
                                        <p:cTn id="23"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nodeType="clickEffect">
                                  <p:stCondLst>
                                    <p:cond delay="0"/>
                                  </p:stCondLst>
                                  <p:childTnLst>
                                    <p:set>
                                      <p:cBhvr>
                                        <p:cTn id="27" dur="1" fill="hold">
                                          <p:stCondLst>
                                            <p:cond delay="0"/>
                                          </p:stCondLst>
                                        </p:cTn>
                                        <p:tgtEl>
                                          <p:spTgt spid="1027"/>
                                        </p:tgtEl>
                                        <p:attrNameLst>
                                          <p:attrName>style.visibility</p:attrName>
                                        </p:attrNameLst>
                                      </p:cBhvr>
                                      <p:to>
                                        <p:strVal val="visible"/>
                                      </p:to>
                                    </p:set>
                                    <p:animEffect transition="in" filter="fade">
                                      <p:cBhvr>
                                        <p:cTn id="28" dur="1000"/>
                                        <p:tgtEl>
                                          <p:spTgt spid="1027"/>
                                        </p:tgtEl>
                                      </p:cBhvr>
                                    </p:animEffect>
                                    <p:anim calcmode="lin" valueType="num">
                                      <p:cBhvr>
                                        <p:cTn id="29" dur="1000" fill="hold"/>
                                        <p:tgtEl>
                                          <p:spTgt spid="1027"/>
                                        </p:tgtEl>
                                        <p:attrNameLst>
                                          <p:attrName>ppt_x</p:attrName>
                                        </p:attrNameLst>
                                      </p:cBhvr>
                                      <p:tavLst>
                                        <p:tav tm="0">
                                          <p:val>
                                            <p:strVal val="#ppt_x"/>
                                          </p:val>
                                        </p:tav>
                                        <p:tav tm="100000">
                                          <p:val>
                                            <p:strVal val="#ppt_x"/>
                                          </p:val>
                                        </p:tav>
                                      </p:tavLst>
                                    </p:anim>
                                    <p:anim calcmode="lin" valueType="num">
                                      <p:cBhvr>
                                        <p:cTn id="30"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1" presetClass="entr" presetSubtype="4" fill="hold" nodeType="clickEffect">
                                  <p:stCondLst>
                                    <p:cond delay="0"/>
                                  </p:stCondLst>
                                  <p:childTnLst>
                                    <p:set>
                                      <p:cBhvr>
                                        <p:cTn id="34" dur="1" fill="hold">
                                          <p:stCondLst>
                                            <p:cond delay="0"/>
                                          </p:stCondLst>
                                        </p:cTn>
                                        <p:tgtEl>
                                          <p:spTgt spid="658"/>
                                        </p:tgtEl>
                                        <p:attrNameLst>
                                          <p:attrName>style.visibility</p:attrName>
                                        </p:attrNameLst>
                                      </p:cBhvr>
                                      <p:to>
                                        <p:strVal val="visible"/>
                                      </p:to>
                                    </p:set>
                                    <p:animEffect transition="in" filter="wheel(4)">
                                      <p:cBhvr>
                                        <p:cTn id="35" dur="2000"/>
                                        <p:tgtEl>
                                          <p:spTgt spid="6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B54FC6-BD5B-37E6-E0E7-1D0820098F0F}"/>
              </a:ext>
            </a:extLst>
          </p:cNvPr>
          <p:cNvSpPr txBox="1"/>
          <p:nvPr/>
        </p:nvSpPr>
        <p:spPr>
          <a:xfrm>
            <a:off x="203200" y="152400"/>
            <a:ext cx="11785600" cy="1384300"/>
          </a:xfrm>
          <a:prstGeom prst="rect">
            <a:avLst/>
          </a:prstGeom>
          <a:ln/>
        </p:spPr>
        <p:style>
          <a:lnRef idx="2">
            <a:schemeClr val="accent6"/>
          </a:lnRef>
          <a:fillRef idx="1">
            <a:schemeClr val="lt1"/>
          </a:fillRef>
          <a:effectRef idx="0">
            <a:schemeClr val="accent6"/>
          </a:effectRef>
          <a:fontRef idx="minor">
            <a:schemeClr val="dk1"/>
          </a:fontRef>
        </p:style>
        <p:txBody>
          <a:bodyPr>
            <a:spAutoFit/>
          </a:bodyPr>
          <a:lstStyle/>
          <a:p>
            <a:pPr algn="just" eaLnBrk="1" fontAlgn="auto" hangingPunct="1">
              <a:spcBef>
                <a:spcPts val="0"/>
              </a:spcBef>
              <a:spcAft>
                <a:spcPts val="0"/>
              </a:spcAft>
              <a:defRPr/>
            </a:pPr>
            <a:endParaRPr lang="en-US" sz="1200" u="sng" dirty="0">
              <a:solidFill>
                <a:schemeClr val="tx1"/>
              </a:solidFill>
              <a:latin typeface="SutonnyMJ" pitchFamily="2" charset="0"/>
              <a:cs typeface="SutonnyMJ" pitchFamily="2" charset="0"/>
            </a:endParaRPr>
          </a:p>
          <a:p>
            <a:pPr algn="just" eaLnBrk="1" fontAlgn="auto" hangingPunct="1">
              <a:spcBef>
                <a:spcPts val="0"/>
              </a:spcBef>
              <a:spcAft>
                <a:spcPts val="0"/>
              </a:spcAft>
              <a:defRPr/>
            </a:pPr>
            <a:endParaRPr lang="en-US" sz="3600" dirty="0">
              <a:solidFill>
                <a:schemeClr val="tx1"/>
              </a:solidFill>
              <a:latin typeface="SutonnyMJ" pitchFamily="2" charset="0"/>
              <a:cs typeface="SutonnyMJ" pitchFamily="2" charset="0"/>
            </a:endParaRPr>
          </a:p>
          <a:p>
            <a:pPr algn="just" eaLnBrk="1" fontAlgn="auto" hangingPunct="1">
              <a:spcBef>
                <a:spcPts val="0"/>
              </a:spcBef>
              <a:spcAft>
                <a:spcPts val="0"/>
              </a:spcAft>
              <a:defRPr/>
            </a:pPr>
            <a:endParaRPr lang="en-US" sz="3600" dirty="0">
              <a:solidFill>
                <a:schemeClr val="tx1"/>
              </a:solidFill>
              <a:latin typeface="SutonnyMJ" pitchFamily="2" charset="0"/>
              <a:cs typeface="SutonnyMJ" pitchFamily="2" charset="0"/>
            </a:endParaRPr>
          </a:p>
        </p:txBody>
      </p:sp>
      <p:sp>
        <p:nvSpPr>
          <p:cNvPr id="4" name="Bevel 3">
            <a:extLst>
              <a:ext uri="{FF2B5EF4-FFF2-40B4-BE49-F238E27FC236}">
                <a16:creationId xmlns:a16="http://schemas.microsoft.com/office/drawing/2014/main" id="{355B3AC6-E158-E739-CA33-486DDCC54947}"/>
              </a:ext>
            </a:extLst>
          </p:cNvPr>
          <p:cNvSpPr/>
          <p:nvPr/>
        </p:nvSpPr>
        <p:spPr>
          <a:xfrm>
            <a:off x="0" y="0"/>
            <a:ext cx="12192000" cy="1524000"/>
          </a:xfrm>
          <a:prstGeom prst="bevel">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9600" dirty="0" err="1">
                <a:solidFill>
                  <a:schemeClr val="bg1"/>
                </a:solidFill>
                <a:latin typeface="Avro"/>
                <a:cs typeface="SutonnyMJ" pitchFamily="2" charset="0"/>
              </a:rPr>
              <a:t>পেশা</a:t>
            </a:r>
            <a:endParaRPr lang="en-US" dirty="0">
              <a:solidFill>
                <a:schemeClr val="bg1"/>
              </a:solidFill>
              <a:latin typeface="Avro"/>
              <a:cs typeface="SutonnyMJ" pitchFamily="2" charset="0"/>
            </a:endParaRPr>
          </a:p>
        </p:txBody>
      </p:sp>
      <p:sp>
        <p:nvSpPr>
          <p:cNvPr id="5" name="Bevel 4">
            <a:extLst>
              <a:ext uri="{FF2B5EF4-FFF2-40B4-BE49-F238E27FC236}">
                <a16:creationId xmlns:a16="http://schemas.microsoft.com/office/drawing/2014/main" id="{BC2C93D5-18AA-DDAA-244E-32A8743F2EEC}"/>
              </a:ext>
            </a:extLst>
          </p:cNvPr>
          <p:cNvSpPr/>
          <p:nvPr/>
        </p:nvSpPr>
        <p:spPr>
          <a:xfrm>
            <a:off x="0" y="1676400"/>
            <a:ext cx="12192000" cy="5105400"/>
          </a:xfrm>
          <a:prstGeom prst="bevel">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r>
              <a:rPr lang="as-IN" sz="3200" dirty="0">
                <a:solidFill>
                  <a:schemeClr val="bg1"/>
                </a:solidFill>
                <a:latin typeface="Avro"/>
                <a:cs typeface="SutonnyMJ" pitchFamily="2" charset="0"/>
              </a:rPr>
              <a:t>পেশার ইংরেজি প্রতিশব্দ হলো </a:t>
            </a:r>
            <a:r>
              <a:rPr lang="en-US" sz="3200" dirty="0">
                <a:solidFill>
                  <a:schemeClr val="bg1"/>
                </a:solidFill>
                <a:latin typeface="Avro"/>
                <a:cs typeface="SutonnyMJ" pitchFamily="2" charset="0"/>
              </a:rPr>
              <a:t>Profession. </a:t>
            </a:r>
            <a:r>
              <a:rPr lang="as-IN" sz="3200" dirty="0">
                <a:solidFill>
                  <a:schemeClr val="bg1"/>
                </a:solidFill>
                <a:latin typeface="Avro"/>
                <a:cs typeface="SutonnyMJ" pitchFamily="2" charset="0"/>
              </a:rPr>
              <a:t>পেশা হলো এমন এক ধরনের বৃত্তি বা জীবিকা নির্বাহের বিশেষ পন্থা, যেখানে নির্দিষ্ট বিষয় বা ক্ষেত্রে তাত্ত্বিক ও ব্যবহারিক জ্ঞান অর্জন করে যথাযথ দক্ষতা, নৈপুণ্যতা ও কৌশলের মাধ্যমে তা বাস্তব ক্ষেত্রে প্রয়োগ করতে হয়।এ ই বেন-এর মতে, "পেশা হলো অন্যকে নির্দেশনা, পরিচালনা ও উপদেশ প্রদানের এমন এক জীবিকা যার জন্য বিশেষ জ্ঞানার্জনের প্রয়োজন।সমাজকর্ম অভিধানে বলা হয়েছে, পেশা হলো এমন একদল জনগোষ্ঠী যারা নির্দিষ্ট সামাজিক প্রয়োজন বা চাহিদা পূরণে অভিন্ন সাধারণ মূল্যবোধ, দক্ষতা, কৌশল, জ্ঞান এবং বিশ্বাস অনুসরণ ও ব্যবহার করে।</a:t>
            </a:r>
            <a:endParaRPr lang="en-US" sz="3200" dirty="0">
              <a:solidFill>
                <a:schemeClr val="bg1"/>
              </a:solidFill>
              <a:latin typeface="Avro"/>
              <a:cs typeface="SutonnyMJ" pitchFamily="2"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E2D0DD-AF43-1DE6-C614-ED3D01CBC4FD}"/>
              </a:ext>
            </a:extLst>
          </p:cNvPr>
          <p:cNvSpPr txBox="1"/>
          <p:nvPr/>
        </p:nvSpPr>
        <p:spPr>
          <a:xfrm>
            <a:off x="203200" y="228600"/>
            <a:ext cx="11760200" cy="1416050"/>
          </a:xfrm>
          <a:prstGeom prst="rect">
            <a:avLst/>
          </a:prstGeom>
          <a:ln/>
        </p:spPr>
        <p:style>
          <a:lnRef idx="2">
            <a:schemeClr val="accent6"/>
          </a:lnRef>
          <a:fillRef idx="1">
            <a:schemeClr val="lt1"/>
          </a:fillRef>
          <a:effectRef idx="0">
            <a:schemeClr val="accent6"/>
          </a:effectRef>
          <a:fontRef idx="minor">
            <a:schemeClr val="dk1"/>
          </a:fontRef>
        </p:style>
        <p:txBody>
          <a:bodyPr>
            <a:spAutoFit/>
          </a:bodyPr>
          <a:lstStyle/>
          <a:p>
            <a:pPr algn="ctr" eaLnBrk="1" fontAlgn="auto" hangingPunct="1">
              <a:spcBef>
                <a:spcPts val="0"/>
              </a:spcBef>
              <a:spcAft>
                <a:spcPts val="0"/>
              </a:spcAft>
              <a:defRPr/>
            </a:pPr>
            <a:endParaRPr lang="en-US" sz="2000" u="sng" dirty="0">
              <a:solidFill>
                <a:schemeClr val="tx1"/>
              </a:solidFill>
              <a:latin typeface="SutonnyMJ" pitchFamily="2" charset="0"/>
              <a:cs typeface="SutonnyMJ" pitchFamily="2" charset="0"/>
            </a:endParaRPr>
          </a:p>
          <a:p>
            <a:pPr eaLnBrk="1" fontAlgn="auto" hangingPunct="1">
              <a:lnSpc>
                <a:spcPct val="150000"/>
              </a:lnSpc>
              <a:spcBef>
                <a:spcPts val="0"/>
              </a:spcBef>
              <a:spcAft>
                <a:spcPts val="0"/>
              </a:spcAft>
              <a:defRPr/>
            </a:pPr>
            <a:endParaRPr lang="en-US" sz="4400" dirty="0">
              <a:solidFill>
                <a:schemeClr val="tx1"/>
              </a:solidFill>
              <a:latin typeface="SutonnyMJ" pitchFamily="2" charset="0"/>
              <a:cs typeface="SutonnyMJ" pitchFamily="2" charset="0"/>
            </a:endParaRPr>
          </a:p>
        </p:txBody>
      </p:sp>
      <p:sp>
        <p:nvSpPr>
          <p:cNvPr id="3" name="Bevel 2">
            <a:extLst>
              <a:ext uri="{FF2B5EF4-FFF2-40B4-BE49-F238E27FC236}">
                <a16:creationId xmlns:a16="http://schemas.microsoft.com/office/drawing/2014/main" id="{11C64F72-018B-CC9C-40C6-F9CBDD57F2A1}"/>
              </a:ext>
            </a:extLst>
          </p:cNvPr>
          <p:cNvSpPr/>
          <p:nvPr/>
        </p:nvSpPr>
        <p:spPr>
          <a:xfrm>
            <a:off x="0" y="76200"/>
            <a:ext cx="12192000" cy="1447800"/>
          </a:xfrm>
          <a:prstGeom prst="bevel">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as-IN" sz="6000" dirty="0">
                <a:solidFill>
                  <a:schemeClr val="bg1"/>
                </a:solidFill>
                <a:latin typeface="SutonnyMJ" pitchFamily="2" charset="0"/>
                <a:cs typeface="SutonnyMJ" pitchFamily="2" charset="0"/>
              </a:rPr>
              <a:t>পেশার মানদন্ড বা বৈশিষ্ট্য :</a:t>
            </a:r>
            <a:endParaRPr lang="en-US" sz="6000" dirty="0">
              <a:solidFill>
                <a:schemeClr val="bg1"/>
              </a:solidFill>
              <a:latin typeface="SutonnyMJ" pitchFamily="2" charset="0"/>
              <a:cs typeface="SutonnyMJ" pitchFamily="2" charset="0"/>
            </a:endParaRPr>
          </a:p>
        </p:txBody>
      </p:sp>
      <p:sp>
        <p:nvSpPr>
          <p:cNvPr id="4" name="Bevel 3">
            <a:extLst>
              <a:ext uri="{FF2B5EF4-FFF2-40B4-BE49-F238E27FC236}">
                <a16:creationId xmlns:a16="http://schemas.microsoft.com/office/drawing/2014/main" id="{6AB1D3A6-D9AA-F03E-229C-7FD39422C861}"/>
              </a:ext>
            </a:extLst>
          </p:cNvPr>
          <p:cNvSpPr/>
          <p:nvPr/>
        </p:nvSpPr>
        <p:spPr>
          <a:xfrm>
            <a:off x="0" y="1752600"/>
            <a:ext cx="12192000" cy="5029200"/>
          </a:xfrm>
          <a:prstGeom prst="bevel">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50000"/>
              </a:lnSpc>
              <a:spcBef>
                <a:spcPts val="0"/>
              </a:spcBef>
              <a:spcAft>
                <a:spcPts val="0"/>
              </a:spcAft>
              <a:defRPr/>
            </a:pPr>
            <a:r>
              <a:rPr lang="as-IN" sz="4000" dirty="0">
                <a:solidFill>
                  <a:schemeClr val="bg1"/>
                </a:solidFill>
                <a:latin typeface="SutonnyMJ" pitchFamily="2" charset="0"/>
                <a:cs typeface="SutonnyMJ" pitchFamily="2" charset="0"/>
              </a:rPr>
              <a:t>১। বিশেষ জ্ঞান।</a:t>
            </a:r>
          </a:p>
          <a:p>
            <a:pPr eaLnBrk="1" fontAlgn="auto" hangingPunct="1">
              <a:lnSpc>
                <a:spcPct val="150000"/>
              </a:lnSpc>
              <a:spcBef>
                <a:spcPts val="0"/>
              </a:spcBef>
              <a:spcAft>
                <a:spcPts val="0"/>
              </a:spcAft>
              <a:defRPr/>
            </a:pPr>
            <a:r>
              <a:rPr lang="as-IN" sz="4000" dirty="0">
                <a:solidFill>
                  <a:schemeClr val="bg1"/>
                </a:solidFill>
                <a:latin typeface="SutonnyMJ" pitchFamily="2" charset="0"/>
                <a:cs typeface="SutonnyMJ" pitchFamily="2" charset="0"/>
              </a:rPr>
              <a:t>২। জনকল্যাণমুখী।</a:t>
            </a:r>
          </a:p>
          <a:p>
            <a:pPr eaLnBrk="1" fontAlgn="auto" hangingPunct="1">
              <a:lnSpc>
                <a:spcPct val="150000"/>
              </a:lnSpc>
              <a:spcBef>
                <a:spcPts val="0"/>
              </a:spcBef>
              <a:spcAft>
                <a:spcPts val="0"/>
              </a:spcAft>
              <a:defRPr/>
            </a:pPr>
            <a:r>
              <a:rPr lang="as-IN" sz="4000" dirty="0">
                <a:solidFill>
                  <a:schemeClr val="bg1"/>
                </a:solidFill>
                <a:latin typeface="SutonnyMJ" pitchFamily="2" charset="0"/>
                <a:cs typeface="SutonnyMJ" pitchFamily="2" charset="0"/>
              </a:rPr>
              <a:t>৩। পেশাগত দায়িত্ব ও জবাবদিহিতা।</a:t>
            </a:r>
          </a:p>
          <a:p>
            <a:pPr eaLnBrk="1" fontAlgn="auto" hangingPunct="1">
              <a:lnSpc>
                <a:spcPct val="150000"/>
              </a:lnSpc>
              <a:spcBef>
                <a:spcPts val="0"/>
              </a:spcBef>
              <a:spcAft>
                <a:spcPts val="0"/>
              </a:spcAft>
              <a:defRPr/>
            </a:pPr>
            <a:r>
              <a:rPr lang="as-IN" sz="4000" dirty="0">
                <a:solidFill>
                  <a:schemeClr val="bg1"/>
                </a:solidFill>
                <a:latin typeface="SutonnyMJ" pitchFamily="2" charset="0"/>
                <a:cs typeface="SutonnyMJ" pitchFamily="2" charset="0"/>
              </a:rPr>
              <a:t>৪। পেশাগত সংগঠন।</a:t>
            </a:r>
          </a:p>
          <a:p>
            <a:pPr eaLnBrk="1" fontAlgn="auto" hangingPunct="1">
              <a:lnSpc>
                <a:spcPct val="150000"/>
              </a:lnSpc>
              <a:spcBef>
                <a:spcPts val="0"/>
              </a:spcBef>
              <a:spcAft>
                <a:spcPts val="0"/>
              </a:spcAft>
              <a:defRPr/>
            </a:pPr>
            <a:r>
              <a:rPr lang="as-IN" sz="4000" dirty="0">
                <a:solidFill>
                  <a:schemeClr val="bg1"/>
                </a:solidFill>
                <a:latin typeface="SutonnyMJ" pitchFamily="2" charset="0"/>
                <a:cs typeface="SutonnyMJ" pitchFamily="2" charset="0"/>
              </a:rPr>
              <a:t>৫। সামাজিক স্বীকৃতি।</a:t>
            </a:r>
            <a:endParaRPr lang="en-US" sz="4000" dirty="0">
              <a:solidFill>
                <a:schemeClr val="bg1"/>
              </a:solidFill>
              <a:latin typeface="SutonnyMJ" pitchFamily="2" charset="0"/>
              <a:cs typeface="SutonnyMJ" pitchFamily="2"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FBCC4F-DAF0-5012-D548-48602421A4AC}"/>
              </a:ext>
            </a:extLst>
          </p:cNvPr>
          <p:cNvSpPr txBox="1"/>
          <p:nvPr/>
        </p:nvSpPr>
        <p:spPr>
          <a:xfrm>
            <a:off x="304800" y="1150977"/>
            <a:ext cx="11582400" cy="369332"/>
          </a:xfrm>
          <a:prstGeom prst="rect">
            <a:avLst/>
          </a:prstGeom>
          <a:solidFill>
            <a:srgbClr val="FFC000"/>
          </a:solidFill>
          <a:ln w="57150">
            <a:solidFill>
              <a:srgbClr val="92D050"/>
            </a:solidFill>
          </a:ln>
          <a:effectLst>
            <a:glow rad="228600">
              <a:schemeClr val="accent1">
                <a:satMod val="175000"/>
                <a:alpha val="40000"/>
              </a:schemeClr>
            </a:glow>
          </a:effectLst>
          <a:scene3d>
            <a:camera prst="orthographicFront"/>
            <a:lightRig rig="threePt" dir="t"/>
          </a:scene3d>
          <a:sp3d>
            <a:bevelT prst="angle"/>
          </a:sp3d>
        </p:spPr>
        <p:style>
          <a:lnRef idx="2">
            <a:schemeClr val="accent1"/>
          </a:lnRef>
          <a:fillRef idx="1">
            <a:schemeClr val="lt1"/>
          </a:fillRef>
          <a:effectRef idx="0">
            <a:schemeClr val="accent1"/>
          </a:effectRef>
          <a:fontRef idx="minor">
            <a:schemeClr val="dk1"/>
          </a:fontRef>
        </p:style>
        <p:txBody>
          <a:bodyPr>
            <a:spAutoFit/>
          </a:bodyPr>
          <a:lstStyle/>
          <a:p>
            <a:pPr eaLnBrk="1" fontAlgn="auto" hangingPunct="1">
              <a:spcBef>
                <a:spcPts val="0"/>
              </a:spcBef>
              <a:spcAft>
                <a:spcPts val="0"/>
              </a:spcAft>
              <a:defRPr/>
            </a:pPr>
            <a:endParaRPr lang="en-US" dirty="0">
              <a:solidFill>
                <a:schemeClr val="tx1"/>
              </a:solidFill>
            </a:endParaRPr>
          </a:p>
        </p:txBody>
      </p:sp>
      <p:sp>
        <p:nvSpPr>
          <p:cNvPr id="3" name="Bevel 2">
            <a:extLst>
              <a:ext uri="{FF2B5EF4-FFF2-40B4-BE49-F238E27FC236}">
                <a16:creationId xmlns:a16="http://schemas.microsoft.com/office/drawing/2014/main" id="{9AFC53DF-8619-76EE-90B6-FE74D0727198}"/>
              </a:ext>
            </a:extLst>
          </p:cNvPr>
          <p:cNvSpPr/>
          <p:nvPr/>
        </p:nvSpPr>
        <p:spPr>
          <a:xfrm>
            <a:off x="0" y="0"/>
            <a:ext cx="12192000" cy="1752600"/>
          </a:xfrm>
          <a:prstGeom prst="bevel">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as-IN" sz="7200" dirty="0">
                <a:solidFill>
                  <a:schemeClr val="bg1"/>
                </a:solidFill>
                <a:latin typeface="SutonnyMJ" pitchFamily="2" charset="0"/>
                <a:cs typeface="SutonnyMJ" pitchFamily="2" charset="0"/>
              </a:rPr>
              <a:t>পেশা ও বৃত্তির সম্পর্ক</a:t>
            </a:r>
            <a:endParaRPr lang="en-US" sz="7200" dirty="0">
              <a:solidFill>
                <a:schemeClr val="bg1"/>
              </a:solidFill>
              <a:latin typeface="SutonnyMJ" pitchFamily="2" charset="0"/>
              <a:cs typeface="SutonnyMJ" pitchFamily="2" charset="0"/>
            </a:endParaRPr>
          </a:p>
        </p:txBody>
      </p:sp>
      <p:sp>
        <p:nvSpPr>
          <p:cNvPr id="4" name="Bevel 3">
            <a:extLst>
              <a:ext uri="{FF2B5EF4-FFF2-40B4-BE49-F238E27FC236}">
                <a16:creationId xmlns:a16="http://schemas.microsoft.com/office/drawing/2014/main" id="{E493E48E-1ACE-7C97-AD61-2C4417C083E4}"/>
              </a:ext>
            </a:extLst>
          </p:cNvPr>
          <p:cNvSpPr/>
          <p:nvPr/>
        </p:nvSpPr>
        <p:spPr>
          <a:xfrm>
            <a:off x="0" y="1905000"/>
            <a:ext cx="12192000" cy="4953000"/>
          </a:xfrm>
          <a:prstGeom prst="bevel">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 উভয়ই সেবা।</a:t>
            </a:r>
          </a:p>
          <a:p>
            <a:pPr eaLnBrk="1" fontAlgn="auto" hangingPunct="1">
              <a:spcBef>
                <a:spcPts val="0"/>
              </a:spcBef>
              <a:spcAft>
                <a:spcPts val="0"/>
              </a:spcAft>
              <a:defRPr/>
            </a:pPr>
            <a:endParaRPr lang="as-IN" sz="28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 জীবিকা অর্জন।</a:t>
            </a:r>
          </a:p>
          <a:p>
            <a:pPr eaLnBrk="1" fontAlgn="auto" hangingPunct="1">
              <a:spcBef>
                <a:spcPts val="0"/>
              </a:spcBef>
              <a:spcAft>
                <a:spcPts val="0"/>
              </a:spcAft>
              <a:defRPr/>
            </a:pPr>
            <a:endParaRPr lang="as-IN" sz="28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 শ্রম।</a:t>
            </a:r>
          </a:p>
          <a:p>
            <a:pPr eaLnBrk="1" fontAlgn="auto" hangingPunct="1">
              <a:spcBef>
                <a:spcPts val="0"/>
              </a:spcBef>
              <a:spcAft>
                <a:spcPts val="0"/>
              </a:spcAft>
              <a:defRPr/>
            </a:pPr>
            <a:endParaRPr lang="as-IN" sz="28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 দায়িত্ব।</a:t>
            </a:r>
          </a:p>
          <a:p>
            <a:pPr eaLnBrk="1" fontAlgn="auto" hangingPunct="1">
              <a:spcBef>
                <a:spcPts val="0"/>
              </a:spcBef>
              <a:spcAft>
                <a:spcPts val="0"/>
              </a:spcAft>
              <a:defRPr/>
            </a:pPr>
            <a:endParaRPr lang="as-IN" sz="28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 পরিচিতি।</a:t>
            </a:r>
            <a:endParaRPr lang="en-US" sz="3600" b="1" dirty="0">
              <a:solidFill>
                <a:schemeClr val="bg1"/>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F01A1B-0A19-D8B3-AA03-59A907BCA200}"/>
              </a:ext>
            </a:extLst>
          </p:cNvPr>
          <p:cNvSpPr/>
          <p:nvPr/>
        </p:nvSpPr>
        <p:spPr>
          <a:xfrm>
            <a:off x="0" y="0"/>
            <a:ext cx="12192000" cy="1077218"/>
          </a:xfrm>
          <a:prstGeom prst="rect">
            <a:avLst/>
          </a:prstGeom>
          <a:solidFill>
            <a:srgbClr val="FFC000"/>
          </a:solidFill>
          <a:ln w="57150">
            <a:solidFill>
              <a:srgbClr val="92D050"/>
            </a:solidFill>
          </a:ln>
          <a:effectLst>
            <a:glow rad="228600">
              <a:schemeClr val="accent1">
                <a:satMod val="175000"/>
                <a:alpha val="40000"/>
              </a:schemeClr>
            </a:glow>
          </a:effectLst>
          <a:scene3d>
            <a:camera prst="orthographicFront"/>
            <a:lightRig rig="threePt" dir="t"/>
          </a:scene3d>
          <a:sp3d>
            <a:bevelT prst="angle"/>
          </a:sp3d>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ts val="0"/>
              </a:spcBef>
              <a:spcAft>
                <a:spcPts val="0"/>
              </a:spcAft>
              <a:defRPr/>
            </a:pPr>
            <a:endParaRPr lang="en-US" sz="3200" dirty="0">
              <a:solidFill>
                <a:schemeClr val="tx1"/>
              </a:solidFill>
              <a:latin typeface="SutonnyMJ" pitchFamily="2" charset="0"/>
              <a:cs typeface="SutonnyMJ" pitchFamily="2" charset="0"/>
            </a:endParaRPr>
          </a:p>
          <a:p>
            <a:pPr algn="ctr" eaLnBrk="1" fontAlgn="auto" hangingPunct="1">
              <a:spcBef>
                <a:spcPts val="0"/>
              </a:spcBef>
              <a:spcAft>
                <a:spcPts val="0"/>
              </a:spcAft>
              <a:defRPr/>
            </a:pPr>
            <a:endParaRPr lang="en-US" sz="3200" dirty="0">
              <a:solidFill>
                <a:schemeClr val="tx1"/>
              </a:solidFill>
              <a:latin typeface="SutonnyMJ" pitchFamily="2" charset="0"/>
              <a:cs typeface="SutonnyMJ" pitchFamily="2" charset="0"/>
            </a:endParaRPr>
          </a:p>
        </p:txBody>
      </p:sp>
      <p:cxnSp>
        <p:nvCxnSpPr>
          <p:cNvPr id="4" name="Straight Connector 3">
            <a:extLst>
              <a:ext uri="{FF2B5EF4-FFF2-40B4-BE49-F238E27FC236}">
                <a16:creationId xmlns:a16="http://schemas.microsoft.com/office/drawing/2014/main" id="{5F742265-83DC-AC2B-99AF-5A52B5D18DBF}"/>
              </a:ext>
            </a:extLst>
          </p:cNvPr>
          <p:cNvCxnSpPr/>
          <p:nvPr/>
        </p:nvCxnSpPr>
        <p:spPr>
          <a:xfrm rot="5400000">
            <a:off x="2857501" y="3848100"/>
            <a:ext cx="60198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05F0C3B-756C-2839-B734-9DE222CCBF50}"/>
              </a:ext>
            </a:extLst>
          </p:cNvPr>
          <p:cNvCxnSpPr/>
          <p:nvPr/>
        </p:nvCxnSpPr>
        <p:spPr>
          <a:xfrm>
            <a:off x="228600" y="1295400"/>
            <a:ext cx="11734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5DBB4B0-0E4E-332F-3FCE-505EEE05BA93}"/>
              </a:ext>
            </a:extLst>
          </p:cNvPr>
          <p:cNvCxnSpPr/>
          <p:nvPr/>
        </p:nvCxnSpPr>
        <p:spPr>
          <a:xfrm>
            <a:off x="228600" y="838200"/>
            <a:ext cx="11734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Bevel 6">
            <a:extLst>
              <a:ext uri="{FF2B5EF4-FFF2-40B4-BE49-F238E27FC236}">
                <a16:creationId xmlns:a16="http://schemas.microsoft.com/office/drawing/2014/main" id="{8A016CB6-1F10-953C-B1D4-038CFD3CD591}"/>
              </a:ext>
            </a:extLst>
          </p:cNvPr>
          <p:cNvSpPr/>
          <p:nvPr/>
        </p:nvSpPr>
        <p:spPr>
          <a:xfrm>
            <a:off x="0" y="0"/>
            <a:ext cx="12192000" cy="762000"/>
          </a:xfrm>
          <a:prstGeom prst="bevel">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as-IN" sz="6000" dirty="0">
                <a:solidFill>
                  <a:schemeClr val="bg1"/>
                </a:solidFill>
                <a:latin typeface="SutonnyMJ" pitchFamily="2" charset="0"/>
                <a:cs typeface="SutonnyMJ" pitchFamily="2" charset="0"/>
              </a:rPr>
              <a:t>পেশা ও বৃত্তির পার্থক্য</a:t>
            </a:r>
            <a:endParaRPr lang="en-US" sz="1600" dirty="0">
              <a:solidFill>
                <a:schemeClr val="bg1"/>
              </a:solidFill>
              <a:latin typeface="SutonnyMJ" pitchFamily="2" charset="0"/>
              <a:cs typeface="SutonnyMJ" pitchFamily="2" charset="0"/>
            </a:endParaRPr>
          </a:p>
        </p:txBody>
      </p:sp>
      <p:sp>
        <p:nvSpPr>
          <p:cNvPr id="12" name="Bevel 11">
            <a:extLst>
              <a:ext uri="{FF2B5EF4-FFF2-40B4-BE49-F238E27FC236}">
                <a16:creationId xmlns:a16="http://schemas.microsoft.com/office/drawing/2014/main" id="{398FAD28-209E-F956-3E77-90D8B740C4A0}"/>
              </a:ext>
            </a:extLst>
          </p:cNvPr>
          <p:cNvSpPr/>
          <p:nvPr/>
        </p:nvSpPr>
        <p:spPr>
          <a:xfrm>
            <a:off x="0" y="838200"/>
            <a:ext cx="12192000" cy="6096000"/>
          </a:xfrm>
          <a:prstGeom prst="bevel">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000" b="1" dirty="0" err="1">
                <a:solidFill>
                  <a:schemeClr val="bg1"/>
                </a:solidFill>
                <a:latin typeface="SutonnyMJ" pitchFamily="2" charset="0"/>
                <a:cs typeface="SutonnyMJ" pitchFamily="2" charset="0"/>
              </a:rPr>
              <a:t>পেশা</a:t>
            </a:r>
            <a:r>
              <a:rPr lang="en-US" sz="4000" b="1" dirty="0">
                <a:solidFill>
                  <a:schemeClr val="bg1"/>
                </a:solidFill>
                <a:latin typeface="SutonnyMJ" pitchFamily="2" charset="0"/>
                <a:cs typeface="SutonnyMJ" pitchFamily="2" charset="0"/>
              </a:rPr>
              <a:t>                                             </a:t>
            </a:r>
            <a:r>
              <a:rPr lang="en-US" sz="4000" b="1" dirty="0" err="1">
                <a:solidFill>
                  <a:schemeClr val="bg1"/>
                </a:solidFill>
                <a:latin typeface="SutonnyMJ" pitchFamily="2" charset="0"/>
                <a:cs typeface="SutonnyMJ" pitchFamily="2" charset="0"/>
              </a:rPr>
              <a:t>বৃত্তি</a:t>
            </a:r>
            <a:r>
              <a:rPr lang="en-US" sz="4000" b="1" dirty="0">
                <a:solidFill>
                  <a:schemeClr val="bg1"/>
                </a:solidFill>
                <a:latin typeface="SutonnyMJ" pitchFamily="2" charset="0"/>
                <a:cs typeface="SutonnyMJ" pitchFamily="2" charset="0"/>
              </a:rPr>
              <a:t> </a:t>
            </a:r>
            <a:endParaRPr lang="en-US" sz="2800" dirty="0">
              <a:solidFill>
                <a:schemeClr val="bg1"/>
              </a:solidFill>
              <a:latin typeface="SutonnyMJ" pitchFamily="2" charset="0"/>
              <a:cs typeface="SutonnyMJ" pitchFamily="2" charset="0"/>
            </a:endParaRPr>
          </a:p>
          <a:p>
            <a:pPr eaLnBrk="1" fontAlgn="auto" hangingPunct="1">
              <a:spcBef>
                <a:spcPts val="0"/>
              </a:spcBef>
              <a:spcAft>
                <a:spcPts val="0"/>
              </a:spcAft>
              <a:defRPr/>
            </a:pPr>
            <a:endParaRPr lang="en-US" sz="2800" b="1" dirty="0">
              <a:solidFill>
                <a:schemeClr val="bg1"/>
              </a:solidFill>
              <a:latin typeface="SutonnyMJ" pitchFamily="2" charset="0"/>
              <a:cs typeface="SutonnyMJ" pitchFamily="2" charset="0"/>
            </a:endParaRPr>
          </a:p>
          <a:p>
            <a:pPr eaLnBrk="1" fontAlgn="auto" hangingPunct="1">
              <a:spcBef>
                <a:spcPts val="0"/>
              </a:spcBef>
              <a:spcAft>
                <a:spcPts val="0"/>
              </a:spcAft>
              <a:defRPr/>
            </a:pPr>
            <a:endParaRPr lang="en-US" sz="20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১। পেশার জন্য বিশেষ জ্ঞানের প্রয়োজন হয়।</a:t>
            </a:r>
            <a:r>
              <a:rPr lang="en-US" sz="2800" b="1" dirty="0">
                <a:solidFill>
                  <a:schemeClr val="bg1"/>
                </a:solidFill>
                <a:latin typeface="SutonnyMJ" pitchFamily="2" charset="0"/>
                <a:cs typeface="SutonnyMJ" pitchFamily="2" charset="0"/>
              </a:rPr>
              <a:t>     </a:t>
            </a:r>
            <a:r>
              <a:rPr lang="as-IN" sz="2800" b="1" dirty="0">
                <a:solidFill>
                  <a:schemeClr val="bg1"/>
                </a:solidFill>
                <a:latin typeface="SutonnyMJ" pitchFamily="2" charset="0"/>
                <a:cs typeface="SutonnyMJ" pitchFamily="2" charset="0"/>
              </a:rPr>
              <a:t>বৃত্তির জন্য বিশেষ জ্ঞানের প্রয়োজন হয় না।</a:t>
            </a:r>
            <a:endParaRPr lang="en-US" sz="28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২। সকল পেশা বৃত্তি। </a:t>
            </a:r>
            <a:r>
              <a:rPr lang="en-US" sz="2800" b="1" dirty="0">
                <a:solidFill>
                  <a:schemeClr val="bg1"/>
                </a:solidFill>
                <a:latin typeface="SutonnyMJ" pitchFamily="2" charset="0"/>
                <a:cs typeface="SutonnyMJ" pitchFamily="2" charset="0"/>
              </a:rPr>
              <a:t>                                     </a:t>
            </a:r>
            <a:r>
              <a:rPr lang="as-IN" sz="2800" b="1" dirty="0">
                <a:solidFill>
                  <a:schemeClr val="bg1"/>
                </a:solidFill>
                <a:latin typeface="SutonnyMJ" pitchFamily="2" charset="0"/>
                <a:cs typeface="SutonnyMJ" pitchFamily="2" charset="0"/>
              </a:rPr>
              <a:t>কিন্তু সকল বৃত্তি পেশা নয়।</a:t>
            </a:r>
            <a:endParaRPr lang="en-US" sz="14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৩। পেশাগত কাজ পরিবর্তন করা যায় না।</a:t>
            </a:r>
            <a:r>
              <a:rPr lang="en-US" sz="2800" b="1" dirty="0">
                <a:solidFill>
                  <a:schemeClr val="bg1"/>
                </a:solidFill>
                <a:latin typeface="SutonnyMJ" pitchFamily="2" charset="0"/>
                <a:cs typeface="SutonnyMJ" pitchFamily="2" charset="0"/>
              </a:rPr>
              <a:t>          </a:t>
            </a:r>
            <a:r>
              <a:rPr lang="as-IN" sz="2800" b="1" dirty="0">
                <a:solidFill>
                  <a:schemeClr val="bg1"/>
                </a:solidFill>
                <a:latin typeface="SutonnyMJ" pitchFamily="2" charset="0"/>
                <a:cs typeface="SutonnyMJ" pitchFamily="2" charset="0"/>
              </a:rPr>
              <a:t>বৃত্তির কাজ পরিবর্তন করা যায়।</a:t>
            </a:r>
            <a:r>
              <a:rPr lang="en-US" sz="2800" b="1" dirty="0">
                <a:solidFill>
                  <a:schemeClr val="bg1"/>
                </a:solidFill>
                <a:latin typeface="SutonnyMJ" pitchFamily="2" charset="0"/>
                <a:cs typeface="SutonnyMJ" pitchFamily="2" charset="0"/>
              </a:rPr>
              <a:t>                </a:t>
            </a:r>
            <a:r>
              <a:rPr lang="as-IN" sz="2800" b="1" dirty="0">
                <a:solidFill>
                  <a:schemeClr val="bg1"/>
                </a:solidFill>
                <a:latin typeface="SutonnyMJ" pitchFamily="2" charset="0"/>
                <a:cs typeface="SutonnyMJ" pitchFamily="2" charset="0"/>
              </a:rPr>
              <a:t>৪। পেশার কাজের জবাবদিহিতা কঠোরভাবে </a:t>
            </a:r>
            <a:endParaRPr lang="en-US" sz="28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অনুসরণ করা হয়। </a:t>
            </a:r>
            <a:r>
              <a:rPr lang="en-US" sz="2800" b="1" dirty="0">
                <a:solidFill>
                  <a:schemeClr val="bg1"/>
                </a:solidFill>
                <a:latin typeface="SutonnyMJ" pitchFamily="2" charset="0"/>
                <a:cs typeface="SutonnyMJ" pitchFamily="2" charset="0"/>
              </a:rPr>
              <a:t>                                         </a:t>
            </a:r>
            <a:r>
              <a:rPr lang="as-IN" sz="2800" b="1" dirty="0">
                <a:solidFill>
                  <a:schemeClr val="bg1"/>
                </a:solidFill>
                <a:latin typeface="SutonnyMJ" pitchFamily="2" charset="0"/>
                <a:cs typeface="SutonnyMJ" pitchFamily="2" charset="0"/>
              </a:rPr>
              <a:t>বৃত্তির কাজে তেমন কোন কঠোরতা নেই।</a:t>
            </a:r>
            <a:r>
              <a:rPr lang="en-US" sz="2800" b="1" dirty="0">
                <a:solidFill>
                  <a:schemeClr val="bg1"/>
                </a:solidFill>
                <a:latin typeface="SutonnyMJ" pitchFamily="2" charset="0"/>
                <a:cs typeface="SutonnyMJ" pitchFamily="2" charset="0"/>
              </a:rPr>
              <a:t>       </a:t>
            </a:r>
            <a:r>
              <a:rPr lang="as-IN" sz="2800" b="1" dirty="0">
                <a:solidFill>
                  <a:schemeClr val="bg1"/>
                </a:solidFill>
                <a:latin typeface="SutonnyMJ" pitchFamily="2" charset="0"/>
                <a:cs typeface="SutonnyMJ" pitchFamily="2" charset="0"/>
              </a:rPr>
              <a:t>৫। পেশা হলো নিপুণ কলাকৌশল সমৃদ্ধ </a:t>
            </a:r>
            <a:endParaRPr lang="en-US" sz="2800" b="1" dirty="0">
              <a:solidFill>
                <a:schemeClr val="bg1"/>
              </a:solidFill>
              <a:latin typeface="SutonnyMJ" pitchFamily="2" charset="0"/>
              <a:cs typeface="SutonnyMJ" pitchFamily="2" charset="0"/>
            </a:endParaRPr>
          </a:p>
          <a:p>
            <a:pPr eaLnBrk="1" fontAlgn="auto" hangingPunct="1">
              <a:spcBef>
                <a:spcPts val="0"/>
              </a:spcBef>
              <a:spcAft>
                <a:spcPts val="0"/>
              </a:spcAft>
              <a:defRPr/>
            </a:pPr>
            <a:r>
              <a:rPr lang="as-IN" sz="2800" b="1" dirty="0">
                <a:solidFill>
                  <a:schemeClr val="bg1"/>
                </a:solidFill>
                <a:latin typeface="SutonnyMJ" pitchFamily="2" charset="0"/>
                <a:cs typeface="SutonnyMJ" pitchFamily="2" charset="0"/>
              </a:rPr>
              <a:t>বুদ্ধিদীপ্ত কাজ। </a:t>
            </a:r>
            <a:r>
              <a:rPr lang="en-US" sz="2800" b="1" dirty="0">
                <a:solidFill>
                  <a:schemeClr val="bg1"/>
                </a:solidFill>
                <a:latin typeface="SutonnyMJ" pitchFamily="2" charset="0"/>
                <a:cs typeface="SutonnyMJ" pitchFamily="2" charset="0"/>
              </a:rPr>
              <a:t>                                              </a:t>
            </a:r>
            <a:r>
              <a:rPr lang="as-IN" sz="2800" b="1" dirty="0">
                <a:solidFill>
                  <a:schemeClr val="bg1"/>
                </a:solidFill>
                <a:latin typeface="SutonnyMJ" pitchFamily="2" charset="0"/>
                <a:cs typeface="SutonnyMJ" pitchFamily="2" charset="0"/>
              </a:rPr>
              <a:t>বৃত্তি হলো দৈহিক নির্ভর কাজ।</a:t>
            </a:r>
            <a:endParaRPr lang="en-US" sz="2800" b="1" dirty="0">
              <a:solidFill>
                <a:schemeClr val="bg1"/>
              </a:solidFill>
              <a:latin typeface="SutonnyMJ" pitchFamily="2" charset="0"/>
              <a:cs typeface="SutonnyMJ" pitchFamily="2" charset="0"/>
            </a:endParaRPr>
          </a:p>
        </p:txBody>
      </p:sp>
      <p:cxnSp>
        <p:nvCxnSpPr>
          <p:cNvPr id="9" name="Straight Connector 8">
            <a:extLst>
              <a:ext uri="{FF2B5EF4-FFF2-40B4-BE49-F238E27FC236}">
                <a16:creationId xmlns:a16="http://schemas.microsoft.com/office/drawing/2014/main" id="{B748D715-3A1A-BF56-62B1-BEF301CECB5E}"/>
              </a:ext>
            </a:extLst>
          </p:cNvPr>
          <p:cNvCxnSpPr>
            <a:stCxn id="0" idx="6"/>
            <a:endCxn id="0" idx="2"/>
          </p:cNvCxnSpPr>
          <p:nvPr/>
        </p:nvCxnSpPr>
        <p:spPr>
          <a:xfrm rot="16200000" flipH="1">
            <a:off x="3048001" y="3886200"/>
            <a:ext cx="6096000" cy="317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90AF4DC-8A8F-62E2-6407-2103A54614E1}"/>
              </a:ext>
            </a:extLst>
          </p:cNvPr>
          <p:cNvCxnSpPr/>
          <p:nvPr/>
        </p:nvCxnSpPr>
        <p:spPr>
          <a:xfrm>
            <a:off x="762000" y="1600200"/>
            <a:ext cx="10668000" cy="762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676FB51-CFF5-A53E-BDAB-8D2F4FAE3160}"/>
              </a:ext>
            </a:extLst>
          </p:cNvPr>
          <p:cNvCxnSpPr/>
          <p:nvPr/>
        </p:nvCxnSpPr>
        <p:spPr>
          <a:xfrm>
            <a:off x="76200" y="762000"/>
            <a:ext cx="121158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heckerboard(across)">
                                      <p:cBhvr>
                                        <p:cTn id="25" dur="500"/>
                                        <p:tgtEl>
                                          <p:spTgt spid="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7"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0" fill="hold"/>
                                        <p:tgtEl>
                                          <p:spTgt spid="7"/>
                                        </p:tgtEl>
                                        <p:attrNameLst>
                                          <p:attrName>ppt_x</p:attrName>
                                        </p:attrNameLst>
                                      </p:cBhvr>
                                      <p:tavLst>
                                        <p:tav tm="0">
                                          <p:val>
                                            <p:strVal val="#ppt_x"/>
                                          </p:val>
                                        </p:tav>
                                        <p:tav tm="100000">
                                          <p:val>
                                            <p:strVal val="#ppt_x"/>
                                          </p:val>
                                        </p:tav>
                                      </p:tavLst>
                                    </p:anim>
                                    <p:anim calcmode="lin" valueType="num">
                                      <p:cBhvr additive="base">
                                        <p:cTn id="31" dur="5000" fill="hold"/>
                                        <p:tgtEl>
                                          <p:spTgt spid="7"/>
                                        </p:tgtEl>
                                        <p:attrNameLst>
                                          <p:attrName>ppt_y</p:attrName>
                                        </p:attrNameLst>
                                      </p:cBhvr>
                                      <p:tavLst>
                                        <p:tav tm="0">
                                          <p:val>
                                            <p:strVal val="1+#ppt_h/2"/>
                                          </p:val>
                                        </p:tav>
                                        <p:tav tm="100000">
                                          <p:val>
                                            <p:strVal val="#ppt_y"/>
                                          </p:val>
                                        </p:tav>
                                      </p:tavLst>
                                    </p:anim>
                                  </p:childTnLst>
                                </p:cTn>
                              </p:par>
                              <p:par>
                                <p:cTn id="32" presetID="7" presetClass="entr" presetSubtype="4"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0" fill="hold"/>
                                        <p:tgtEl>
                                          <p:spTgt spid="11"/>
                                        </p:tgtEl>
                                        <p:attrNameLst>
                                          <p:attrName>ppt_x</p:attrName>
                                        </p:attrNameLst>
                                      </p:cBhvr>
                                      <p:tavLst>
                                        <p:tav tm="0">
                                          <p:val>
                                            <p:strVal val="#ppt_x"/>
                                          </p:val>
                                        </p:tav>
                                        <p:tav tm="100000">
                                          <p:val>
                                            <p:strVal val="#ppt_x"/>
                                          </p:val>
                                        </p:tav>
                                      </p:tavLst>
                                    </p:anim>
                                    <p:anim calcmode="lin" valueType="num">
                                      <p:cBhvr additive="base">
                                        <p:cTn id="35" dur="5000" fill="hold"/>
                                        <p:tgtEl>
                                          <p:spTgt spid="11"/>
                                        </p:tgtEl>
                                        <p:attrNameLst>
                                          <p:attrName>ppt_y</p:attrName>
                                        </p:attrNameLst>
                                      </p:cBhvr>
                                      <p:tavLst>
                                        <p:tav tm="0">
                                          <p:val>
                                            <p:strVal val="1+#ppt_h/2"/>
                                          </p:val>
                                        </p:tav>
                                        <p:tav tm="100000">
                                          <p:val>
                                            <p:strVal val="#ppt_y"/>
                                          </p:val>
                                        </p:tav>
                                      </p:tavLst>
                                    </p:anim>
                                  </p:childTnLst>
                                </p:cTn>
                              </p:par>
                              <p:par>
                                <p:cTn id="36" presetID="7" presetClass="entr" presetSubtype="4"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5000" fill="hold"/>
                                        <p:tgtEl>
                                          <p:spTgt spid="9"/>
                                        </p:tgtEl>
                                        <p:attrNameLst>
                                          <p:attrName>ppt_x</p:attrName>
                                        </p:attrNameLst>
                                      </p:cBhvr>
                                      <p:tavLst>
                                        <p:tav tm="0">
                                          <p:val>
                                            <p:strVal val="#ppt_x"/>
                                          </p:val>
                                        </p:tav>
                                        <p:tav tm="100000">
                                          <p:val>
                                            <p:strVal val="#ppt_x"/>
                                          </p:val>
                                        </p:tav>
                                      </p:tavLst>
                                    </p:anim>
                                    <p:anim calcmode="lin" valueType="num">
                                      <p:cBhvr additive="base">
                                        <p:cTn id="39" dur="5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TM04033927[[fn=Main Event]]</Template>
  <TotalTime>534</TotalTime>
  <Words>345</Words>
  <Application>Microsoft Office PowerPoint</Application>
  <PresentationFormat>Widescreen</PresentationFormat>
  <Paragraphs>50</Paragraphs>
  <Slides>11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Impact</vt:lpstr>
      <vt:lpstr>Arial</vt:lpstr>
      <vt:lpstr>Calibri</vt:lpstr>
      <vt:lpstr>Kalpurush</vt:lpstr>
      <vt:lpstr>SutonnyMJ</vt:lpstr>
      <vt:lpstr>Times New Roman</vt:lpstr>
      <vt:lpstr>Wingdings</vt:lpstr>
      <vt:lpstr>Main Event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farhana tasmin</dc:creator>
  <cp:lastModifiedBy>Global Solution</cp:lastModifiedBy>
  <cp:revision>126</cp:revision>
  <dcterms:created xsi:type="dcterms:W3CDTF">2020-10-25T12:52:12Z</dcterms:created>
  <dcterms:modified xsi:type="dcterms:W3CDTF">2026-08-11T19:22:14Z</dcterms:modified>
</cp:coreProperties>
</file>