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6" r:id="rId2"/>
    <p:sldId id="257" r:id="rId3"/>
    <p:sldId id="276" r:id="rId4"/>
    <p:sldId id="27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105156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23" autoAdjust="0"/>
    <p:restoredTop sz="94660"/>
  </p:normalViewPr>
  <p:slideViewPr>
    <p:cSldViewPr snapToGrid="0">
      <p:cViewPr>
        <p:scale>
          <a:sx n="50" d="100"/>
          <a:sy n="50" d="100"/>
        </p:scale>
        <p:origin x="1830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d Murul" userId="e957cff61526f4bf" providerId="LiveId" clId="{6231ABDD-A1A3-4EC0-9B8E-0F9E558A116B}"/>
    <pc:docChg chg="custSel addSld delSld modSld">
      <pc:chgData name="Md Murul" userId="e957cff61526f4bf" providerId="LiveId" clId="{6231ABDD-A1A3-4EC0-9B8E-0F9E558A116B}" dt="2025-05-28T14:54:22.920" v="43"/>
      <pc:docMkLst>
        <pc:docMk/>
      </pc:docMkLst>
      <pc:sldChg chg="addSp delSp modSp new mod">
        <pc:chgData name="Md Murul" userId="e957cff61526f4bf" providerId="LiveId" clId="{6231ABDD-A1A3-4EC0-9B8E-0F9E558A116B}" dt="2025-05-28T14:03:33.885" v="3" actId="1076"/>
        <pc:sldMkLst>
          <pc:docMk/>
          <pc:sldMk cId="964522418" sldId="256"/>
        </pc:sldMkLst>
        <pc:spChg chg="del">
          <ac:chgData name="Md Murul" userId="e957cff61526f4bf" providerId="LiveId" clId="{6231ABDD-A1A3-4EC0-9B8E-0F9E558A116B}" dt="2025-05-28T14:02:39.561" v="1" actId="478"/>
          <ac:spMkLst>
            <pc:docMk/>
            <pc:sldMk cId="964522418" sldId="256"/>
            <ac:spMk id="2" creationId="{78FC6F7F-EA5A-4598-BE37-156114AB2F34}"/>
          </ac:spMkLst>
        </pc:spChg>
        <pc:spChg chg="del">
          <ac:chgData name="Md Murul" userId="e957cff61526f4bf" providerId="LiveId" clId="{6231ABDD-A1A3-4EC0-9B8E-0F9E558A116B}" dt="2025-05-28T14:02:39.561" v="1" actId="478"/>
          <ac:spMkLst>
            <pc:docMk/>
            <pc:sldMk cId="964522418" sldId="256"/>
            <ac:spMk id="3" creationId="{12D51F9C-E711-4946-9AB2-EDD2CE683FA9}"/>
          </ac:spMkLst>
        </pc:spChg>
        <pc:picChg chg="add mod">
          <ac:chgData name="Md Murul" userId="e957cff61526f4bf" providerId="LiveId" clId="{6231ABDD-A1A3-4EC0-9B8E-0F9E558A116B}" dt="2025-05-28T14:03:33.885" v="3" actId="1076"/>
          <ac:picMkLst>
            <pc:docMk/>
            <pc:sldMk cId="964522418" sldId="256"/>
            <ac:picMk id="5" creationId="{6E20266F-97BE-48EA-B1A2-18F4C3BB4A7A}"/>
          </ac:picMkLst>
        </pc:picChg>
      </pc:sldChg>
      <pc:sldChg chg="addSp modSp new mod modTransition">
        <pc:chgData name="Md Murul" userId="e957cff61526f4bf" providerId="LiveId" clId="{6231ABDD-A1A3-4EC0-9B8E-0F9E558A116B}" dt="2025-05-28T14:54:22.920" v="43"/>
        <pc:sldMkLst>
          <pc:docMk/>
          <pc:sldMk cId="2015327924" sldId="257"/>
        </pc:sldMkLst>
        <pc:picChg chg="add mod">
          <ac:chgData name="Md Murul" userId="e957cff61526f4bf" providerId="LiveId" clId="{6231ABDD-A1A3-4EC0-9B8E-0F9E558A116B}" dt="2025-05-28T14:09:01.505" v="10" actId="1036"/>
          <ac:picMkLst>
            <pc:docMk/>
            <pc:sldMk cId="2015327924" sldId="257"/>
            <ac:picMk id="3" creationId="{A008AC90-5E18-45E1-9F8E-74C49542E4F6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3984597480" sldId="258"/>
        </pc:sldMkLst>
        <pc:picChg chg="add mod">
          <ac:chgData name="Md Murul" userId="e957cff61526f4bf" providerId="LiveId" clId="{6231ABDD-A1A3-4EC0-9B8E-0F9E558A116B}" dt="2025-05-28T14:09:35.585" v="12" actId="931"/>
          <ac:picMkLst>
            <pc:docMk/>
            <pc:sldMk cId="3984597480" sldId="258"/>
            <ac:picMk id="3" creationId="{E17FCD21-68D5-465C-B489-7BFA83891EBA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1179887560" sldId="259"/>
        </pc:sldMkLst>
        <pc:picChg chg="add mod">
          <ac:chgData name="Md Murul" userId="e957cff61526f4bf" providerId="LiveId" clId="{6231ABDD-A1A3-4EC0-9B8E-0F9E558A116B}" dt="2025-05-28T14:09:43.965" v="14" actId="931"/>
          <ac:picMkLst>
            <pc:docMk/>
            <pc:sldMk cId="1179887560" sldId="259"/>
            <ac:picMk id="3" creationId="{31D70E0D-FC2B-4F4B-AFDB-30AACBB8B394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3968695759" sldId="260"/>
        </pc:sldMkLst>
        <pc:picChg chg="add mod">
          <ac:chgData name="Md Murul" userId="e957cff61526f4bf" providerId="LiveId" clId="{6231ABDD-A1A3-4EC0-9B8E-0F9E558A116B}" dt="2025-05-28T14:09:50.823" v="16" actId="931"/>
          <ac:picMkLst>
            <pc:docMk/>
            <pc:sldMk cId="3968695759" sldId="260"/>
            <ac:picMk id="3" creationId="{6FA1DBE0-CD7D-4C92-BE06-A62DE05CC319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2973139977" sldId="261"/>
        </pc:sldMkLst>
        <pc:picChg chg="add mod">
          <ac:chgData name="Md Murul" userId="e957cff61526f4bf" providerId="LiveId" clId="{6231ABDD-A1A3-4EC0-9B8E-0F9E558A116B}" dt="2025-05-28T14:10:22.988" v="18" actId="931"/>
          <ac:picMkLst>
            <pc:docMk/>
            <pc:sldMk cId="2973139977" sldId="261"/>
            <ac:picMk id="3" creationId="{D4B14CD0-0853-4ED6-9FF6-E3544EED1D7D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250587792" sldId="262"/>
        </pc:sldMkLst>
        <pc:picChg chg="add mod">
          <ac:chgData name="Md Murul" userId="e957cff61526f4bf" providerId="LiveId" clId="{6231ABDD-A1A3-4EC0-9B8E-0F9E558A116B}" dt="2025-05-28T14:10:29.255" v="20" actId="931"/>
          <ac:picMkLst>
            <pc:docMk/>
            <pc:sldMk cId="250587792" sldId="262"/>
            <ac:picMk id="3" creationId="{CA5E9775-569A-439A-84EB-5C0C2592F856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2932031208" sldId="263"/>
        </pc:sldMkLst>
        <pc:picChg chg="add mod">
          <ac:chgData name="Md Murul" userId="e957cff61526f4bf" providerId="LiveId" clId="{6231ABDD-A1A3-4EC0-9B8E-0F9E558A116B}" dt="2025-05-28T14:10:36.648" v="22" actId="931"/>
          <ac:picMkLst>
            <pc:docMk/>
            <pc:sldMk cId="2932031208" sldId="263"/>
            <ac:picMk id="3" creationId="{87A0F9F4-1E14-4981-8F5E-52777B8F6ED2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1416254677" sldId="264"/>
        </pc:sldMkLst>
        <pc:picChg chg="add mod">
          <ac:chgData name="Md Murul" userId="e957cff61526f4bf" providerId="LiveId" clId="{6231ABDD-A1A3-4EC0-9B8E-0F9E558A116B}" dt="2025-05-28T14:10:46.010" v="24" actId="931"/>
          <ac:picMkLst>
            <pc:docMk/>
            <pc:sldMk cId="1416254677" sldId="264"/>
            <ac:picMk id="3" creationId="{25AFCD2E-33A9-414A-B6C5-75B977C276E5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1504046464" sldId="265"/>
        </pc:sldMkLst>
        <pc:picChg chg="add mod">
          <ac:chgData name="Md Murul" userId="e957cff61526f4bf" providerId="LiveId" clId="{6231ABDD-A1A3-4EC0-9B8E-0F9E558A116B}" dt="2025-05-28T14:10:55.899" v="26" actId="931"/>
          <ac:picMkLst>
            <pc:docMk/>
            <pc:sldMk cId="1504046464" sldId="265"/>
            <ac:picMk id="3" creationId="{A27F83BE-E3D1-44B2-A3BD-9C49A717C26E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1297241082" sldId="266"/>
        </pc:sldMkLst>
        <pc:picChg chg="add mod">
          <ac:chgData name="Md Murul" userId="e957cff61526f4bf" providerId="LiveId" clId="{6231ABDD-A1A3-4EC0-9B8E-0F9E558A116B}" dt="2025-05-28T14:11:05.096" v="29" actId="931"/>
          <ac:picMkLst>
            <pc:docMk/>
            <pc:sldMk cId="1297241082" sldId="266"/>
            <ac:picMk id="3" creationId="{A5D131C7-EF52-4729-B56F-854B2B6B2BB0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67832251" sldId="267"/>
        </pc:sldMkLst>
        <pc:picChg chg="add mod">
          <ac:chgData name="Md Murul" userId="e957cff61526f4bf" providerId="LiveId" clId="{6231ABDD-A1A3-4EC0-9B8E-0F9E558A116B}" dt="2025-05-28T14:11:11.104" v="30" actId="931"/>
          <ac:picMkLst>
            <pc:docMk/>
            <pc:sldMk cId="67832251" sldId="267"/>
            <ac:picMk id="3" creationId="{6C28B2B7-BDBA-4E2B-8352-B70A1DD529FF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1810449938" sldId="268"/>
        </pc:sldMkLst>
        <pc:picChg chg="add mod">
          <ac:chgData name="Md Murul" userId="e957cff61526f4bf" providerId="LiveId" clId="{6231ABDD-A1A3-4EC0-9B8E-0F9E558A116B}" dt="2025-05-28T14:11:17.827" v="32" actId="931"/>
          <ac:picMkLst>
            <pc:docMk/>
            <pc:sldMk cId="1810449938" sldId="268"/>
            <ac:picMk id="3" creationId="{2AEFC54E-7E45-4D0A-8FCF-7692A76DDDAC}"/>
          </ac:picMkLst>
        </pc:picChg>
      </pc:sldChg>
      <pc:sldChg chg="new del">
        <pc:chgData name="Md Murul" userId="e957cff61526f4bf" providerId="LiveId" clId="{6231ABDD-A1A3-4EC0-9B8E-0F9E558A116B}" dt="2025-05-28T14:25:26.087" v="35" actId="47"/>
        <pc:sldMkLst>
          <pc:docMk/>
          <pc:sldMk cId="544168593" sldId="269"/>
        </pc:sldMkLst>
      </pc:sldChg>
      <pc:sldChg chg="add setBg">
        <pc:chgData name="Md Murul" userId="e957cff61526f4bf" providerId="LiveId" clId="{6231ABDD-A1A3-4EC0-9B8E-0F9E558A116B}" dt="2025-05-28T14:53:44.267" v="38"/>
        <pc:sldMkLst>
          <pc:docMk/>
          <pc:sldMk cId="1641592636" sldId="276"/>
        </pc:sldMkLst>
      </pc:sldChg>
      <pc:sldChg chg="add modTransition setBg">
        <pc:chgData name="Md Murul" userId="e957cff61526f4bf" providerId="LiveId" clId="{6231ABDD-A1A3-4EC0-9B8E-0F9E558A116B}" dt="2025-05-28T14:54:22.920" v="43"/>
        <pc:sldMkLst>
          <pc:docMk/>
          <pc:sldMk cId="2674790700" sldId="277"/>
        </pc:sldMkLst>
      </pc:sldChg>
      <pc:sldMasterChg chg="addSldLayout">
        <pc:chgData name="Md Murul" userId="e957cff61526f4bf" providerId="LiveId" clId="{6231ABDD-A1A3-4EC0-9B8E-0F9E558A116B}" dt="2025-05-28T14:02:36.605" v="0" actId="680"/>
        <pc:sldMasterMkLst>
          <pc:docMk/>
          <pc:sldMasterMk cId="64782107" sldId="2147483648"/>
        </pc:sldMasterMkLst>
        <pc:sldLayoutChg chg="add">
          <pc:chgData name="Md Murul" userId="e957cff61526f4bf" providerId="LiveId" clId="{6231ABDD-A1A3-4EC0-9B8E-0F9E558A116B}" dt="2025-05-28T14:02:36.605" v="0" actId="680"/>
          <pc:sldLayoutMkLst>
            <pc:docMk/>
            <pc:sldMasterMk cId="64782107" sldId="2147483648"/>
            <pc:sldLayoutMk cId="3607118677" sldId="214748364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122363"/>
            <a:ext cx="893826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4450" y="3602038"/>
            <a:ext cx="78867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843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610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5227" y="365125"/>
            <a:ext cx="226742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2948" y="365125"/>
            <a:ext cx="6670834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36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19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471" y="1709740"/>
            <a:ext cx="906970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471" y="4589465"/>
            <a:ext cx="906970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445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2948" y="1825625"/>
            <a:ext cx="446913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23523" y="1825625"/>
            <a:ext cx="446913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854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317" y="365127"/>
            <a:ext cx="906970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4318" y="1681163"/>
            <a:ext cx="44485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4318" y="2505075"/>
            <a:ext cx="44485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23523" y="1681163"/>
            <a:ext cx="44705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23523" y="2505075"/>
            <a:ext cx="44705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129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456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848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317" y="457200"/>
            <a:ext cx="339155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0499" y="987427"/>
            <a:ext cx="532352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4317" y="2057400"/>
            <a:ext cx="339155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377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317" y="457200"/>
            <a:ext cx="339155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0499" y="987427"/>
            <a:ext cx="532352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4317" y="2057400"/>
            <a:ext cx="339155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75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2948" y="365127"/>
            <a:ext cx="9069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948" y="1825625"/>
            <a:ext cx="9069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2948" y="6356352"/>
            <a:ext cx="2366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3293" y="6356352"/>
            <a:ext cx="354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6643" y="6356352"/>
            <a:ext cx="2366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461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20266F-97BE-48EA-B1A2-18F4C3BB4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6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522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A0F9F4-1E14-4981-8F5E-52777B8F6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03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AFCD2E-33A9-414A-B6C5-75B977C27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25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7F83BE-E3D1-44B2-A3BD-9C49A717C2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04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D131C7-EF52-4729-B56F-854B2B6B2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24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28B2B7-BDBA-4E2B-8352-B70A1DD52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3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EFC54E-7E45-4D0A-8FCF-7692A76DDD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4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0F78D3-9B43-4E3B-BB3E-EAF6E6ED7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515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32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6BA61EB-4462-4CAF-93F1-7499FF47DD8E}"/>
              </a:ext>
            </a:extLst>
          </p:cNvPr>
          <p:cNvGrpSpPr/>
          <p:nvPr/>
        </p:nvGrpSpPr>
        <p:grpSpPr>
          <a:xfrm>
            <a:off x="970190" y="4117523"/>
            <a:ext cx="8575221" cy="1122667"/>
            <a:chOff x="1181100" y="4953000"/>
            <a:chExt cx="10439400" cy="1366725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39602D1-8E91-4DDF-9061-9EE5316839F2}"/>
                </a:ext>
              </a:extLst>
            </p:cNvPr>
            <p:cNvSpPr txBox="1"/>
            <p:nvPr/>
          </p:nvSpPr>
          <p:spPr>
            <a:xfrm>
              <a:off x="1333500" y="4953000"/>
              <a:ext cx="10134601" cy="6663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957" dirty="0">
                  <a:latin typeface="Nikosh" panose="02000000000000000000" pitchFamily="2" charset="0"/>
                  <a:cs typeface="Nikosh" panose="02000000000000000000" pitchFamily="2" charset="0"/>
                </a:rPr>
                <a:t>https://teachers.gov.bd/teacher/profile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09D7FC9-2889-4389-8B39-108C41F65AC0}"/>
                </a:ext>
              </a:extLst>
            </p:cNvPr>
            <p:cNvSpPr txBox="1"/>
            <p:nvPr/>
          </p:nvSpPr>
          <p:spPr>
            <a:xfrm>
              <a:off x="1181100" y="5714999"/>
              <a:ext cx="10439400" cy="6047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628" dirty="0" err="1">
                  <a:latin typeface="Nikosh" panose="02000000000000000000" pitchFamily="2" charset="0"/>
                  <a:cs typeface="Nikosh" panose="02000000000000000000" pitchFamily="2" charset="0"/>
                </a:rPr>
                <a:t>উপরের</a:t>
              </a:r>
              <a:r>
                <a:rPr lang="en-US" sz="2628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628" dirty="0" err="1">
                  <a:latin typeface="Nikosh" panose="02000000000000000000" pitchFamily="2" charset="0"/>
                  <a:cs typeface="Nikosh" panose="02000000000000000000" pitchFamily="2" charset="0"/>
                </a:rPr>
                <a:t>সাইটটিতে</a:t>
              </a:r>
              <a:r>
                <a:rPr lang="en-US" sz="2628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628" dirty="0" err="1">
                  <a:latin typeface="Nikosh" panose="02000000000000000000" pitchFamily="2" charset="0"/>
                  <a:cs typeface="Nikosh" panose="02000000000000000000" pitchFamily="2" charset="0"/>
                </a:rPr>
                <a:t>প্রবেশ</a:t>
              </a:r>
              <a:r>
                <a:rPr lang="en-US" sz="2628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628" dirty="0" err="1">
                  <a:latin typeface="Nikosh" panose="02000000000000000000" pitchFamily="2" charset="0"/>
                  <a:cs typeface="Nikosh" panose="02000000000000000000" pitchFamily="2" charset="0"/>
                </a:rPr>
                <a:t>করার</a:t>
              </a:r>
              <a:r>
                <a:rPr lang="en-US" sz="2628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628" dirty="0" err="1">
                  <a:latin typeface="Nikosh" panose="02000000000000000000" pitchFamily="2" charset="0"/>
                  <a:cs typeface="Nikosh" panose="02000000000000000000" pitchFamily="2" charset="0"/>
                </a:rPr>
                <a:t>জন্য</a:t>
              </a:r>
              <a:r>
                <a:rPr lang="en-US" sz="2628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628" dirty="0" err="1">
                  <a:latin typeface="Nikosh" panose="02000000000000000000" pitchFamily="2" charset="0"/>
                  <a:cs typeface="Nikosh" panose="02000000000000000000" pitchFamily="2" charset="0"/>
                </a:rPr>
                <a:t>কোন</a:t>
              </a:r>
              <a:r>
                <a:rPr lang="en-US" sz="2628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628" dirty="0" err="1">
                  <a:latin typeface="Nikosh" panose="02000000000000000000" pitchFamily="2" charset="0"/>
                  <a:cs typeface="Nikosh" panose="02000000000000000000" pitchFamily="2" charset="0"/>
                </a:rPr>
                <a:t>মাধ্যম</a:t>
              </a:r>
              <a:r>
                <a:rPr lang="en-US" sz="2628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628" dirty="0" err="1">
                  <a:latin typeface="Nikosh" panose="02000000000000000000" pitchFamily="2" charset="0"/>
                  <a:cs typeface="Nikosh" panose="02000000000000000000" pitchFamily="2" charset="0"/>
                </a:rPr>
                <a:t>ব্যবহার</a:t>
              </a:r>
              <a:r>
                <a:rPr lang="en-US" sz="2628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628" dirty="0" err="1">
                  <a:latin typeface="Nikosh" panose="02000000000000000000" pitchFamily="2" charset="0"/>
                  <a:cs typeface="Nikosh" panose="02000000000000000000" pitchFamily="2" charset="0"/>
                </a:rPr>
                <a:t>করতে</a:t>
              </a:r>
              <a:r>
                <a:rPr lang="en-US" sz="2628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628" dirty="0" err="1">
                  <a:latin typeface="Nikosh" panose="02000000000000000000" pitchFamily="2" charset="0"/>
                  <a:cs typeface="Nikosh" panose="02000000000000000000" pitchFamily="2" charset="0"/>
                </a:rPr>
                <a:t>হবে</a:t>
              </a:r>
              <a:r>
                <a:rPr lang="en-US" sz="2628" dirty="0">
                  <a:latin typeface="Nikosh" panose="02000000000000000000" pitchFamily="2" charset="0"/>
                  <a:cs typeface="Nikosh" panose="02000000000000000000" pitchFamily="2" charset="0"/>
                </a:rPr>
                <a:t> ? </a:t>
              </a:r>
              <a:endParaRPr lang="en-US" sz="3614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9E71CF3-509A-4CB1-98FD-6FEDD3A7E597}"/>
              </a:ext>
            </a:extLst>
          </p:cNvPr>
          <p:cNvGrpSpPr/>
          <p:nvPr/>
        </p:nvGrpSpPr>
        <p:grpSpPr>
          <a:xfrm>
            <a:off x="970190" y="925286"/>
            <a:ext cx="8575221" cy="4178106"/>
            <a:chOff x="1181100" y="1066800"/>
            <a:chExt cx="10439400" cy="508639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8FF6B53B-AE30-4CCF-931C-C025C3888009}"/>
                </a:ext>
              </a:extLst>
            </p:cNvPr>
            <p:cNvSpPr/>
            <p:nvPr/>
          </p:nvSpPr>
          <p:spPr>
            <a:xfrm>
              <a:off x="2781300" y="1066800"/>
              <a:ext cx="7239000" cy="3657600"/>
            </a:xfrm>
            <a:prstGeom prst="round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9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D29134-2376-4DB1-9625-73C72E65D08E}"/>
                </a:ext>
              </a:extLst>
            </p:cNvPr>
            <p:cNvSpPr/>
            <p:nvPr/>
          </p:nvSpPr>
          <p:spPr>
            <a:xfrm>
              <a:off x="1181100" y="4857790"/>
              <a:ext cx="10439400" cy="1295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s-IN" sz="7228" b="1" dirty="0">
                  <a:latin typeface="Nikosh" panose="02000000000000000000" pitchFamily="2" charset="0"/>
                  <a:cs typeface="Nikosh" panose="02000000000000000000" pitchFamily="2" charset="0"/>
                </a:rPr>
                <a:t>ওয়েব ব্রাউজার</a:t>
              </a:r>
              <a:endParaRPr lang="en-US" sz="6571" dirty="0"/>
            </a:p>
          </p:txBody>
        </p:sp>
      </p:grpSp>
    </p:spTree>
    <p:extLst>
      <p:ext uri="{BB962C8B-B14F-4D97-AF65-F5344CB8AC3E}">
        <p14:creationId xmlns:p14="http://schemas.microsoft.com/office/powerpoint/2010/main" val="164159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A547B98-A5F2-4A63-8EAC-4347F0126878}"/>
              </a:ext>
            </a:extLst>
          </p:cNvPr>
          <p:cNvGrpSpPr/>
          <p:nvPr/>
        </p:nvGrpSpPr>
        <p:grpSpPr>
          <a:xfrm>
            <a:off x="0" y="558463"/>
            <a:ext cx="10515600" cy="699102"/>
            <a:chOff x="0" y="620233"/>
            <a:chExt cx="12877800" cy="85108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623FDE3-31CC-4491-BD84-0E99EF4E9771}"/>
                </a:ext>
              </a:extLst>
            </p:cNvPr>
            <p:cNvSpPr/>
            <p:nvPr/>
          </p:nvSpPr>
          <p:spPr>
            <a:xfrm>
              <a:off x="0" y="1011866"/>
              <a:ext cx="12877800" cy="45719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9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BF154DB-2EF5-45A7-B3D2-9A3FA2072109}"/>
                </a:ext>
              </a:extLst>
            </p:cNvPr>
            <p:cNvSpPr txBox="1"/>
            <p:nvPr/>
          </p:nvSpPr>
          <p:spPr>
            <a:xfrm>
              <a:off x="3657600" y="620233"/>
              <a:ext cx="5486400" cy="851081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3943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আজকের</a:t>
              </a:r>
              <a:r>
                <a:rPr lang="en-US" sz="3943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3943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পাঠ</a:t>
              </a:r>
              <a:r>
                <a:rPr lang="en-US" sz="3943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endParaRPr lang="en-US" sz="3614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1B99E41-AE35-44E1-A0EE-65E592A9BD39}"/>
              </a:ext>
            </a:extLst>
          </p:cNvPr>
          <p:cNvGrpSpPr/>
          <p:nvPr/>
        </p:nvGrpSpPr>
        <p:grpSpPr>
          <a:xfrm>
            <a:off x="18923" y="5494564"/>
            <a:ext cx="10515600" cy="547394"/>
            <a:chOff x="0" y="620233"/>
            <a:chExt cx="12877800" cy="66639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9D7B32C-413E-44CD-ABEE-1CAC7E96FD0B}"/>
                </a:ext>
              </a:extLst>
            </p:cNvPr>
            <p:cNvSpPr/>
            <p:nvPr/>
          </p:nvSpPr>
          <p:spPr>
            <a:xfrm>
              <a:off x="0" y="1011866"/>
              <a:ext cx="12877800" cy="45719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9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A689561-7D2A-42E5-895B-E1C20F9235AF}"/>
                </a:ext>
              </a:extLst>
            </p:cNvPr>
            <p:cNvSpPr txBox="1"/>
            <p:nvPr/>
          </p:nvSpPr>
          <p:spPr>
            <a:xfrm>
              <a:off x="3657600" y="620233"/>
              <a:ext cx="5486400" cy="666393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as-IN" sz="2957" b="1" u="sng" dirty="0">
                  <a:latin typeface="Nikosh" panose="02000000000000000000" pitchFamily="2" charset="0"/>
                  <a:cs typeface="Nikosh" panose="02000000000000000000" pitchFamily="2" charset="0"/>
                </a:rPr>
                <a:t>ওয়েব ব্রাউজার (</a:t>
              </a:r>
              <a:r>
                <a:rPr lang="en-US" sz="2300" b="1" u="sng" dirty="0">
                  <a:latin typeface="Nikosh" panose="02000000000000000000" pitchFamily="2" charset="0"/>
                  <a:cs typeface="Nikosh" panose="02000000000000000000" pitchFamily="2" charset="0"/>
                </a:rPr>
                <a:t>Web Browser</a:t>
              </a:r>
              <a:r>
                <a:rPr lang="en-US" sz="2957" b="1" u="sng" dirty="0">
                  <a:latin typeface="Nikosh" panose="02000000000000000000" pitchFamily="2" charset="0"/>
                  <a:cs typeface="Nikosh" panose="02000000000000000000" pitchFamily="2" charset="0"/>
                </a:rPr>
                <a:t>)</a:t>
              </a:r>
              <a:endParaRPr lang="en-US" sz="2628" dirty="0"/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6D657CA-6E5E-459C-97A9-5FD32D42D47F}"/>
              </a:ext>
            </a:extLst>
          </p:cNvPr>
          <p:cNvSpPr/>
          <p:nvPr/>
        </p:nvSpPr>
        <p:spPr>
          <a:xfrm>
            <a:off x="1846490" y="1609865"/>
            <a:ext cx="6822621" cy="3552614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79"/>
          </a:p>
        </p:txBody>
      </p:sp>
    </p:spTree>
    <p:extLst>
      <p:ext uri="{BB962C8B-B14F-4D97-AF65-F5344CB8AC3E}">
        <p14:creationId xmlns:p14="http://schemas.microsoft.com/office/powerpoint/2010/main" val="267479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7FCD21-68D5-465C-B489-7BFA83891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59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D70E0D-FC2B-4F4B-AFDB-30AACBB8B3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88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A1DBE0-CD7D-4C92-BE06-A62DE05CC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695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B14CD0-0853-4ED6-9FF6-E3544EED1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13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5E9775-569A-439A-84EB-5C0C2592F8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8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32</Words>
  <Application>Microsoft Office PowerPoint</Application>
  <PresentationFormat>Custom</PresentationFormat>
  <Paragraphs>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Nikosh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 Murul</dc:creator>
  <cp:lastModifiedBy>Md Murul</cp:lastModifiedBy>
  <cp:revision>6</cp:revision>
  <dcterms:created xsi:type="dcterms:W3CDTF">2025-05-28T14:02:28Z</dcterms:created>
  <dcterms:modified xsi:type="dcterms:W3CDTF">2026-08-11T03:47:15Z</dcterms:modified>
</cp:coreProperties>
</file>