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8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23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407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66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35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80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09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614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22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8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69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01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20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87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8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86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292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E7F9B25-28E8-4E28-BAEE-E0E1276EED5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306C2998-9986-40F7-B5CC-51F69741F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6456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bn.wikipedia.org/wiki/%E0%A6%AE%E0%A6%BE%E0%A6%9B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EE4A-496C-780A-80DB-AD1D934D0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224853"/>
            <a:ext cx="8676222" cy="1034322"/>
          </a:xfrm>
        </p:spPr>
        <p:txBody>
          <a:bodyPr>
            <a:noAutofit/>
          </a:bodyPr>
          <a:lstStyle/>
          <a:p>
            <a:r>
              <a:rPr lang="en-US" sz="80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0D6D29-D6CD-4329-51BE-FD3970287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767" y="1259176"/>
            <a:ext cx="8676222" cy="537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9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5DE64-ED21-9481-D4ED-6925DD7AC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77384"/>
            <a:ext cx="9905998" cy="88941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C846C-56D1-A26C-3865-B2E1C9DEA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514008"/>
            <a:ext cx="9905998" cy="287811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বাসস্থান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স্বভাব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শ্রেণিতাত্ত্বিক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নির্ণয়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বাহ্যিক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আইশের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চিত্রসহ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47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606AA-B75A-AED0-4E9B-85C24CC1D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219856"/>
            <a:ext cx="8676222" cy="1069298"/>
          </a:xfrm>
        </p:spPr>
        <p:txBody>
          <a:bodyPr>
            <a:noAutofit/>
          </a:bodyPr>
          <a:lstStyle/>
          <a:p>
            <a:r>
              <a:rPr lang="en-US" sz="8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endParaRPr lang="en-US" sz="8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ECB29F-1366-1C78-C943-01B40E50D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766" y="1424066"/>
            <a:ext cx="8662468" cy="521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4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8DBB5-9540-C648-2CE6-07C79B2BF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92375"/>
            <a:ext cx="9905998" cy="87442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Animal Identity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1B3DAA-4A6D-D8AF-EBCF-B3CE0641E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675" y="2008682"/>
            <a:ext cx="6655633" cy="37825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marL="0" indent="0" algn="ctr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girl’s school &amp; college </a:t>
            </a:r>
          </a:p>
          <a:p>
            <a:pPr marL="0" indent="0" algn="ctr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01741-282232</a:t>
            </a: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01518-322358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FB2E77-DA40-E428-7259-BF0C1DCE9C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90544" y="2155031"/>
            <a:ext cx="5096656" cy="31364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Biology-2 (zoology)</a:t>
            </a: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 XI-XII</a:t>
            </a: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Lecture: 13</a:t>
            </a: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 identity- </a:t>
            </a:r>
            <a:r>
              <a:rPr lang="en-US" sz="2800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Labeo</a:t>
            </a:r>
            <a:r>
              <a:rPr lang="en-US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rohita</a:t>
            </a:r>
            <a:endParaRPr lang="en-US" sz="28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40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166E9-2A5F-6695-35EE-B634BEC2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32413"/>
            <a:ext cx="10206141" cy="934387"/>
          </a:xfrm>
        </p:spPr>
        <p:txBody>
          <a:bodyPr>
            <a:noAutofit/>
          </a:bodyPr>
          <a:lstStyle/>
          <a:p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শিক্ষার্থীরা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CD185-9CC7-099B-C9CB-98C0D419C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454045"/>
            <a:ext cx="9905998" cy="307798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বাসস্থান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স্বভাব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শ্রেণিতাত্ত্বিক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নির্ণয়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বাহ্যিক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আইশের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29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9470F-31F8-6C18-7D85-3C310EE9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19063"/>
            <a:ext cx="9905998" cy="709534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স্বভাব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আচরণ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(Habit and Behavior)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528D23-ED0A-23D7-B6E2-6AFC6AD8C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060" y="828598"/>
            <a:ext cx="11122702" cy="895272"/>
          </a:xfrm>
        </p:spPr>
        <p:txBody>
          <a:bodyPr/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মাছ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Labeo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rohita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দক্ষিণ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এশিয়ার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জনপ্রিয়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মিঠা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নদী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পুকুর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জলাশয়ে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মধ্যস্তরে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চলাফেরা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আদর্শ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বৃদ্ধির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তাপমাত্রা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২৫–৩২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ডিগ্রি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সেলসিয়াস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EFEFF-1165-69C8-CBE4-E58250DD4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9881" y="1969293"/>
            <a:ext cx="6310859" cy="4581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বাসস্থান</a:t>
            </a:r>
            <a:r>
              <a:rPr lang="en-US" sz="2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(Habitat)</a:t>
            </a:r>
          </a:p>
          <a:p>
            <a:pPr marL="0" lvl="0" indent="0">
              <a:buNone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প্রাকৃতিক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উৎস</a:t>
            </a:r>
            <a:r>
              <a:rPr lang="en-US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বাংলাদেশ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ভারত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পাকিস্তান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নেপাল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মায়ানমারের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নদ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নদী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হ্রদ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প্লাবনভূমিতে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প্রাকৃতিকভাবে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পাওয়া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বর্তমানে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পুকুর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দিঘি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হাওর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বাওড়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জলাধারে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বাণিজ্যিকভাবে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ব্যাপকভাবে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চাষ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জলাশয়ের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মধ্যস্তরে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(column feeder)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বসবাস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বিচরণ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বেশি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পছন্দ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খাদ্যাভ্যাস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প্রাথমিক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রেণুপোনা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প্লাংকটন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জ্যুওপ্ল্যাঙ্কটন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খেলেও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বড়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হওয়ার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নিরামিষাশী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তৃণভোজী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জলজ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উদ্ভিদ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শৈবাল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ফাইটোপ্লাংক্টন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খেয়ে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বেঁচে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endParaRPr lang="en-US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D7EC17-2FCE-E3AE-32C2-F7C1428272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23492" y="1969293"/>
            <a:ext cx="5388627" cy="1883179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স্বভাব</a:t>
            </a:r>
            <a:r>
              <a:rPr lang="en-US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বদ্ধ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পানিতে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সচরাচর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বর্ষাকালে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জুন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আগস্ট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মাসে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নদী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স্রোতযুক্ত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প্রাকৃতিক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ছাড়ে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buNone/>
            </a:pP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অত্যন্ত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চঞ্চল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প্রকৃতির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মধ্যস্তরে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দলবদ্ধভাবে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সাঁতার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কাটে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69A727-F4CE-AA17-4155-5BFB8DE91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318" y="3971535"/>
            <a:ext cx="3912092" cy="288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6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80CF3-D35E-2820-E396-0DFE6CAFC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492" y="252334"/>
            <a:ext cx="9905998" cy="814466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শ্রেণিতাত্ত্বিক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Systemetic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position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8AAEA-A379-1FD3-AA87-B51F69DFF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066801"/>
            <a:ext cx="9905998" cy="4389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Phylum: Chordata</a:t>
            </a:r>
          </a:p>
          <a:p>
            <a:pPr marL="0" indent="0">
              <a:buNone/>
            </a:pPr>
            <a:r>
              <a:rPr lang="en-US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Subphylum: vertebrata</a:t>
            </a:r>
          </a:p>
          <a:p>
            <a:pPr marL="0" indent="0">
              <a:buNone/>
            </a:pPr>
            <a:r>
              <a:rPr lang="en-US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Class: </a:t>
            </a:r>
            <a:r>
              <a:rPr lang="en-US" sz="2800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actinopterygii</a:t>
            </a:r>
            <a:endParaRPr lang="en-US" sz="28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Order: </a:t>
            </a:r>
            <a:r>
              <a:rPr lang="en-US" sz="2800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cypriniformes</a:t>
            </a:r>
            <a:endParaRPr lang="en-US" sz="28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Family: </a:t>
            </a:r>
            <a:r>
              <a:rPr lang="en-US" sz="2800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cyprinidae</a:t>
            </a:r>
            <a:endParaRPr lang="en-US" sz="28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Genus: </a:t>
            </a:r>
            <a:r>
              <a:rPr lang="en-US" sz="2800" i="1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labeo</a:t>
            </a:r>
            <a:endParaRPr lang="en-US" sz="2800" i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Species: </a:t>
            </a:r>
            <a:r>
              <a:rPr lang="en-US" sz="2800" i="1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labeo</a:t>
            </a:r>
            <a:r>
              <a:rPr lang="en-US" sz="2800" i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rohita</a:t>
            </a:r>
            <a:endParaRPr lang="en-US" sz="2800" i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79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8BB0A-6A70-0785-08A8-F7B332BA2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119063"/>
            <a:ext cx="9905998" cy="754505"/>
          </a:xfrm>
        </p:spPr>
        <p:txBody>
          <a:bodyPr/>
          <a:lstStyle/>
          <a:p>
            <a:pPr algn="ctr"/>
            <a:r>
              <a:rPr lang="en-US" i="1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Labeo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rohota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বাহ্যিক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F3DEC-ECF8-14B2-E947-9C9CD5DF4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4656" y="888558"/>
            <a:ext cx="10666688" cy="754505"/>
          </a:xfrm>
        </p:spPr>
        <p:txBody>
          <a:bodyPr/>
          <a:lstStyle/>
          <a:p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মাকু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আকৃতির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স্ট্রিমলাইনড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মাথা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দেহকান্ড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লেজ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পিঠের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ধূসর-সবুজ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পেটের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রূপালী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রঙের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D92A50-312B-565A-FEF8-7CC179DAD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4872" y="1836296"/>
            <a:ext cx="5666282" cy="490264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মাথা</a:t>
            </a:r>
            <a:r>
              <a:rPr lang="en-US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বর্ণনাসমূহ</a:t>
            </a:r>
            <a:endParaRPr lang="en-US" sz="2400" b="1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0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মুখ</a:t>
            </a:r>
            <a:r>
              <a:rPr 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চোখ</a:t>
            </a:r>
            <a:r>
              <a:rPr 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মুখ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প্রান্তীয়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চোখের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পাতা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দুচোখের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একটু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সামনে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একজোড়া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নাসারন্ধ্র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lvl="0" indent="0">
              <a:buNone/>
            </a:pPr>
            <a:r>
              <a:rPr lang="en-US" sz="20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কানকো</a:t>
            </a:r>
            <a:r>
              <a:rPr 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অপারকুলাম</a:t>
            </a:r>
            <a:r>
              <a:rPr 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গিলের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সুরক্ষার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মাথার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দুপাশে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কানকো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lvl="0" indent="0">
              <a:buNone/>
            </a:pPr>
            <a:r>
              <a:rPr lang="en-US" sz="20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আঁইশ</a:t>
            </a:r>
            <a:r>
              <a:rPr 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মাথা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আইশবিহীন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পুরো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শরীর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সাইক্লয়েড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ধরণের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মসৃণ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রূপালী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আঁইশে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ঢাকা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lvl="0" indent="0">
              <a:buNone/>
            </a:pPr>
            <a:r>
              <a:rPr lang="en-US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2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দেহকান্ড</a:t>
            </a:r>
            <a:r>
              <a:rPr lang="en-US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(Trunk)</a:t>
            </a:r>
          </a:p>
          <a:p>
            <a:pPr marL="0" lvl="0" indent="0" algn="just">
              <a:buNone/>
            </a:pP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কানকোর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শেষভাগ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পায়ু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অংশটি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দেহকান্ড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এ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অংশটি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চওড়া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বহন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দেহকান্ডের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অঙ্কীয়দেশে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প্রথমে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পায়ুছিদ্র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মাঝে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জননছিদ্র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রেচনছিদ্র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lvl="0" indent="0">
              <a:buNone/>
            </a:pPr>
            <a:endParaRPr lang="en-US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3D14BE6-E9D8-1002-26D3-90429248867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848" y="2728210"/>
            <a:ext cx="5466411" cy="338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5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5013B-A3E9-4C2D-524A-5FC57D972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5" y="119063"/>
            <a:ext cx="9905998" cy="754505"/>
          </a:xfrm>
        </p:spPr>
        <p:txBody>
          <a:bodyPr/>
          <a:lstStyle/>
          <a:p>
            <a:pPr algn="ctr"/>
            <a:r>
              <a:rPr lang="en-US" i="1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Labeo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rohota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বাহ্যিক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11CAB6-7D4C-5DBC-F9E4-8F2F25B50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4793" y="1109271"/>
            <a:ext cx="5703419" cy="56296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অন্যান্য</a:t>
            </a:r>
            <a:r>
              <a:rPr lang="en-US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endParaRPr lang="en-US" sz="2400" b="1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0000"/>
              </a:lnSpc>
              <a:buNone/>
            </a:pPr>
            <a:r>
              <a:rPr lang="en-US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জোড়</a:t>
            </a:r>
            <a:r>
              <a:rPr lang="en-US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কানকোর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ঠিক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পিছনে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পার্শ্বদিকে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১৬-১৭টি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পাখনারশ্মিযুক্ত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একজোড়া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বক্ষ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পেক্টোরাল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এ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মাছকে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গভীর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উপরে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উঠতে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আবার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বক্ষ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সামান্য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পিছনে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৯টি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পাখনারশ্মিযুক্ত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একজোড়া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শ্রোনী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পেলভিক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এপাখনা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মাছকে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উপরে-নিচের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চলতে,দ্রুত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ঘুরতে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থামতে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en-US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বেজোড়</a:t>
            </a:r>
            <a:r>
              <a:rPr lang="en-US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</a:t>
            </a:r>
            <a:r>
              <a:rPr lang="en-US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ডরসাল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১৫-১৬টি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পাখনারশ্মিযুক্ত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পৃষ্ঠ-পাখনা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মাছকে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উলটে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পায়ু</a:t>
            </a:r>
            <a:r>
              <a:rPr lang="en-US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অ্যানাল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৭টি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পাখনারশ্মিযুক্ত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সাঁতারের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মাছকে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সুস্থির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পুচ্ছ</a:t>
            </a:r>
            <a:r>
              <a:rPr lang="en-US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কডাল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১৯টি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পাখনারশ্মিযুক্ত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এ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lvl="0" indent="0">
              <a:buNone/>
            </a:pPr>
            <a:r>
              <a:rPr lang="en-US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পার্শ্বরেখা</a:t>
            </a:r>
            <a:r>
              <a:rPr lang="en-US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গভীরতা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স্রোত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বুঝতে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DD3D923-656C-28DE-E9FE-E59A2FCCE0E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788" y="3147935"/>
            <a:ext cx="6018212" cy="323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1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61B8D-F996-3D48-1466-B9D29A95A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119063"/>
            <a:ext cx="9905998" cy="739515"/>
          </a:xfrm>
        </p:spPr>
        <p:txBody>
          <a:bodyPr/>
          <a:lstStyle/>
          <a:p>
            <a:pPr algn="ctr"/>
            <a:r>
              <a:rPr lang="en-US" i="1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Labeo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rohota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বাহ্যিক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7841F-B0D3-B60A-AE6D-D91E68F3E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675" y="933650"/>
            <a:ext cx="5379603" cy="576262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লেজঃ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855E15-7BBE-D4D9-D388-9143960E2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675" y="1584984"/>
            <a:ext cx="5523537" cy="47368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পায়ুর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পরবর্তী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লেজ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শীর্ষে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রয়েছে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হোমোসার্কাল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পুচ্ছ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পাখনা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উলম্বতলে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পিছনে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উপর-নিচে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প্রতিসম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বাহ্যিক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খন্ডে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 algn="just">
              <a:buNone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সাঁতার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কাটার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ধাক্কা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রাডার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চালকের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ঠিক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5C67585-53AC-EF68-80A6-9DE30C84A93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724" y="860459"/>
            <a:ext cx="5523537" cy="30929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091425-A0BF-F6D8-EB26-2EDFC981D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845" y="4028501"/>
            <a:ext cx="6985416" cy="282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0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A6E5F-DAD9-57BC-A805-4FD6A7164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19063"/>
            <a:ext cx="9905998" cy="739515"/>
          </a:xfrm>
        </p:spPr>
        <p:txBody>
          <a:bodyPr/>
          <a:lstStyle/>
          <a:p>
            <a:pPr algn="ctr"/>
            <a:r>
              <a:rPr lang="en-US" i="1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Labeo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rohota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</a:t>
            </a:r>
            <a:r>
              <a:rPr lang="en-US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বাহ্যিক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none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4EECC-9459-986C-12E9-C2D51B249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2" y="898396"/>
            <a:ext cx="4588931" cy="576262"/>
          </a:xfrm>
        </p:spPr>
        <p:txBody>
          <a:bodyPr/>
          <a:lstStyle/>
          <a:p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আইশ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(scales)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88FE4-0F6A-961C-4F72-D1F613247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9744" y="1681162"/>
            <a:ext cx="5484533" cy="4794589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আঁইশ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সাইক্লয়েড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গোল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দেখতে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চাকতির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কিনারা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মসৃণ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আঘাত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আঁইশের</a:t>
            </a:r>
            <a:r>
              <a:rPr lang="en-US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বৈশিষ্ট্য</a:t>
            </a:r>
            <a:endParaRPr lang="en-US" sz="2400" b="1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ধরন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রুই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আঁইশ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সাইক্লয়েড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(Cycloid)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প্রকৃতির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lvl="0" indent="0">
              <a:buNone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আকৃতি</a:t>
            </a:r>
            <a:r>
              <a:rPr lang="en-US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প্রায়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গোলাকার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lvl="0" indent="0">
              <a:buNone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প্রধানত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চুন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কোলাজেন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তন্তু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lvl="0" indent="0">
              <a:buNone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ক্ষেত্র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গায়ে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ফোকাস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সারকুলি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রেডিয়াসের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ক্ষেত্র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দেখা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359C11-5050-8F98-1C88-DDA6819688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1" y="1018317"/>
            <a:ext cx="5484532" cy="3358810"/>
          </a:xfrm>
        </p:spPr>
        <p:txBody>
          <a:bodyPr/>
          <a:lstStyle/>
          <a:p>
            <a:r>
              <a:rPr lang="en-US" sz="2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আঁইশের</a:t>
            </a:r>
            <a:r>
              <a:rPr lang="en-US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কাজসমূহ</a:t>
            </a:r>
            <a:endParaRPr lang="en-US" sz="2400" b="1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প্রতিরক্ষা</a:t>
            </a:r>
            <a:r>
              <a:rPr lang="en-US" sz="1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বাইরের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আঘাত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রোগজীবাণু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শত্রুর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আক্রমণ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নরম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ত্বক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ভেতরের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অঙ্গগুলোকে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আকৃতি</a:t>
            </a:r>
            <a:r>
              <a:rPr lang="en-US" sz="1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sz="1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নির্দিষ্ট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রূপ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বজায়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রাখতে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sz="1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সহায়তা</a:t>
            </a:r>
            <a:r>
              <a:rPr lang="en-US" sz="1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জলের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ভেতর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সহজে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সাবলীলভাবে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সাঁতার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কাটতে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করার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ঘর্ষণ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কমায়</a:t>
            </a:r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9F9D45D-D134-E058-E1C4-08242B78C59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660" y="3919928"/>
            <a:ext cx="3705283" cy="29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6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158</TotalTime>
  <Words>784</Words>
  <Application>Microsoft Office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</vt:lpstr>
      <vt:lpstr>Mesh</vt:lpstr>
      <vt:lpstr>Welcome</vt:lpstr>
      <vt:lpstr>Animal Identity</vt:lpstr>
      <vt:lpstr>এই পাঠ শেষে শিক্ষার্থীরা……… </vt:lpstr>
      <vt:lpstr>স্বভাব ও আচরণ (Habit and Behavior)</vt:lpstr>
      <vt:lpstr>শ্রেণিতাত্ত্বিক অবস্থান (Systemetic position)</vt:lpstr>
      <vt:lpstr>Labeo rohota-র বাহ্যিক গঠন </vt:lpstr>
      <vt:lpstr>Labeo rohota-র বাহ্যিক গঠন </vt:lpstr>
      <vt:lpstr>Labeo rohota-র বাহ্যিক গঠন </vt:lpstr>
      <vt:lpstr>Labeo rohota-র বাহ্যিক গঠন </vt:lpstr>
      <vt:lpstr>মূল্যায়ন </vt:lpstr>
      <vt:lpstr>ধন্যবাদ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4</cp:revision>
  <dcterms:created xsi:type="dcterms:W3CDTF">2026-08-02T14:23:01Z</dcterms:created>
  <dcterms:modified xsi:type="dcterms:W3CDTF">2026-08-10T13:22:47Z</dcterms:modified>
</cp:coreProperties>
</file>