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Masters/slideMaster6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74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72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70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7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slideLayouts/slideLayout59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7.xml" ContentType="application/vnd.openxmlformats-officedocument.them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Default Extension="rels" ContentType="application/vnd.openxmlformats-package.relationships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96" r:id="rId3"/>
    <p:sldMasterId id="2147483708" r:id="rId4"/>
    <p:sldMasterId id="2147483720" r:id="rId5"/>
    <p:sldMasterId id="2147483732" r:id="rId6"/>
    <p:sldMasterId id="2147483744" r:id="rId7"/>
  </p:sldMasterIdLst>
  <p:sldIdLst>
    <p:sldId id="347" r:id="rId8"/>
    <p:sldId id="357" r:id="rId9"/>
    <p:sldId id="344" r:id="rId10"/>
    <p:sldId id="345" r:id="rId11"/>
    <p:sldId id="349" r:id="rId12"/>
    <p:sldId id="292" r:id="rId13"/>
    <p:sldId id="257" r:id="rId14"/>
    <p:sldId id="340" r:id="rId15"/>
    <p:sldId id="343" r:id="rId16"/>
    <p:sldId id="346" r:id="rId17"/>
    <p:sldId id="333" r:id="rId18"/>
    <p:sldId id="350" r:id="rId19"/>
    <p:sldId id="360" r:id="rId20"/>
    <p:sldId id="361" r:id="rId21"/>
    <p:sldId id="362" r:id="rId22"/>
    <p:sldId id="363" r:id="rId23"/>
    <p:sldId id="364" r:id="rId24"/>
    <p:sldId id="365" r:id="rId25"/>
    <p:sldId id="359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0066"/>
    <a:srgbClr val="008000"/>
    <a:srgbClr val="00FF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316" autoAdjust="0"/>
    <p:restoredTop sz="94660"/>
  </p:normalViewPr>
  <p:slideViewPr>
    <p:cSldViewPr snapToGrid="0">
      <p:cViewPr varScale="1">
        <p:scale>
          <a:sx n="69" d="100"/>
          <a:sy n="69" d="100"/>
        </p:scale>
        <p:origin x="-548" y="-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viewProps" Target="view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58CEB3-D2B1-4297-80A3-3BACC473A3F7}">
      <dsp:nvSpPr>
        <dsp:cNvPr id="0" name=""/>
        <dsp:cNvSpPr/>
      </dsp:nvSpPr>
      <dsp:spPr>
        <a:xfrm>
          <a:off x="3296296" y="2300938"/>
          <a:ext cx="1749789" cy="1749789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শ্রেণিবিন্যাসের উদ্দেশ্য</a:t>
          </a:r>
          <a:endParaRPr lang="en-US" sz="2200" b="1" kern="1200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3552547" y="2557189"/>
        <a:ext cx="1237287" cy="1237287"/>
      </dsp:txXfrm>
    </dsp:sp>
    <dsp:sp modelId="{4FC8D0D8-D8EF-4039-A4FA-9753F2C458C2}">
      <dsp:nvSpPr>
        <dsp:cNvPr id="0" name=""/>
        <dsp:cNvSpPr/>
      </dsp:nvSpPr>
      <dsp:spPr>
        <a:xfrm rot="16200000">
          <a:off x="3907224" y="2017786"/>
          <a:ext cx="527934" cy="38369"/>
        </a:xfrm>
        <a:custGeom>
          <a:avLst/>
          <a:gdLst/>
          <a:ahLst/>
          <a:cxnLst/>
          <a:rect l="0" t="0" r="0" b="0"/>
          <a:pathLst>
            <a:path>
              <a:moveTo>
                <a:pt x="0" y="19184"/>
              </a:moveTo>
              <a:lnTo>
                <a:pt x="527934" y="19184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4157993" y="2023772"/>
        <a:ext cx="26396" cy="26396"/>
      </dsp:txXfrm>
    </dsp:sp>
    <dsp:sp modelId="{970909A0-33F5-471E-B18D-B70857DF97DE}">
      <dsp:nvSpPr>
        <dsp:cNvPr id="0" name=""/>
        <dsp:cNvSpPr/>
      </dsp:nvSpPr>
      <dsp:spPr>
        <a:xfrm>
          <a:off x="3296296" y="23214"/>
          <a:ext cx="1749789" cy="1749789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2200" b="1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প্রতিটি জীবের দল ও উপদল সম্বন্ধে জ্ঞান আহরণ </a:t>
          </a:r>
          <a:endParaRPr lang="en-US" sz="2200" b="1" kern="1200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3552547" y="279465"/>
        <a:ext cx="1237287" cy="1237287"/>
      </dsp:txXfrm>
    </dsp:sp>
    <dsp:sp modelId="{1054C48F-59C2-4BF0-B0A7-89DDA03BE868}">
      <dsp:nvSpPr>
        <dsp:cNvPr id="0" name=""/>
        <dsp:cNvSpPr/>
      </dsp:nvSpPr>
      <dsp:spPr>
        <a:xfrm rot="20520000">
          <a:off x="4990346" y="2804720"/>
          <a:ext cx="527934" cy="38369"/>
        </a:xfrm>
        <a:custGeom>
          <a:avLst/>
          <a:gdLst/>
          <a:ahLst/>
          <a:cxnLst/>
          <a:rect l="0" t="0" r="0" b="0"/>
          <a:pathLst>
            <a:path>
              <a:moveTo>
                <a:pt x="0" y="19184"/>
              </a:moveTo>
              <a:lnTo>
                <a:pt x="527934" y="19184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5241115" y="2810707"/>
        <a:ext cx="26396" cy="26396"/>
      </dsp:txXfrm>
    </dsp:sp>
    <dsp:sp modelId="{4D3613EB-E03A-499D-9E43-D10B85C554CD}">
      <dsp:nvSpPr>
        <dsp:cNvPr id="0" name=""/>
        <dsp:cNvSpPr/>
      </dsp:nvSpPr>
      <dsp:spPr>
        <a:xfrm>
          <a:off x="5462541" y="1597083"/>
          <a:ext cx="1749789" cy="1749789"/>
        </a:xfrm>
        <a:prstGeom prst="ellipse">
          <a:avLst/>
        </a:prstGeom>
        <a:solidFill>
          <a:schemeClr val="accent4">
            <a:hueOff val="2598923"/>
            <a:satOff val="-11992"/>
            <a:lumOff val="44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2800" b="1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আহরিত জ্ঞানকে সংরক্ষণ</a:t>
          </a:r>
          <a:endParaRPr lang="en-US" sz="2800" b="1" kern="1200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5718792" y="1853334"/>
        <a:ext cx="1237287" cy="1237287"/>
      </dsp:txXfrm>
    </dsp:sp>
    <dsp:sp modelId="{E970F092-D515-40FD-8B80-66A00E15A2D1}">
      <dsp:nvSpPr>
        <dsp:cNvPr id="0" name=""/>
        <dsp:cNvSpPr/>
      </dsp:nvSpPr>
      <dsp:spPr>
        <a:xfrm rot="3240000">
          <a:off x="4576630" y="4078007"/>
          <a:ext cx="527934" cy="38369"/>
        </a:xfrm>
        <a:custGeom>
          <a:avLst/>
          <a:gdLst/>
          <a:ahLst/>
          <a:cxnLst/>
          <a:rect l="0" t="0" r="0" b="0"/>
          <a:pathLst>
            <a:path>
              <a:moveTo>
                <a:pt x="0" y="19184"/>
              </a:moveTo>
              <a:lnTo>
                <a:pt x="527934" y="19184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4827399" y="4083993"/>
        <a:ext cx="26396" cy="26396"/>
      </dsp:txXfrm>
    </dsp:sp>
    <dsp:sp modelId="{161954CF-86E6-4CBF-B9E7-1A42B4BD23CE}">
      <dsp:nvSpPr>
        <dsp:cNvPr id="0" name=""/>
        <dsp:cNvSpPr/>
      </dsp:nvSpPr>
      <dsp:spPr>
        <a:xfrm>
          <a:off x="4635109" y="4143655"/>
          <a:ext cx="1749789" cy="1749789"/>
        </a:xfrm>
        <a:prstGeom prst="ellipse">
          <a:avLst/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2400" b="1" kern="120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পূর্ণাঙ্গ জ্ঞানকে সংক্ষিপ্ত ভাবে উপস্থাপন</a:t>
          </a:r>
          <a:endParaRPr lang="en-US" sz="2400" b="1" kern="1200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4891360" y="4399906"/>
        <a:ext cx="1237287" cy="1237287"/>
      </dsp:txXfrm>
    </dsp:sp>
    <dsp:sp modelId="{79396FC4-47C0-41BC-8FE4-DFDD43CC5E0A}">
      <dsp:nvSpPr>
        <dsp:cNvPr id="0" name=""/>
        <dsp:cNvSpPr/>
      </dsp:nvSpPr>
      <dsp:spPr>
        <a:xfrm rot="7560000">
          <a:off x="3237817" y="4078007"/>
          <a:ext cx="527934" cy="38369"/>
        </a:xfrm>
        <a:custGeom>
          <a:avLst/>
          <a:gdLst/>
          <a:ahLst/>
          <a:cxnLst/>
          <a:rect l="0" t="0" r="0" b="0"/>
          <a:pathLst>
            <a:path>
              <a:moveTo>
                <a:pt x="0" y="19184"/>
              </a:moveTo>
              <a:lnTo>
                <a:pt x="527934" y="19184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 rot="10800000">
        <a:off x="3488586" y="4083993"/>
        <a:ext cx="26396" cy="26396"/>
      </dsp:txXfrm>
    </dsp:sp>
    <dsp:sp modelId="{B7180C25-C075-452B-8A78-49BD5F2E2093}">
      <dsp:nvSpPr>
        <dsp:cNvPr id="0" name=""/>
        <dsp:cNvSpPr/>
      </dsp:nvSpPr>
      <dsp:spPr>
        <a:xfrm>
          <a:off x="1957484" y="4143655"/>
          <a:ext cx="1749789" cy="1749789"/>
        </a:xfrm>
        <a:prstGeom prst="ellipse">
          <a:avLst/>
        </a:prstGeom>
        <a:solidFill>
          <a:schemeClr val="accent4">
            <a:hueOff val="7796769"/>
            <a:satOff val="-35976"/>
            <a:lumOff val="1324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2400" b="1" kern="120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প্রতিটি জীবকে শনাক্ত করে তার নামকরণ</a:t>
          </a:r>
          <a:endParaRPr lang="en-US" sz="2400" b="1" kern="1200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2213735" y="4399906"/>
        <a:ext cx="1237287" cy="1237287"/>
      </dsp:txXfrm>
    </dsp:sp>
    <dsp:sp modelId="{9BB592D6-AB3E-4178-BCB3-D63797273928}">
      <dsp:nvSpPr>
        <dsp:cNvPr id="0" name=""/>
        <dsp:cNvSpPr/>
      </dsp:nvSpPr>
      <dsp:spPr>
        <a:xfrm rot="11734114">
          <a:off x="2537572" y="2813725"/>
          <a:ext cx="805602" cy="38369"/>
        </a:xfrm>
        <a:custGeom>
          <a:avLst/>
          <a:gdLst/>
          <a:ahLst/>
          <a:cxnLst/>
          <a:rect l="0" t="0" r="0" b="0"/>
          <a:pathLst>
            <a:path>
              <a:moveTo>
                <a:pt x="0" y="19184"/>
              </a:moveTo>
              <a:lnTo>
                <a:pt x="805602" y="19184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 rot="10800000">
        <a:off x="2920234" y="2812770"/>
        <a:ext cx="40280" cy="40280"/>
      </dsp:txXfrm>
    </dsp:sp>
    <dsp:sp modelId="{AF90BEC8-32F8-4486-B3FD-B8E21DF5993A}">
      <dsp:nvSpPr>
        <dsp:cNvPr id="0" name=""/>
        <dsp:cNvSpPr/>
      </dsp:nvSpPr>
      <dsp:spPr>
        <a:xfrm>
          <a:off x="585899" y="1607152"/>
          <a:ext cx="2017349" cy="1701599"/>
        </a:xfrm>
        <a:prstGeom prst="ellipse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2400" b="1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জীব সমূহের প্রজাতিগত সংখ্যা বৃদ্ধির ব্যবস্থা নেওয়া। </a:t>
          </a:r>
          <a:endParaRPr lang="en-US" sz="2400" b="1" kern="1200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881333" y="1856345"/>
        <a:ext cx="1426481" cy="120321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FB2A29-BBBC-4908-A1C4-D3CADE070E8D}">
      <dsp:nvSpPr>
        <dsp:cNvPr id="0" name=""/>
        <dsp:cNvSpPr/>
      </dsp:nvSpPr>
      <dsp:spPr>
        <a:xfrm>
          <a:off x="1954658" y="1256892"/>
          <a:ext cx="3319131" cy="3319131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52070" tIns="52070" rIns="52070" bIns="52070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100" b="1" kern="12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শ্রেণিবিন্যা</a:t>
          </a:r>
          <a:r>
            <a:rPr lang="bn-BD" sz="4100" b="1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সের নীতি</a:t>
          </a:r>
          <a:endParaRPr lang="en-US" sz="4100" kern="1200" dirty="0">
            <a:solidFill>
              <a:schemeClr val="tx1"/>
            </a:solidFill>
          </a:endParaRPr>
        </a:p>
      </dsp:txBody>
      <dsp:txXfrm>
        <a:off x="2440733" y="1742967"/>
        <a:ext cx="2346981" cy="2346981"/>
      </dsp:txXfrm>
    </dsp:sp>
    <dsp:sp modelId="{F2D75441-1307-4C79-B79D-10484C50C581}">
      <dsp:nvSpPr>
        <dsp:cNvPr id="0" name=""/>
        <dsp:cNvSpPr/>
      </dsp:nvSpPr>
      <dsp:spPr>
        <a:xfrm>
          <a:off x="2784441" y="-74843"/>
          <a:ext cx="1659565" cy="1659565"/>
        </a:xfrm>
        <a:prstGeom prst="ellipse">
          <a:avLst/>
        </a:prstGeom>
        <a:solidFill>
          <a:schemeClr val="accent5">
            <a:alpha val="50000"/>
            <a:hueOff val="-1838336"/>
            <a:satOff val="-2557"/>
            <a:lumOff val="-98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2500" b="1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শ্রেণিবদ্ধগত বৈশিষ্ট্য </a:t>
          </a:r>
          <a:endParaRPr lang="en-US" sz="2500" kern="1200" dirty="0">
            <a:solidFill>
              <a:schemeClr val="tx1"/>
            </a:solidFill>
          </a:endParaRPr>
        </a:p>
      </dsp:txBody>
      <dsp:txXfrm>
        <a:off x="3027479" y="168195"/>
        <a:ext cx="1173489" cy="1173489"/>
      </dsp:txXfrm>
    </dsp:sp>
    <dsp:sp modelId="{893849CD-13E4-44FC-BE51-8DD49B089CB4}">
      <dsp:nvSpPr>
        <dsp:cNvPr id="0" name=""/>
        <dsp:cNvSpPr/>
      </dsp:nvSpPr>
      <dsp:spPr>
        <a:xfrm>
          <a:off x="4807692" y="2086674"/>
          <a:ext cx="1936099" cy="1659565"/>
        </a:xfrm>
        <a:prstGeom prst="ellipse">
          <a:avLst/>
        </a:prstGeom>
        <a:solidFill>
          <a:schemeClr val="accent5">
            <a:alpha val="50000"/>
            <a:hueOff val="-3676672"/>
            <a:satOff val="-5114"/>
            <a:lumOff val="-196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2800" b="1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শনাক্তকরণ</a:t>
          </a:r>
          <a:endParaRPr lang="en-US" sz="2800" kern="1200" dirty="0">
            <a:solidFill>
              <a:schemeClr val="tx1"/>
            </a:solidFill>
          </a:endParaRPr>
        </a:p>
      </dsp:txBody>
      <dsp:txXfrm>
        <a:off x="5091227" y="2329712"/>
        <a:ext cx="1369029" cy="1173489"/>
      </dsp:txXfrm>
    </dsp:sp>
    <dsp:sp modelId="{C603E229-5EBD-40EB-A575-746243A4DBE0}">
      <dsp:nvSpPr>
        <dsp:cNvPr id="0" name=""/>
        <dsp:cNvSpPr/>
      </dsp:nvSpPr>
      <dsp:spPr>
        <a:xfrm>
          <a:off x="2519516" y="4097321"/>
          <a:ext cx="2189415" cy="1961308"/>
        </a:xfrm>
        <a:prstGeom prst="ellipse">
          <a:avLst/>
        </a:prstGeom>
        <a:solidFill>
          <a:schemeClr val="accent5">
            <a:alpha val="50000"/>
            <a:hueOff val="-5515009"/>
            <a:satOff val="-7671"/>
            <a:lumOff val="-294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2400" b="1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ক্যাটাগরিকরণ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2840148" y="4384548"/>
        <a:ext cx="1548151" cy="1386854"/>
      </dsp:txXfrm>
    </dsp:sp>
    <dsp:sp modelId="{5E36B2CC-D432-470D-8EB7-755D58ADA069}">
      <dsp:nvSpPr>
        <dsp:cNvPr id="0" name=""/>
        <dsp:cNvSpPr/>
      </dsp:nvSpPr>
      <dsp:spPr>
        <a:xfrm>
          <a:off x="622923" y="2086674"/>
          <a:ext cx="1659565" cy="1659565"/>
        </a:xfrm>
        <a:prstGeom prst="ellipse">
          <a:avLst/>
        </a:prstGeom>
        <a:solidFill>
          <a:schemeClr val="accent5">
            <a:alpha val="50000"/>
            <a:hueOff val="-7353344"/>
            <a:satOff val="-10228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3200" b="1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নামকরণ</a:t>
          </a:r>
          <a:endParaRPr lang="en-US" sz="3200" kern="1200" dirty="0">
            <a:solidFill>
              <a:schemeClr val="tx1"/>
            </a:solidFill>
          </a:endParaRPr>
        </a:p>
      </dsp:txBody>
      <dsp:txXfrm>
        <a:off x="865961" y="2329712"/>
        <a:ext cx="1173489" cy="1173489"/>
      </dsp:txXfrm>
    </dsp:sp>
  </dsp:spTree>
</dsp:drawing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64681899"/>
      </p:ext>
    </p:extLst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80220138"/>
      </p:ext>
    </p:extLst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91240572"/>
      </p:ext>
    </p:extLst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ECFEA-69FE-49F8-93CF-3016D21244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04AD2-41E3-4340-9392-A538D9C7423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333450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ECFEA-69FE-49F8-93CF-3016D21244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04AD2-41E3-4340-9392-A538D9C7423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728613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ECFEA-69FE-49F8-93CF-3016D21244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04AD2-41E3-4340-9392-A538D9C7423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211426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ECFEA-69FE-49F8-93CF-3016D21244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04AD2-41E3-4340-9392-A538D9C7423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483774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ECFEA-69FE-49F8-93CF-3016D21244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04AD2-41E3-4340-9392-A538D9C7423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939307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ECFEA-69FE-49F8-93CF-3016D21244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04AD2-41E3-4340-9392-A538D9C7423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9416500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 userDrawn="1"/>
        </p:nvCxnSpPr>
        <p:spPr>
          <a:xfrm>
            <a:off x="239151" y="6231988"/>
            <a:ext cx="1170432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18943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ECFEA-69FE-49F8-93CF-3016D21244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04AD2-41E3-4340-9392-A538D9C7423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284672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00297427"/>
      </p:ext>
    </p:extLst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ECFEA-69FE-49F8-93CF-3016D21244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04AD2-41E3-4340-9392-A538D9C7423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501247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ECFEA-69FE-49F8-93CF-3016D21244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04AD2-41E3-4340-9392-A538D9C7423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5537152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ECFEA-69FE-49F8-93CF-3016D21244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04AD2-41E3-4340-9392-A538D9C7423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3111012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472927"/>
      </p:ext>
    </p:extLst>
  </p:cSld>
  <p:clrMapOvr>
    <a:masterClrMapping/>
  </p:clrMapOvr>
  <p:transition spd="slow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51684494"/>
      </p:ext>
    </p:extLst>
  </p:cSld>
  <p:clrMapOvr>
    <a:masterClrMapping/>
  </p:clrMapOvr>
  <p:transition spd="slow"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17997486"/>
      </p:ext>
    </p:extLst>
  </p:cSld>
  <p:clrMapOvr>
    <a:masterClrMapping/>
  </p:clrMapOvr>
  <p:transition spd="slow"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21118877"/>
      </p:ext>
    </p:extLst>
  </p:cSld>
  <p:clrMapOvr>
    <a:masterClrMapping/>
  </p:clrMapOvr>
  <p:transition spd="slow"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662339"/>
      </p:ext>
    </p:extLst>
  </p:cSld>
  <p:clrMapOvr>
    <a:masterClrMapping/>
  </p:clrMapOvr>
  <p:transition spd="slow"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28687216"/>
      </p:ext>
    </p:extLst>
  </p:cSld>
  <p:clrMapOvr>
    <a:masterClrMapping/>
  </p:clrMapOvr>
  <p:transition spd="slow"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82575314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08601150"/>
      </p:ext>
    </p:extLst>
  </p:cSld>
  <p:clrMapOvr>
    <a:masterClrMapping/>
  </p:clrMapOvr>
  <p:transition spd="slow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58051646"/>
      </p:ext>
    </p:extLst>
  </p:cSld>
  <p:clrMapOvr>
    <a:masterClrMapping/>
  </p:clrMapOvr>
  <p:transition spd="slow"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59709932"/>
      </p:ext>
    </p:extLst>
  </p:cSld>
  <p:clrMapOvr>
    <a:masterClrMapping/>
  </p:clrMapOvr>
  <p:transition spd="slow"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0459420"/>
      </p:ext>
    </p:extLst>
  </p:cSld>
  <p:clrMapOvr>
    <a:masterClrMapping/>
  </p:clrMapOvr>
  <p:transition spd="slow"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45441673"/>
      </p:ext>
    </p:extLst>
  </p:cSld>
  <p:clrMapOvr>
    <a:masterClrMapping/>
  </p:clrMapOvr>
  <p:transition spd="slow"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97844497"/>
      </p:ext>
    </p:extLst>
  </p:cSld>
  <p:clrMapOvr>
    <a:masterClrMapping/>
  </p:clrMapOvr>
  <p:transition spd="slow"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44804282"/>
      </p:ext>
    </p:extLst>
  </p:cSld>
  <p:clrMapOvr>
    <a:masterClrMapping/>
  </p:clrMapOvr>
  <p:transition spd="slow"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04532528"/>
      </p:ext>
    </p:extLst>
  </p:cSld>
  <p:clrMapOvr>
    <a:masterClrMapping/>
  </p:clrMapOvr>
  <p:transition spd="slow"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80268878"/>
      </p:ext>
    </p:extLst>
  </p:cSld>
  <p:clrMapOvr>
    <a:masterClrMapping/>
  </p:clrMapOvr>
  <p:transition spd="slow"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85167433"/>
      </p:ext>
    </p:extLst>
  </p:cSld>
  <p:clrMapOvr>
    <a:masterClrMapping/>
  </p:clrMapOvr>
  <p:transition spd="slow">
    <p:fad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61399388"/>
      </p:ext>
    </p:extLst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04847666"/>
      </p:ext>
    </p:extLst>
  </p:cSld>
  <p:clrMapOvr>
    <a:masterClrMapping/>
  </p:clrMapOvr>
  <p:transition spd="slow"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99972322"/>
      </p:ext>
    </p:extLst>
  </p:cSld>
  <p:clrMapOvr>
    <a:masterClrMapping/>
  </p:clrMapOvr>
  <p:transition spd="slow">
    <p:fad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68158960"/>
      </p:ext>
    </p:extLst>
  </p:cSld>
  <p:clrMapOvr>
    <a:masterClrMapping/>
  </p:clrMapOvr>
  <p:transition spd="slow">
    <p:fad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59792360"/>
      </p:ext>
    </p:extLst>
  </p:cSld>
  <p:clrMapOvr>
    <a:masterClrMapping/>
  </p:clrMapOvr>
  <p:transition spd="slow">
    <p:fad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24829217"/>
      </p:ext>
    </p:extLst>
  </p:cSld>
  <p:clrMapOvr>
    <a:masterClrMapping/>
  </p:clrMapOvr>
  <p:transition spd="slow">
    <p:fad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99853978"/>
      </p:ext>
    </p:extLst>
  </p:cSld>
  <p:clrMapOvr>
    <a:masterClrMapping/>
  </p:clrMapOvr>
  <p:transition spd="slow">
    <p:fad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50713799"/>
      </p:ext>
    </p:extLst>
  </p:cSld>
  <p:clrMapOvr>
    <a:masterClrMapping/>
  </p:clrMapOvr>
  <p:transition spd="slow">
    <p:fad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08880890"/>
      </p:ext>
    </p:extLst>
  </p:cSld>
  <p:clrMapOvr>
    <a:masterClrMapping/>
  </p:clrMapOvr>
  <p:transition spd="slow">
    <p:fad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58824880"/>
      </p:ext>
    </p:extLst>
  </p:cSld>
  <p:clrMapOvr>
    <a:masterClrMapping/>
  </p:clrMapOvr>
  <p:transition spd="slow">
    <p:fad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78877737"/>
      </p:ext>
    </p:extLst>
  </p:cSld>
  <p:clrMapOvr>
    <a:masterClrMapping/>
  </p:clrMapOvr>
  <p:transition spd="slow">
    <p:fad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46565525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63695700"/>
      </p:ext>
    </p:extLst>
  </p:cSld>
  <p:clrMapOvr>
    <a:masterClrMapping/>
  </p:clrMapOvr>
  <p:transition spd="slow">
    <p:fade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78888118"/>
      </p:ext>
    </p:extLst>
  </p:cSld>
  <p:clrMapOvr>
    <a:masterClrMapping/>
  </p:clrMapOvr>
  <p:transition spd="slow">
    <p:fade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82392798"/>
      </p:ext>
    </p:extLst>
  </p:cSld>
  <p:clrMapOvr>
    <a:masterClrMapping/>
  </p:clrMapOvr>
  <p:transition spd="slow">
    <p:fade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89388905"/>
      </p:ext>
    </p:extLst>
  </p:cSld>
  <p:clrMapOvr>
    <a:masterClrMapping/>
  </p:clrMapOvr>
  <p:transition spd="slow">
    <p:fade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70037568"/>
      </p:ext>
    </p:extLst>
  </p:cSld>
  <p:clrMapOvr>
    <a:masterClrMapping/>
  </p:clrMapOvr>
  <p:transition spd="slow">
    <p:fade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35153778"/>
      </p:ext>
    </p:extLst>
  </p:cSld>
  <p:clrMapOvr>
    <a:masterClrMapping/>
  </p:clrMapOvr>
  <p:transition spd="slow">
    <p:fade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77401515"/>
      </p:ext>
    </p:extLst>
  </p:cSld>
  <p:clrMapOvr>
    <a:masterClrMapping/>
  </p:clrMapOvr>
  <p:transition spd="slow">
    <p:fade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08921319"/>
      </p:ext>
    </p:extLst>
  </p:cSld>
  <p:clrMapOvr>
    <a:masterClrMapping/>
  </p:clrMapOvr>
  <p:transition spd="slow">
    <p:fade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04657122"/>
      </p:ext>
    </p:extLst>
  </p:cSld>
  <p:clrMapOvr>
    <a:masterClrMapping/>
  </p:clrMapOvr>
  <p:transition spd="slow">
    <p:fade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70089748"/>
      </p:ext>
    </p:extLst>
  </p:cSld>
  <p:clrMapOvr>
    <a:masterClrMapping/>
  </p:clrMapOvr>
  <p:transition spd="slow">
    <p:fade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984638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14428399"/>
      </p:ext>
    </p:extLst>
  </p:cSld>
  <p:clrMapOvr>
    <a:masterClrMapping/>
  </p:clrMapOvr>
  <p:transition spd="slow">
    <p:fade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76575837"/>
      </p:ext>
    </p:extLst>
  </p:cSld>
  <p:clrMapOvr>
    <a:masterClrMapping/>
  </p:clrMapOvr>
  <p:transition spd="slow">
    <p:fade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7704897"/>
      </p:ext>
    </p:extLst>
  </p:cSld>
  <p:clrMapOvr>
    <a:masterClrMapping/>
  </p:clrMapOvr>
  <p:transition spd="slow">
    <p:fade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00009866"/>
      </p:ext>
    </p:extLst>
  </p:cSld>
  <p:clrMapOvr>
    <a:masterClrMapping/>
  </p:clrMapOvr>
  <p:transition spd="slow">
    <p:fade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16717115"/>
      </p:ext>
    </p:extLst>
  </p:cSld>
  <p:clrMapOvr>
    <a:masterClrMapping/>
  </p:clrMapOvr>
  <p:transition spd="slow">
    <p:fade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56777641"/>
      </p:ext>
    </p:extLst>
  </p:cSld>
  <p:clrMapOvr>
    <a:masterClrMapping/>
  </p:clrMapOvr>
  <p:transition spd="slow">
    <p:fade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28368524"/>
      </p:ext>
    </p:extLst>
  </p:cSld>
  <p:clrMapOvr>
    <a:masterClrMapping/>
  </p:clrMapOvr>
  <p:transition spd="slow">
    <p:fade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1369954"/>
      </p:ext>
    </p:extLst>
  </p:cSld>
  <p:clrMapOvr>
    <a:masterClrMapping/>
  </p:clrMapOvr>
  <p:transition spd="slow">
    <p:fade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16830942"/>
      </p:ext>
    </p:extLst>
  </p:cSld>
  <p:clrMapOvr>
    <a:masterClrMapping/>
  </p:clrMapOvr>
  <p:transition spd="slow">
    <p:fade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84862103"/>
      </p:ext>
    </p:extLst>
  </p:cSld>
  <p:clrMapOvr>
    <a:masterClrMapping/>
  </p:clrMapOvr>
  <p:transition spd="slow">
    <p:fade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0855583"/>
      </p:ext>
    </p:extLst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70355998"/>
      </p:ext>
    </p:extLst>
  </p:cSld>
  <p:clrMapOvr>
    <a:masterClrMapping/>
  </p:clrMapOvr>
  <p:transition spd="slow">
    <p:fade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77700762"/>
      </p:ext>
    </p:extLst>
  </p:cSld>
  <p:clrMapOvr>
    <a:masterClrMapping/>
  </p:clrMapOvr>
  <p:transition spd="slow">
    <p:fade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98121478"/>
      </p:ext>
    </p:extLst>
  </p:cSld>
  <p:clrMapOvr>
    <a:masterClrMapping/>
  </p:clrMapOvr>
  <p:transition spd="slow">
    <p:fade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66710104"/>
      </p:ext>
    </p:extLst>
  </p:cSld>
  <p:clrMapOvr>
    <a:masterClrMapping/>
  </p:clrMapOvr>
  <p:transition spd="slow">
    <p:fade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7182336"/>
      </p:ext>
    </p:extLst>
  </p:cSld>
  <p:clrMapOvr>
    <a:masterClrMapping/>
  </p:clrMapOvr>
  <p:transition spd="slow">
    <p:fade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84284039"/>
      </p:ext>
    </p:extLst>
  </p:cSld>
  <p:clrMapOvr>
    <a:masterClrMapping/>
  </p:clrMapOvr>
  <p:transition spd="slow">
    <p:fade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45362052"/>
      </p:ext>
    </p:extLst>
  </p:cSld>
  <p:clrMapOvr>
    <a:masterClrMapping/>
  </p:clrMapOvr>
  <p:transition spd="slow">
    <p:fade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17590017"/>
      </p:ext>
    </p:extLst>
  </p:cSld>
  <p:clrMapOvr>
    <a:masterClrMapping/>
  </p:clrMapOvr>
  <p:transition spd="slow">
    <p:fade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48673479"/>
      </p:ext>
    </p:extLst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47290548"/>
      </p:ext>
    </p:extLst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71956528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A053D9-B52E-48E7-AB35-EBBEE9A09C55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3254F-07AF-4D69-B720-F68088B968F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86446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FECFEA-69FE-49F8-93CF-3016D21244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604AD2-41E3-4340-9392-A538D9C7423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03790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64768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ransition spd="slow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895598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ransition spd="slow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2678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ransition spd="slow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72782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ransition spd="slow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0615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ransition spd="slow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7" Type="http://schemas.microsoft.com/office/2007/relationships/diagramDrawing" Target="../diagrams/drawing2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0.xml"/><Relationship Id="rId6" Type="http://schemas.microsoft.com/office/2007/relationships/diagramDrawing" Target="../diagrams/drawing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947793" y="1450110"/>
            <a:ext cx="8646316" cy="144655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bn-BD" sz="88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সবাইকে</a:t>
            </a:r>
            <a:r>
              <a:rPr lang="bn-BD" sz="8800" b="1" spc="50" dirty="0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8800" b="1" spc="50" dirty="0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8800" b="1" spc="50" dirty="0" err="1" smtClean="0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স্বাগত</a:t>
            </a:r>
            <a:r>
              <a:rPr lang="en-US" sz="8800" b="1" spc="50" dirty="0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8800" b="1" spc="50" dirty="0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8800" b="1" spc="50" dirty="0">
              <a:ln w="11430"/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5-Point Star 8"/>
          <p:cNvSpPr/>
          <p:nvPr/>
        </p:nvSpPr>
        <p:spPr>
          <a:xfrm>
            <a:off x="288639" y="212437"/>
            <a:ext cx="1133764" cy="979055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5-Point Star 5"/>
          <p:cNvSpPr/>
          <p:nvPr/>
        </p:nvSpPr>
        <p:spPr>
          <a:xfrm>
            <a:off x="10668000" y="212437"/>
            <a:ext cx="1133764" cy="979055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5-Point Star 6"/>
          <p:cNvSpPr/>
          <p:nvPr/>
        </p:nvSpPr>
        <p:spPr>
          <a:xfrm>
            <a:off x="10668000" y="4800600"/>
            <a:ext cx="1133764" cy="979055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5-Point Star 10"/>
          <p:cNvSpPr/>
          <p:nvPr/>
        </p:nvSpPr>
        <p:spPr>
          <a:xfrm>
            <a:off x="304800" y="4800600"/>
            <a:ext cx="1133764" cy="979055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325031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0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187" y="697633"/>
            <a:ext cx="11460885" cy="4873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92541463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0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505" y="280264"/>
            <a:ext cx="11261611" cy="5824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51786403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1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696" y="275358"/>
            <a:ext cx="11379944" cy="5802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17912076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1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4328" y="267854"/>
            <a:ext cx="11324837" cy="5837381"/>
          </a:xfrm>
        </p:spPr>
      </p:pic>
    </p:spTree>
  </p:cSld>
  <p:clrMapOvr>
    <a:masterClrMapping/>
  </p:clrMapOvr>
  <p:transition spd="slow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1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3733" y="555668"/>
            <a:ext cx="11203348" cy="5355605"/>
          </a:xfrm>
        </p:spPr>
      </p:pic>
    </p:spTree>
  </p:cSld>
  <p:clrMapOvr>
    <a:masterClrMapping/>
  </p:clrMapOvr>
  <p:transition spd="slow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1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98343" y="625402"/>
            <a:ext cx="11359308" cy="5507543"/>
          </a:xfrm>
        </p:spPr>
      </p:pic>
    </p:spTree>
  </p:cSld>
  <p:clrMapOvr>
    <a:masterClrMapping/>
  </p:clrMapOvr>
  <p:transition spd="slow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1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9168" y="129919"/>
            <a:ext cx="10977050" cy="6261770"/>
          </a:xfrm>
        </p:spPr>
      </p:pic>
    </p:spTree>
  </p:cSld>
  <p:clrMapOvr>
    <a:masterClrMapping/>
  </p:clrMapOvr>
  <p:transition spd="slow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1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45303" y="902494"/>
            <a:ext cx="7942406" cy="4294899"/>
          </a:xfrm>
        </p:spPr>
      </p:pic>
    </p:spTree>
  </p:cSld>
  <p:clrMapOvr>
    <a:masterClrMapping/>
  </p:clrMapOvr>
  <p:transition spd="slow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1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1102" y="1176120"/>
            <a:ext cx="10986878" cy="4467297"/>
          </a:xfrm>
        </p:spPr>
      </p:pic>
    </p:spTree>
  </p:cSld>
  <p:clrMapOvr>
    <a:masterClrMapping/>
  </p:clrMapOvr>
  <p:transition spd="slow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1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0732" y="651739"/>
            <a:ext cx="10377632" cy="5587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439498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over P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35" y="0"/>
            <a:ext cx="12162530" cy="6858000"/>
          </a:xfrm>
          <a:prstGeom prst="rect">
            <a:avLst/>
          </a:prstGeom>
        </p:spPr>
      </p:pic>
      <p:pic>
        <p:nvPicPr>
          <p:cNvPr id="3" name="Picture 2" descr="6666 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35" y="0"/>
            <a:ext cx="1216253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11363763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490" y="240146"/>
            <a:ext cx="11713211" cy="6068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47485747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0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715" y="332509"/>
            <a:ext cx="11792140" cy="5920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8410426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300" y="637310"/>
            <a:ext cx="11702284" cy="4849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80656619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0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413" y="757382"/>
            <a:ext cx="11546368" cy="4941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68338931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0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629" y="424871"/>
            <a:ext cx="11300952" cy="5167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63580705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0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546" y="624465"/>
            <a:ext cx="10945090" cy="5301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48317092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0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324" y="683491"/>
            <a:ext cx="11065493" cy="5326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38714815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template - New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emplate - New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2_template - New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1476</TotalTime>
  <Words>2</Words>
  <Application>Microsoft Office PowerPoint</Application>
  <PresentationFormat>Custom</PresentationFormat>
  <Paragraphs>1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7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Office Theme</vt:lpstr>
      <vt:lpstr>2_Office Theme</vt:lpstr>
      <vt:lpstr>1_template - New</vt:lpstr>
      <vt:lpstr>3_Office Theme</vt:lpstr>
      <vt:lpstr>4_Office Theme</vt:lpstr>
      <vt:lpstr>template - New</vt:lpstr>
      <vt:lpstr>2_template - New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Raiyan Islam</dc:creator>
  <cp:lastModifiedBy>monir</cp:lastModifiedBy>
  <cp:revision>196</cp:revision>
  <dcterms:created xsi:type="dcterms:W3CDTF">2019-10-20T05:53:29Z</dcterms:created>
  <dcterms:modified xsi:type="dcterms:W3CDTF">2026-08-08T07:33:23Z</dcterms:modified>
</cp:coreProperties>
</file>