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257" r:id="rId4"/>
    <p:sldId id="256" r:id="rId5"/>
    <p:sldId id="259" r:id="rId6"/>
    <p:sldId id="269" r:id="rId7"/>
    <p:sldId id="268" r:id="rId8"/>
    <p:sldId id="267" r:id="rId9"/>
    <p:sldId id="270" r:id="rId10"/>
    <p:sldId id="271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>
            <p14:sldId id="257"/>
            <p14:sldId id="256"/>
            <p14:sldId id="259"/>
            <p14:sldId id="269"/>
            <p14:sldId id="268"/>
            <p14:sldId id="267"/>
            <p14:sldId id="270"/>
            <p14:sldId id="271"/>
            <p14:sldId id="258"/>
          </p14:sldIdLst>
        </p14:section>
        <p14:section name="Untitled Section" id="{42778B3B-E52C-4C5B-B183-1E07639BD77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@Bdmamunsir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সরল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465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0768" y="962794"/>
            <a:ext cx="4456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প্রয়োজনীয়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সূত্রাবলী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87437" y="5068633"/>
            <a:ext cx="2630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 = P(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0725" y="5072711"/>
            <a:ext cx="7295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C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90851" y="3192908"/>
            <a:ext cx="5832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28975" y="4115471"/>
            <a:ext cx="5767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29165" y="3182689"/>
            <a:ext cx="2201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P(১+r)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67289" y="4095061"/>
            <a:ext cx="2242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P(১+r)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630767" y="1666696"/>
            <a:ext cx="4456669" cy="0"/>
          </a:xfrm>
          <a:prstGeom prst="line">
            <a:avLst/>
          </a:prstGeom>
          <a:ln w="1365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8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47553" y="2122704"/>
            <a:ext cx="1404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I=Prn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4801" y="2122705"/>
            <a:ext cx="2792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সরল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2527" y="2929265"/>
            <a:ext cx="1269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=C-P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54801" y="2929266"/>
            <a:ext cx="3490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44859" y="3735826"/>
            <a:ext cx="2896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P(১+r)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 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30768" y="962794"/>
            <a:ext cx="4456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প্রয়োজনীয়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সূত্রাবলী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630767" y="1666696"/>
            <a:ext cx="4456669" cy="0"/>
          </a:xfrm>
          <a:prstGeom prst="line">
            <a:avLst/>
          </a:prstGeom>
          <a:ln w="1365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741806" y="2115881"/>
            <a:ext cx="172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37749" y="2888230"/>
            <a:ext cx="1537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749" y="3534561"/>
            <a:ext cx="2836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37748" y="4317620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/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731880" y="2888229"/>
            <a:ext cx="795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73782" y="3542149"/>
            <a:ext cx="696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770707" y="4318397"/>
            <a:ext cx="790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5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/>
      <p:bldP spid="15" grpId="0"/>
      <p:bldP spid="18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171703" y="2400300"/>
            <a:ext cx="7445828" cy="218803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সরল</a:t>
            </a:r>
            <a:r>
              <a:rPr lang="en-US" sz="66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6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60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175"/>
            <a:ext cx="12192000" cy="716517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87829" y="522508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33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920" y="1397424"/>
            <a:ext cx="2263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6463" y="2889072"/>
            <a:ext cx="1537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9851" y="4205279"/>
            <a:ext cx="2836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6462" y="3518357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/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17911" y="2887386"/>
            <a:ext cx="2969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১২০০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36722" y="4202750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2496" y="3507219"/>
            <a:ext cx="1955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=৪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920" y="2241898"/>
            <a:ext cx="3036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07868" y="2888229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05734" y="4224246"/>
            <a:ext cx="1468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=১০%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41745" y="3496082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05734" y="5110341"/>
            <a:ext cx="1067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=১০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878287" y="5453740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654661" y="5191673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925108" y="5730201"/>
                <a:ext cx="1175322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</a:t>
                </a:r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108" y="5730201"/>
                <a:ext cx="1175322" cy="1011752"/>
              </a:xfrm>
              <a:prstGeom prst="rect">
                <a:avLst/>
              </a:prstGeom>
              <a:blipFill>
                <a:blip r:embed="rId3"/>
                <a:stretch>
                  <a:fillRect l="-16062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15061" y="4866528"/>
                <a:ext cx="1148071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061" y="4866528"/>
                <a:ext cx="1148071" cy="10117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909965" y="5083674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74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17" grpId="0"/>
      <p:bldP spid="29" grpId="0"/>
      <p:bldP spid="30" grpId="0"/>
      <p:bldP spid="31" grpId="0"/>
      <p:bldP spid="32" grpId="0"/>
      <p:bldP spid="34" grpId="0"/>
      <p:bldP spid="18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1920" y="548316"/>
            <a:ext cx="2263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সমাধান-১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1920" y="1194647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73073" y="2736637"/>
            <a:ext cx="1927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১২০০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6674892" y="3109173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666692" y="2768061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47553" y="2122704"/>
            <a:ext cx="1404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I=Prn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54801" y="2122705"/>
            <a:ext cx="2792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সরল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73073" y="3427424"/>
            <a:ext cx="764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73073" y="3967554"/>
            <a:ext cx="1741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৪৮০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69370" y="2768061"/>
            <a:ext cx="636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303012" y="2454816"/>
                <a:ext cx="848309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012" y="2454816"/>
                <a:ext cx="848309" cy="11522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423051" y="2813005"/>
            <a:ext cx="363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93264" y="2736636"/>
            <a:ext cx="577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54535" y="2707771"/>
            <a:ext cx="1047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১২০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19936" y="3433740"/>
            <a:ext cx="577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3642612" y="1010621"/>
            <a:ext cx="79239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এই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ক্লাসটির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ভিডিও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পেতে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আমাকে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ক্লিক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করুন</a:t>
            </a:r>
            <a:endParaRPr lang="en-US" sz="28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http://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www.youtube.com@Bdmamunsir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80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85185E-6 L -0.00924 0.108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" y="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5 0.01551 L -0.12552 0.10023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80" y="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/>
      <p:bldP spid="20" grpId="0"/>
      <p:bldP spid="21" grpId="0"/>
      <p:bldP spid="22" grpId="0"/>
      <p:bldP spid="23" grpId="0"/>
      <p:bldP spid="24" grpId="0"/>
      <p:bldP spid="27" grpId="0"/>
      <p:bldP spid="28" grpId="0"/>
      <p:bldP spid="28" grpId="1"/>
      <p:bldP spid="30" grpId="0"/>
      <p:bldP spid="31" grpId="0"/>
      <p:bldP spid="31" grpId="1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174"/>
            <a:ext cx="12192000" cy="66263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87829" y="522508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 rot="1661994">
            <a:off x="7576457" y="640801"/>
            <a:ext cx="68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</a:t>
            </a:r>
            <a:endParaRPr lang="en-US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93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846"/>
            <a:ext cx="12192000" cy="71651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0" y="34200"/>
            <a:ext cx="5519057" cy="76590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06286" y="4702633"/>
            <a:ext cx="8997042" cy="1534885"/>
          </a:xfrm>
          <a:prstGeom prst="roundRect">
            <a:avLst/>
          </a:prstGeom>
          <a:solidFill>
            <a:srgbClr val="FDFDFD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87829" y="1567537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2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168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49</cp:revision>
  <dcterms:created xsi:type="dcterms:W3CDTF">2026-08-03T12:15:03Z</dcterms:created>
  <dcterms:modified xsi:type="dcterms:W3CDTF">2026-08-07T07:26:31Z</dcterms:modified>
</cp:coreProperties>
</file>