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60" r:id="rId3"/>
    <p:sldId id="275" r:id="rId4"/>
    <p:sldId id="293" r:id="rId5"/>
    <p:sldId id="274" r:id="rId6"/>
    <p:sldId id="258" r:id="rId7"/>
    <p:sldId id="361" r:id="rId8"/>
    <p:sldId id="259" r:id="rId9"/>
    <p:sldId id="271" r:id="rId10"/>
    <p:sldId id="260" r:id="rId11"/>
    <p:sldId id="262" r:id="rId12"/>
    <p:sldId id="263" r:id="rId13"/>
    <p:sldId id="264" r:id="rId14"/>
    <p:sldId id="267" r:id="rId15"/>
    <p:sldId id="265" r:id="rId16"/>
    <p:sldId id="268" r:id="rId17"/>
    <p:sldId id="272" r:id="rId18"/>
    <p:sldId id="270" r:id="rId19"/>
    <p:sldId id="362" r:id="rId20"/>
    <p:sldId id="273" r:id="rId21"/>
    <p:sldId id="358" r:id="rId22"/>
    <p:sldId id="346" r:id="rId23"/>
    <p:sldId id="344" r:id="rId24"/>
    <p:sldId id="300" r:id="rId25"/>
    <p:sldId id="299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C9C"/>
    <a:srgbClr val="07A90B"/>
    <a:srgbClr val="0C7DE4"/>
    <a:srgbClr val="2983A3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EE71-4FEA-454E-9292-A4DB0EBA50B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DD7-F8B9-4577-B6AC-6F429455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2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EE71-4FEA-454E-9292-A4DB0EBA50B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DD7-F8B9-4577-B6AC-6F429455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9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EE71-4FEA-454E-9292-A4DB0EBA50B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DD7-F8B9-4577-B6AC-6F429455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1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EE71-4FEA-454E-9292-A4DB0EBA50B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DD7-F8B9-4577-B6AC-6F429455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7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EE71-4FEA-454E-9292-A4DB0EBA50B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DD7-F8B9-4577-B6AC-6F429455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EE71-4FEA-454E-9292-A4DB0EBA50B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DD7-F8B9-4577-B6AC-6F429455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EE71-4FEA-454E-9292-A4DB0EBA50B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DD7-F8B9-4577-B6AC-6F429455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1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EE71-4FEA-454E-9292-A4DB0EBA50B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DD7-F8B9-4577-B6AC-6F429455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EE71-4FEA-454E-9292-A4DB0EBA50B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DD7-F8B9-4577-B6AC-6F429455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6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EE71-4FEA-454E-9292-A4DB0EBA50B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DD7-F8B9-4577-B6AC-6F429455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0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EE71-4FEA-454E-9292-A4DB0EBA50B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1DD7-F8B9-4577-B6AC-6F429455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3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EE71-4FEA-454E-9292-A4DB0EBA50B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1DD7-F8B9-4577-B6AC-6F429455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0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1E9949-1E7D-C688-FFFE-93F02BD4C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AA45D6-7B61-1E26-5DF3-4C8F02D75B95}"/>
              </a:ext>
            </a:extLst>
          </p:cNvPr>
          <p:cNvSpPr txBox="1"/>
          <p:nvPr/>
        </p:nvSpPr>
        <p:spPr>
          <a:xfrm>
            <a:off x="638890" y="507830"/>
            <a:ext cx="6261478" cy="996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en-US" sz="6000" dirty="0" err="1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6000" dirty="0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n w="0"/>
              <a:solidFill>
                <a:srgbClr val="B00C9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1D58B8-8E86-BBF0-4948-0705E22E2EE9}"/>
              </a:ext>
            </a:extLst>
          </p:cNvPr>
          <p:cNvGrpSpPr/>
          <p:nvPr/>
        </p:nvGrpSpPr>
        <p:grpSpPr>
          <a:xfrm>
            <a:off x="2524125" y="1578407"/>
            <a:ext cx="2643188" cy="2033224"/>
            <a:chOff x="-1935477" y="3571218"/>
            <a:chExt cx="2590800" cy="2057400"/>
          </a:xfrm>
        </p:grpSpPr>
        <p:sp>
          <p:nvSpPr>
            <p:cNvPr id="6" name="Heart 5">
              <a:extLst>
                <a:ext uri="{FF2B5EF4-FFF2-40B4-BE49-F238E27FC236}">
                  <a16:creationId xmlns:a16="http://schemas.microsoft.com/office/drawing/2014/main" id="{5FB1982C-96DA-35DD-3BF3-8BEDE0544C6C}"/>
                </a:ext>
              </a:extLst>
            </p:cNvPr>
            <p:cNvSpPr/>
            <p:nvPr/>
          </p:nvSpPr>
          <p:spPr>
            <a:xfrm>
              <a:off x="-1935477" y="3571218"/>
              <a:ext cx="2590800" cy="2057400"/>
            </a:xfrm>
            <a:prstGeom prst="hear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2ADE2C-AA23-8745-CCFF-425B2E010F62}"/>
                </a:ext>
              </a:extLst>
            </p:cNvPr>
            <p:cNvSpPr txBox="1"/>
            <p:nvPr/>
          </p:nvSpPr>
          <p:spPr>
            <a:xfrm>
              <a:off x="-1582613" y="3973980"/>
              <a:ext cx="1905000" cy="146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30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একাদশ</a:t>
              </a:r>
              <a:r>
                <a:rPr lang="en-US" sz="4400" b="1" spc="3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spc="30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endParaRPr lang="en-US" sz="4400" b="1" spc="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7F3EF0A0-D200-38D9-AC80-C48428799433}"/>
              </a:ext>
            </a:extLst>
          </p:cNvPr>
          <p:cNvSpPr/>
          <p:nvPr/>
        </p:nvSpPr>
        <p:spPr>
          <a:xfrm>
            <a:off x="861391" y="3325095"/>
            <a:ext cx="5632174" cy="3194973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E1C9C-3946-BB58-2A92-001F17D54624}"/>
              </a:ext>
            </a:extLst>
          </p:cNvPr>
          <p:cNvSpPr txBox="1">
            <a:spLocks/>
          </p:cNvSpPr>
          <p:nvPr/>
        </p:nvSpPr>
        <p:spPr>
          <a:xfrm>
            <a:off x="1391478" y="3876053"/>
            <a:ext cx="4704522" cy="214043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91440" rIns="91440" bIns="91440" rtlCol="0" anchor="ctr" anchorCtr="1">
            <a:noAutofit/>
          </a:bodyPr>
          <a:lstStyle>
            <a:lvl1pPr marL="365809" indent="-365809" algn="l" defTabSz="975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587" indent="-304842" algn="l" defTabSz="9754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64" indent="-243873" algn="l" defTabSz="975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7108" indent="-243873" algn="l" defTabSz="97549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855" indent="-243873" algn="l" defTabSz="97549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600" indent="-243873" algn="l" defTabSz="975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47" indent="-243873" algn="l" defTabSz="975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91" indent="-243873" algn="l" defTabSz="975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837" indent="-243873" algn="l" defTabSz="975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হাটগাঙ্গোপাড়া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910EC-B102-4896-E679-8456EA242B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"/>
          <a:stretch/>
        </p:blipFill>
        <p:spPr>
          <a:xfrm>
            <a:off x="7430455" y="507830"/>
            <a:ext cx="3657600" cy="5740060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15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45" y="804929"/>
            <a:ext cx="5350411" cy="5248141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45588" y="739452"/>
            <a:ext cx="5008097" cy="53136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00C9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4320" tIns="182880" rIns="274320" anchor="ctr">
            <a:noAutofit/>
          </a:bodyPr>
          <a:lstStyle/>
          <a:p>
            <a:pPr algn="ctr"/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পিটুইটারী</a:t>
            </a:r>
            <a:r>
              <a:rPr lang="en-US" sz="5400" b="1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5400" dirty="0">
              <a:solidFill>
                <a:srgbClr val="B00C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প্রভু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488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732" y="628143"/>
            <a:ext cx="5203065" cy="5601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0C9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4320" tIns="182880" rIns="274320" anchor="ctr">
            <a:noAutofit/>
          </a:bodyPr>
          <a:lstStyle/>
          <a:p>
            <a:pPr algn="ctr"/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থাইরয়েড</a:t>
            </a:r>
            <a:r>
              <a:rPr lang="en-US" sz="5400" b="1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5400" dirty="0">
              <a:solidFill>
                <a:srgbClr val="B00C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বিপাক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সুস্থতা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কর্মক্ষমতা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9"/>
          <a:stretch/>
        </p:blipFill>
        <p:spPr>
          <a:xfrm>
            <a:off x="6187951" y="628143"/>
            <a:ext cx="5203065" cy="5601714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69805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050" y="851371"/>
            <a:ext cx="5598941" cy="51552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0C9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57200" tIns="182880" rIns="457200" anchor="ctr">
            <a:noAutofit/>
          </a:bodyPr>
          <a:lstStyle/>
          <a:p>
            <a:pPr algn="ctr"/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প্যারাথাইরয়েড</a:t>
            </a:r>
            <a:r>
              <a:rPr lang="en-US" sz="5400" b="1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5400" dirty="0">
              <a:solidFill>
                <a:srgbClr val="B00C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প্যারাথরমোন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গঠন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ক্যলসিয়াম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ফসফরাসের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61" y="1227406"/>
            <a:ext cx="4544469" cy="4403188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71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52" y="762390"/>
            <a:ext cx="5154914" cy="5333220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93274" y="762390"/>
            <a:ext cx="5154913" cy="533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0C9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4320" tIns="182880" rIns="274320" anchor="ctr">
            <a:noAutofit/>
          </a:bodyPr>
          <a:lstStyle/>
          <a:p>
            <a:pPr algn="ctr"/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থাইমাস</a:t>
            </a:r>
            <a:r>
              <a:rPr lang="en-US" sz="5400" b="1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5400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sz="24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থাইমোসিন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কনিকা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278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496" y="649343"/>
            <a:ext cx="4925471" cy="5559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0C9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4320" tIns="182880" rIns="274320" anchor="ctr">
            <a:noAutofit/>
          </a:bodyPr>
          <a:lstStyle/>
          <a:p>
            <a:pPr algn="ctr"/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প্যানক্রিয়াস</a:t>
            </a:r>
            <a:r>
              <a:rPr lang="en-US" sz="5400" b="1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5400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ইনসুলিন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গ্লূকাগন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রক্তস্রোতে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76" y="649343"/>
            <a:ext cx="5366259" cy="5559314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07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401" y="748392"/>
            <a:ext cx="5839420" cy="53612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4320" tIns="182880" rIns="274320" anchor="ctr">
            <a:noAutofit/>
          </a:bodyPr>
          <a:lstStyle/>
          <a:p>
            <a:pPr algn="ctr"/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এড্রিনাল</a:t>
            </a:r>
            <a:r>
              <a:rPr lang="en-US" sz="5400" b="1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5400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এড্রিনালিন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কর্টিকোষ্টেরয়েড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বিপাক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22" y="748392"/>
            <a:ext cx="4315421" cy="5361216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76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658" y="740379"/>
            <a:ext cx="4790942" cy="53772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0C9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4320" tIns="182880" rIns="274320" anchor="ctr">
            <a:noAutofit/>
          </a:bodyPr>
          <a:lstStyle/>
          <a:p>
            <a:pPr algn="ctr"/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5400" b="1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5400" b="1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5400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এস্ট্রোজেন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প্রোজেস্টেরন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97" y="740379"/>
            <a:ext cx="4790942" cy="5377244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26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72" y="816415"/>
            <a:ext cx="5014760" cy="5225169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021268" y="816415"/>
            <a:ext cx="4790942" cy="52251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0C9C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4320" tIns="182880" rIns="274320" anchor="ctr">
            <a:noAutofit/>
          </a:bodyPr>
          <a:lstStyle/>
          <a:p>
            <a:pPr algn="ctr"/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</a:t>
            </a:r>
            <a:r>
              <a:rPr lang="en-US" sz="5400" b="1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5400" b="1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5400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এন্ড্রোজেন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টেস্টোস্টেরন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শুক্রানু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466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0622" y="731526"/>
            <a:ext cx="5772442" cy="5373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0C9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57200" rIns="457200" anchor="ctr">
            <a:noAutofit/>
          </a:bodyPr>
          <a:lstStyle/>
          <a:p>
            <a:pPr algn="just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কার্যক্ষমতা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জৈব-রাসায়নিক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6" y="731526"/>
            <a:ext cx="3882682" cy="5373852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3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rgbClr val="00B0F0"/>
            </a:gs>
            <a:gs pos="93000">
              <a:srgbClr val="FF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54428-A2A2-1DA8-29BA-A9CFD9BAC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9777" r="3601" b="16120"/>
          <a:stretch/>
        </p:blipFill>
        <p:spPr>
          <a:xfrm>
            <a:off x="3228962" y="259668"/>
            <a:ext cx="5760294" cy="6309943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C2636F-5A8E-AAB0-695F-CC12E9570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3425" r="14009" b="55945"/>
          <a:stretch/>
        </p:blipFill>
        <p:spPr>
          <a:xfrm>
            <a:off x="9763949" y="259668"/>
            <a:ext cx="1944348" cy="1916355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8655742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ock-footage-human-blood-vessels-anatomy-d-animation">
            <a:hlinkClick r:id="" action="ppaction://media"/>
            <a:extLst>
              <a:ext uri="{FF2B5EF4-FFF2-40B4-BE49-F238E27FC236}">
                <a16:creationId xmlns:a16="http://schemas.microsoft.com/office/drawing/2014/main" id="{8F68ACC0-80D4-9154-EA17-221467AC0C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503" y="422021"/>
            <a:ext cx="10672993" cy="60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25824" y="1315692"/>
            <a:ext cx="8540353" cy="4226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791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6791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735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357FC8-CE20-00D6-1B69-620C6B4CE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3425" r="14009" b="55945"/>
          <a:stretch/>
        </p:blipFill>
        <p:spPr>
          <a:xfrm>
            <a:off x="9949479" y="177488"/>
            <a:ext cx="1944348" cy="1916355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32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2244" y="583809"/>
            <a:ext cx="10747512" cy="147007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308610" bIns="308610" anchor="ctr">
            <a:noAutofit/>
          </a:bodyPr>
          <a:lstStyle/>
          <a:p>
            <a:pPr indent="-192881" algn="ctr">
              <a:spcBef>
                <a:spcPts val="844"/>
              </a:spcBef>
              <a:defRPr/>
            </a:pP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2244" y="2363372"/>
            <a:ext cx="10747512" cy="3910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385763" bIns="385763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0">
              <a:buNone/>
            </a:pPr>
            <a:r>
              <a:rPr lang="en-US" sz="41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 </a:t>
            </a:r>
            <a:r>
              <a:rPr lang="en-US" sz="4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থাইমোসিন</a:t>
            </a:r>
            <a:r>
              <a:rPr lang="en-US" sz="4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1828800" indent="0">
              <a:buNone/>
            </a:pP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থাইরক্সিন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marL="1828800" indent="0">
              <a:buNone/>
            </a:pP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>
                <a:ln w="0"/>
                <a:solidFill>
                  <a:srgbClr val="0096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 </a:t>
            </a:r>
            <a:r>
              <a:rPr lang="en-US" sz="4400" dirty="0" err="1">
                <a:ln w="0"/>
                <a:solidFill>
                  <a:srgbClr val="0096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এড্রিনালিন</a:t>
            </a:r>
            <a:r>
              <a:rPr lang="en-US" sz="4400" dirty="0">
                <a:ln w="0"/>
                <a:solidFill>
                  <a:srgbClr val="0096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marL="1828800" indent="0">
              <a:buNone/>
            </a:pP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>
                <a:ln w="0"/>
                <a:solidFill>
                  <a:srgbClr val="E00E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 </a:t>
            </a:r>
            <a:r>
              <a:rPr lang="en-US" sz="4400" dirty="0" err="1">
                <a:ln w="0"/>
                <a:solidFill>
                  <a:srgbClr val="E00ED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মেলাটোনিন</a:t>
            </a:r>
            <a:endParaRPr lang="en-US" sz="4400" dirty="0">
              <a:solidFill>
                <a:srgbClr val="E00ED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02F8F-001B-4B52-31CB-4E2ABB4E81D6}"/>
              </a:ext>
            </a:extLst>
          </p:cNvPr>
          <p:cNvSpPr txBox="1"/>
          <p:nvPr/>
        </p:nvSpPr>
        <p:spPr>
          <a:xfrm>
            <a:off x="6240863" y="4882914"/>
            <a:ext cx="823764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63" b="1" dirty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√</a:t>
            </a:r>
            <a:endParaRPr lang="en-US" sz="5063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57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897987" y="1130639"/>
            <a:ext cx="10396025" cy="4596721"/>
          </a:xfrm>
          <a:prstGeom prst="rect">
            <a:avLst/>
          </a:prstGeom>
          <a:solidFill>
            <a:schemeClr val="bg1"/>
          </a:solidFill>
          <a:ln>
            <a:solidFill>
              <a:srgbClr val="B00C9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385763" bIns="385763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রক্তস্রোতে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শর্করার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050" dirty="0">
              <a:ln w="0"/>
              <a:solidFill>
                <a:srgbClr val="B00C9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5400" dirty="0">
              <a:ln w="0"/>
              <a:solidFill>
                <a:srgbClr val="B00C9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3075FA-56EA-F7FB-1358-A03245A4223E}"/>
              </a:ext>
            </a:extLst>
          </p:cNvPr>
          <p:cNvSpPr txBox="1"/>
          <p:nvPr/>
        </p:nvSpPr>
        <p:spPr>
          <a:xfrm>
            <a:off x="3916008" y="3413413"/>
            <a:ext cx="40220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 err="1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প্যানক্রিয়াস</a:t>
            </a:r>
            <a:r>
              <a:rPr lang="en-US" sz="5400" dirty="0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5400" dirty="0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426073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2194560"/>
            <a:ext cx="10972800" cy="3870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85763" tIns="154305" bIns="154305" anchor="ctr">
            <a:noAutofit/>
          </a:bodyPr>
          <a:lstStyle/>
          <a:p>
            <a:pPr marL="1285875" lvl="1" indent="-192881" algn="just">
              <a:spcBef>
                <a:spcPts val="844"/>
              </a:spcBef>
              <a:defRPr/>
            </a:pPr>
            <a:r>
              <a:rPr lang="en-US" sz="371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400" dirty="0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	</a:t>
            </a:r>
            <a:r>
              <a:rPr lang="en-US" sz="4400" dirty="0" err="1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পিটুইটারী</a:t>
            </a:r>
            <a:r>
              <a:rPr lang="en-US" sz="4400" dirty="0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4400" dirty="0">
              <a:ln w="0"/>
              <a:solidFill>
                <a:srgbClr val="B00C9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85875" lvl="1" indent="-192881" algn="just">
              <a:spcBef>
                <a:spcPts val="844"/>
              </a:spcBef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খ.  	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থাইমাস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85875" lvl="1" indent="-192881" algn="just">
              <a:spcBef>
                <a:spcPts val="844"/>
              </a:spcBef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400" dirty="0">
                <a:ln w="0"/>
                <a:solidFill>
                  <a:srgbClr val="0C7DE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 	</a:t>
            </a:r>
            <a:r>
              <a:rPr lang="en-US" sz="4400" dirty="0" err="1">
                <a:ln w="0"/>
                <a:solidFill>
                  <a:srgbClr val="0C7DE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এড্রিনাল</a:t>
            </a:r>
            <a:r>
              <a:rPr lang="en-US" sz="4400" dirty="0">
                <a:ln w="0"/>
                <a:solidFill>
                  <a:srgbClr val="0C7DE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C7DE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4400" dirty="0">
              <a:ln w="0"/>
              <a:solidFill>
                <a:srgbClr val="0C7DE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85875" lvl="1" indent="-192881" algn="just">
              <a:spcBef>
                <a:spcPts val="844"/>
              </a:spcBef>
              <a:defRPr/>
            </a:pP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400" dirty="0">
                <a:ln w="0"/>
                <a:solidFill>
                  <a:srgbClr val="07A9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 	</a:t>
            </a:r>
            <a:r>
              <a:rPr lang="en-US" sz="4400" dirty="0" err="1">
                <a:ln w="0"/>
                <a:solidFill>
                  <a:srgbClr val="07A9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থাইরয়েড</a:t>
            </a:r>
            <a:r>
              <a:rPr lang="en-US" sz="4400" dirty="0">
                <a:ln w="0"/>
                <a:solidFill>
                  <a:srgbClr val="07A9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7A9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4400" dirty="0">
              <a:ln w="0"/>
              <a:solidFill>
                <a:srgbClr val="07A90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5139" y="3258125"/>
            <a:ext cx="823764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63" b="1" dirty="0">
                <a:solidFill>
                  <a:srgbClr val="C00000"/>
                </a:solidFill>
                <a:latin typeface="SutonnyMJ" pitchFamily="2" charset="0"/>
                <a:cs typeface="Times New Roman" panose="02020603050405020304" pitchFamily="18" charset="0"/>
              </a:rPr>
              <a:t>√</a:t>
            </a:r>
            <a:endParaRPr lang="en-US" sz="5063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8F55F1-9A6B-9D3A-6685-5E85E184BB16}"/>
              </a:ext>
            </a:extLst>
          </p:cNvPr>
          <p:cNvSpPr/>
          <p:nvPr/>
        </p:nvSpPr>
        <p:spPr>
          <a:xfrm>
            <a:off x="609600" y="587582"/>
            <a:ext cx="10972800" cy="147007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308610" bIns="308610" anchor="ctr">
            <a:noAutofit/>
          </a:bodyPr>
          <a:lstStyle/>
          <a:p>
            <a:pPr indent="-192881" algn="ctr">
              <a:spcBef>
                <a:spcPts val="844"/>
              </a:spcBef>
              <a:defRPr/>
            </a:pPr>
            <a:r>
              <a:rPr lang="en-US" sz="5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5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5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5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5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5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0579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80052" y="3422837"/>
            <a:ext cx="10031896" cy="2429628"/>
          </a:xfr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85725" tIns="385763" rIns="85725" bIns="385763" rtlCol="0" anchor="ctr">
            <a:noAutofit/>
          </a:bodyPr>
          <a:lstStyle/>
          <a:p>
            <a:r>
              <a:rPr lang="en-US" sz="5063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5063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63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5063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63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063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63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5063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63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5063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0052" y="1005535"/>
            <a:ext cx="10031896" cy="1663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85763" bIns="154305" rtlCol="0" anchor="ctr"/>
          <a:lstStyle/>
          <a:p>
            <a:pPr lvl="0" algn="ctr"/>
            <a:r>
              <a:rPr lang="en-US" sz="675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75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75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7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735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E6FC68-8D55-4D8C-13FE-2E766820E4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3425" r="14009" b="55945"/>
          <a:stretch/>
        </p:blipFill>
        <p:spPr>
          <a:xfrm>
            <a:off x="9949479" y="171454"/>
            <a:ext cx="1944348" cy="1916355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884" y="642938"/>
            <a:ext cx="9562233" cy="1684315"/>
          </a:xfr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7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7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7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72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883" y="2786062"/>
            <a:ext cx="9562234" cy="350043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85725" tIns="385763" rIns="85725" bIns="385763" rtlCol="0" anchor="ctr">
            <a:noAutofit/>
          </a:bodyPr>
          <a:lstStyle/>
          <a:p>
            <a:r>
              <a:rPr lang="en-US" sz="8250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পিটুইটারী</a:t>
            </a:r>
            <a:r>
              <a:rPr lang="en-US" sz="8250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250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8250" dirty="0">
              <a:solidFill>
                <a:srgbClr val="B00C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16" y="457200"/>
            <a:ext cx="3009900" cy="6019800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39412" y="533401"/>
            <a:ext cx="1828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B00C9C"/>
                </a:solidFill>
                <a:latin typeface="NikoshBAN"/>
              </a:rPr>
              <a:t>ধ</a:t>
            </a:r>
          </a:p>
          <a:p>
            <a:pPr algn="ctr"/>
            <a:r>
              <a:rPr lang="en-US" sz="9600" dirty="0" err="1">
                <a:solidFill>
                  <a:srgbClr val="B00C9C"/>
                </a:solidFill>
                <a:latin typeface="NikoshBAN"/>
              </a:rPr>
              <a:t>ন্য</a:t>
            </a:r>
            <a:endParaRPr lang="en-US" sz="9600" dirty="0">
              <a:solidFill>
                <a:srgbClr val="B00C9C"/>
              </a:solidFill>
              <a:latin typeface="NikoshBAN"/>
            </a:endParaRPr>
          </a:p>
          <a:p>
            <a:pPr algn="ctr"/>
            <a:r>
              <a:rPr lang="en-US" sz="9600" dirty="0" err="1">
                <a:solidFill>
                  <a:srgbClr val="B00C9C"/>
                </a:solidFill>
                <a:latin typeface="NikoshBAN"/>
              </a:rPr>
              <a:t>বা</a:t>
            </a:r>
            <a:endParaRPr lang="en-US" sz="9600" dirty="0">
              <a:solidFill>
                <a:srgbClr val="B00C9C"/>
              </a:solidFill>
              <a:latin typeface="NikoshBAN"/>
            </a:endParaRPr>
          </a:p>
          <a:p>
            <a:pPr algn="ctr"/>
            <a:r>
              <a:rPr lang="en-US" sz="9600" dirty="0">
                <a:solidFill>
                  <a:srgbClr val="B00C9C"/>
                </a:solidFill>
                <a:latin typeface="NikoshBAN"/>
              </a:rPr>
              <a:t>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48A0FC-5501-91E7-92C6-03A3813C1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3425" r="14009" b="55945"/>
          <a:stretch/>
        </p:blipFill>
        <p:spPr>
          <a:xfrm>
            <a:off x="9949479" y="177488"/>
            <a:ext cx="1944348" cy="1916355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64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73" y="2362203"/>
            <a:ext cx="10775852" cy="3962399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marL="0" indent="0" algn="ctr">
              <a:spcBef>
                <a:spcPts val="563"/>
              </a:spcBef>
              <a:spcAft>
                <a:spcPts val="563"/>
              </a:spcAft>
              <a:buNone/>
            </a:pPr>
            <a:r>
              <a:rPr lang="en-US" sz="7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endParaRPr lang="en-US" sz="7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563"/>
              </a:spcBef>
              <a:spcAft>
                <a:spcPts val="563"/>
              </a:spcAft>
              <a:buNone/>
            </a:pPr>
            <a:r>
              <a:rPr lang="en-US" sz="4800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Endocrine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073" y="533398"/>
            <a:ext cx="10775852" cy="15206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205740" bIns="205740" rtlCol="0" anchor="ctr">
            <a:noAutofit/>
          </a:bodyPr>
          <a:lstStyle/>
          <a:p>
            <a:pPr algn="ctr"/>
            <a:r>
              <a:rPr lang="en-US" sz="7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6058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2487" y="553692"/>
            <a:ext cx="10827026" cy="57506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71525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38"/>
              </a:spcBef>
              <a:buNone/>
            </a:pP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  <a:p>
            <a:pPr>
              <a:spcBef>
                <a:spcPts val="938"/>
              </a:spcBef>
            </a:pPr>
            <a:r>
              <a:rPr lang="en-US" sz="4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ts val="938"/>
              </a:spcBef>
            </a:pPr>
            <a:r>
              <a:rPr lang="en-US" sz="4400" dirty="0" err="1">
                <a:ln w="0"/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4400" dirty="0">
                <a:ln w="0"/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গ্রন্থিসমূহের</a:t>
            </a:r>
            <a:r>
              <a:rPr lang="en-US" sz="4400" dirty="0">
                <a:ln w="0"/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n w="0"/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 w="0"/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dirty="0">
                <a:ln w="0"/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n w="0"/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/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ts val="938"/>
              </a:spcBef>
            </a:pPr>
            <a:r>
              <a:rPr lang="en-US" sz="44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আচরণে</a:t>
            </a:r>
            <a:r>
              <a:rPr lang="en-US" sz="44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44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গ্রন্থির</a:t>
            </a:r>
            <a:r>
              <a:rPr lang="en-US" sz="44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CA0E43-7E87-D5E2-5861-DFEC157AE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3425" r="14009" b="55945"/>
          <a:stretch/>
        </p:blipFill>
        <p:spPr>
          <a:xfrm>
            <a:off x="9949479" y="177488"/>
            <a:ext cx="1944348" cy="1916355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058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874" y="527538"/>
            <a:ext cx="10148551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00C9C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6600" dirty="0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rgbClr val="B00C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endParaRPr lang="en-US" sz="6600" dirty="0">
              <a:ln w="0"/>
              <a:solidFill>
                <a:srgbClr val="B00C9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3874" y="1948962"/>
            <a:ext cx="10148551" cy="4381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0C9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4320" rIns="274320" anchor="ctr">
            <a:noAutofit/>
          </a:bodyPr>
          <a:lstStyle/>
          <a:p>
            <a:pPr algn="just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জৈব-রাসায়নিক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বাধাগ্রস্থ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ব্যহত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ত্রূটিপূর্ণ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4FCC9E-FE94-A509-A109-2F7CF7B7CC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3425" r="14009" b="55945"/>
          <a:stretch/>
        </p:blipFill>
        <p:spPr>
          <a:xfrm>
            <a:off x="9949479" y="177488"/>
            <a:ext cx="1944348" cy="1916355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89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94" y="604471"/>
            <a:ext cx="10227211" cy="5649058"/>
          </a:xfrm>
          <a:prstGeom prst="rect">
            <a:avLst/>
          </a:prstGeom>
          <a:ln>
            <a:solidFill>
              <a:srgbClr val="B00C9C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632891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3D5585-9429-5656-A96E-6F3047A26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96" y="652998"/>
            <a:ext cx="9501807" cy="5552004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868380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" b="241"/>
          <a:stretch/>
        </p:blipFill>
        <p:spPr>
          <a:xfrm>
            <a:off x="6175514" y="528032"/>
            <a:ext cx="5265033" cy="5853448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38199" y="502276"/>
            <a:ext cx="5265033" cy="5853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00C9C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4320" rIns="274320" anchor="ctr">
            <a:noAutofit/>
          </a:bodyPr>
          <a:lstStyle/>
          <a:p>
            <a:pPr algn="ctr"/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হাইপোথ্যালামাস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পিটুইটারী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726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FF00"/>
            </a:gs>
            <a:gs pos="96000">
              <a:srgbClr val="FA5942"/>
            </a:gs>
            <a:gs pos="100000">
              <a:srgbClr val="FF0000"/>
            </a:gs>
            <a:gs pos="90000">
              <a:schemeClr val="accent2">
                <a:lumMod val="60000"/>
                <a:lumOff val="40000"/>
              </a:schemeClr>
            </a:gs>
            <a:gs pos="100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496" y="1005258"/>
            <a:ext cx="4798074" cy="4847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0C9C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274320" tIns="182880" rIns="274320" anchor="ctr">
            <a:noAutofit/>
          </a:bodyPr>
          <a:lstStyle/>
          <a:p>
            <a:pPr algn="ctr"/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পিনিয়াল</a:t>
            </a:r>
            <a:r>
              <a:rPr lang="en-US" sz="5400" dirty="0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rgbClr val="B00C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5400" b="1" dirty="0">
              <a:solidFill>
                <a:srgbClr val="B00C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মেলাটোনিন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দেহকে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24" y="1005259"/>
            <a:ext cx="5533675" cy="4847481"/>
          </a:xfrm>
          <a:prstGeom prst="roundRect">
            <a:avLst>
              <a:gd name="adj" fmla="val 16667"/>
            </a:avLst>
          </a:prstGeom>
          <a:ln>
            <a:solidFill>
              <a:srgbClr val="B00C9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23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474</Words>
  <Application>Microsoft Office PowerPoint</Application>
  <PresentationFormat>Widescreen</PresentationFormat>
  <Paragraphs>70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পরবর্তী পাঠের বিষয়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saiful khan</cp:lastModifiedBy>
  <cp:revision>143</cp:revision>
  <dcterms:created xsi:type="dcterms:W3CDTF">2018-10-05T12:45:07Z</dcterms:created>
  <dcterms:modified xsi:type="dcterms:W3CDTF">2026-04-29T17:44:51Z</dcterms:modified>
</cp:coreProperties>
</file>