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2" r:id="rId4"/>
    <p:sldId id="263" r:id="rId5"/>
    <p:sldId id="264" r:id="rId6"/>
    <p:sldId id="265" r:id="rId7"/>
    <p:sldId id="266" r:id="rId8"/>
    <p:sldId id="256" r:id="rId9"/>
    <p:sldId id="277" r:id="rId10"/>
    <p:sldId id="268" r:id="rId11"/>
    <p:sldId id="275" r:id="rId12"/>
    <p:sldId id="276" r:id="rId13"/>
    <p:sldId id="278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1AB6-7DEE-B836-BF0A-D0B399EE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6F2D8-9479-422B-42DF-BEBB73D18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B1577-AFE9-6EF7-77B8-E8357579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B06C4-FB94-BBAC-8238-DD75FCB2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6BCC9-FB41-83FC-95D2-9D910BA7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A1E3-A53C-4305-78C8-E43D5ED9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C461C-4DFB-2A97-BCE1-B8F67FB61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B1A6-F957-C628-0B32-97E67F79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85F5-50E3-0A27-27FB-0F7F8678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8D325-38C5-7A65-9638-6DF4C125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32FEF-648D-1459-15E6-D2F2A4953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750E7-4B28-0BEF-F1C2-03E43F5CB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982F9-0072-B15D-23ED-1B7B89D5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36AF-A248-8106-E6FD-5881E5BF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4E424-2D25-904F-6992-5A5EDEF0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1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9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7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4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5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0A06-4F5B-2500-656D-36DB9780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A3759-1192-5B1D-5465-8BCC656A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173F9-A1FA-71E8-84AB-689C1A50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63B0-CF67-0767-737F-5BF9C7E6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46105-857D-46FB-29E9-1F3A9A34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87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6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6FA8-AF07-8DE3-6766-21765212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FE786-D647-1850-0225-9D0E066AB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6A0ED-B409-CE25-7C14-381BE7EE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6C175-4FF6-9E7B-1F76-60B5E331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9C552-C1F3-429A-962A-C5EF2EB5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9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80A9-A40B-1410-1046-F55072AE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8ADC-2460-8D9F-A99E-13B0E3846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0AC9E-8E8E-F8E2-A4FA-17936A076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24ABA-C26A-2AC2-F8AC-483A557B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64359-7729-FA84-0843-FCDDB855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5806E-216D-ABA8-F3C4-CE746B0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3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2F8D-FCD6-EBC7-E21A-20FE16CF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FF329-F8B7-EB47-97A4-A17E1CE4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B57B-13A9-6538-28E8-9105A8C33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5EEA8-7667-6D24-F678-C38AB4AB1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E96CB-FA82-96D4-66AE-05E5C3AF1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1E964-46F4-B282-9925-E4334FBA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523A7-86D8-285D-117C-F15C6CA1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6DDF6-7CCE-5A09-4392-7F6F6D15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4E4A-9F2D-85C6-D8D6-1CFA6C5B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32F93-03E6-4512-389D-7AE787D4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25EFB-2331-352D-C17F-D60E63AF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5BCDA-DFCB-8B60-2E09-61554471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1B013-70DC-C95B-1079-555CD7EE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59781-BE98-57B9-3246-53CE57F1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DF72D-1BFB-6D04-BF31-61065B4A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8DDC-0C3F-9132-5DC3-C75523B2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9CBF-316B-60FF-D21C-EE6473FC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C0A8E-61FE-CDB1-778E-AA44951B3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8C5C7-8E00-BBDB-00B2-386FD6EA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54870-E2AF-EE30-84D8-5B28964B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C48C6-FC0F-1F81-8C9C-1F7B9881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68F4-5693-E42B-1DAC-0CB869F3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C1730-7D99-FE42-CE67-5F0956531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B7513-341B-B120-BFEF-704BA6905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D630F-D724-52BB-899A-CD1F4760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A7569-BB70-16B6-5793-CBED9A75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F4E30-0014-1416-6EE9-333BBE87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2D105-0826-9148-702F-5FA14E0F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8D497-52D8-5EB3-440A-565DA82FA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08E1-6093-22EF-044B-2DFA0F5F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8B88D-FA53-A806-13CA-6FAFF8D10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CE2FE-2E06-E864-06BB-0E85531F4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FC7691-CC0D-493D-A81D-3E38378FDFD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64991E-E6E1-4961-B41E-61C95A5101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bhuyan0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red roses with green leaves&#10;&#10;Description automatically generated">
            <a:extLst>
              <a:ext uri="{FF2B5EF4-FFF2-40B4-BE49-F238E27FC236}">
                <a16:creationId xmlns:a16="http://schemas.microsoft.com/office/drawing/2014/main" id="{3F0E5DD7-1B09-E9DE-58F0-4F9E020D8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195" y="5374090"/>
            <a:ext cx="2744805" cy="1483910"/>
          </a:xfrm>
          <a:prstGeom prst="rect">
            <a:avLst/>
          </a:prstGeom>
        </p:spPr>
      </p:pic>
      <p:pic>
        <p:nvPicPr>
          <p:cNvPr id="7" name="Picture 6" descr="A group of red roses with a red ribbon and hearts&#10;&#10;Description automatically generated">
            <a:extLst>
              <a:ext uri="{FF2B5EF4-FFF2-40B4-BE49-F238E27FC236}">
                <a16:creationId xmlns:a16="http://schemas.microsoft.com/office/drawing/2014/main" id="{FC3269D2-82E0-749E-1CFA-6C9BF925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D5BAEF-BCF0-8393-8664-1385CC96C58C}"/>
              </a:ext>
            </a:extLst>
          </p:cNvPr>
          <p:cNvSpPr/>
          <p:nvPr/>
        </p:nvSpPr>
        <p:spPr>
          <a:xfrm>
            <a:off x="867019" y="2822860"/>
            <a:ext cx="973484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</a:rPr>
              <a:t> </a:t>
            </a:r>
            <a:r>
              <a:rPr lang="en-US" sz="287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 group of red roses with green leaves&#10;&#10;Description automatically generated">
            <a:extLst>
              <a:ext uri="{FF2B5EF4-FFF2-40B4-BE49-F238E27FC236}">
                <a16:creationId xmlns:a16="http://schemas.microsoft.com/office/drawing/2014/main" id="{246E366D-0129-8A5C-EA99-3CA7DB724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4090"/>
            <a:ext cx="2744805" cy="14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63F0A-0427-E8D3-AD6B-E72618D806B5}"/>
              </a:ext>
            </a:extLst>
          </p:cNvPr>
          <p:cNvSpPr txBox="1"/>
          <p:nvPr/>
        </p:nvSpPr>
        <p:spPr>
          <a:xfrm>
            <a:off x="886933" y="273069"/>
            <a:ext cx="8207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9CFAC-EAED-AC8F-197F-C91B05B79829}"/>
              </a:ext>
            </a:extLst>
          </p:cNvPr>
          <p:cNvSpPr txBox="1"/>
          <p:nvPr/>
        </p:nvSpPr>
        <p:spPr>
          <a:xfrm>
            <a:off x="1093411" y="1591411"/>
            <a:ext cx="80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F0F5B-BDAC-A133-3676-837AF8D95584}"/>
              </a:ext>
            </a:extLst>
          </p:cNvPr>
          <p:cNvSpPr txBox="1"/>
          <p:nvPr/>
        </p:nvSpPr>
        <p:spPr>
          <a:xfrm>
            <a:off x="1093410" y="2360852"/>
            <a:ext cx="80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9CF2A-279E-C4D4-6549-403301448DEA}"/>
              </a:ext>
            </a:extLst>
          </p:cNvPr>
          <p:cNvSpPr txBox="1"/>
          <p:nvPr/>
        </p:nvSpPr>
        <p:spPr>
          <a:xfrm>
            <a:off x="1093409" y="3130293"/>
            <a:ext cx="80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75D41-2A49-53B7-9EB5-B618614780BC}"/>
              </a:ext>
            </a:extLst>
          </p:cNvPr>
          <p:cNvSpPr txBox="1"/>
          <p:nvPr/>
        </p:nvSpPr>
        <p:spPr>
          <a:xfrm>
            <a:off x="1093408" y="3899734"/>
            <a:ext cx="80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4222D-1BD3-3D67-81F2-6ACC5E026577}"/>
              </a:ext>
            </a:extLst>
          </p:cNvPr>
          <p:cNvSpPr txBox="1"/>
          <p:nvPr/>
        </p:nvSpPr>
        <p:spPr>
          <a:xfrm>
            <a:off x="1211394" y="4669175"/>
            <a:ext cx="80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EE4608-6F1C-A9AB-6B05-BE8631867470}"/>
              </a:ext>
            </a:extLst>
          </p:cNvPr>
          <p:cNvSpPr/>
          <p:nvPr/>
        </p:nvSpPr>
        <p:spPr>
          <a:xfrm>
            <a:off x="2020525" y="1790290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6A6B87D-F11B-D1F0-5A84-B4BC80E9A193}"/>
              </a:ext>
            </a:extLst>
          </p:cNvPr>
          <p:cNvSpPr/>
          <p:nvPr/>
        </p:nvSpPr>
        <p:spPr>
          <a:xfrm>
            <a:off x="2020525" y="2512670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DBE10E-1297-7472-486B-381A784A8026}"/>
              </a:ext>
            </a:extLst>
          </p:cNvPr>
          <p:cNvSpPr/>
          <p:nvPr/>
        </p:nvSpPr>
        <p:spPr>
          <a:xfrm>
            <a:off x="2020525" y="3339082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5709501-55AF-454E-C9AE-B76FCC517C30}"/>
              </a:ext>
            </a:extLst>
          </p:cNvPr>
          <p:cNvSpPr/>
          <p:nvPr/>
        </p:nvSpPr>
        <p:spPr>
          <a:xfrm>
            <a:off x="2020525" y="4138695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F0D26C3-2860-CC28-C651-1C42907A1C52}"/>
              </a:ext>
            </a:extLst>
          </p:cNvPr>
          <p:cNvSpPr/>
          <p:nvPr/>
        </p:nvSpPr>
        <p:spPr>
          <a:xfrm>
            <a:off x="2020525" y="4877964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3B538F-3643-A0B6-64BD-2DB52A2F03CA}"/>
              </a:ext>
            </a:extLst>
          </p:cNvPr>
          <p:cNvSpPr txBox="1"/>
          <p:nvPr/>
        </p:nvSpPr>
        <p:spPr>
          <a:xfrm>
            <a:off x="3215144" y="1601541"/>
            <a:ext cx="1696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 + ট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21D29-0976-144A-D7C8-A502594A3134}"/>
              </a:ext>
            </a:extLst>
          </p:cNvPr>
          <p:cNvSpPr txBox="1"/>
          <p:nvPr/>
        </p:nvSpPr>
        <p:spPr>
          <a:xfrm>
            <a:off x="3215144" y="2378580"/>
            <a:ext cx="157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চ + চ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1E941B-164D-B30A-2E37-8D74FCD3CA79}"/>
              </a:ext>
            </a:extLst>
          </p:cNvPr>
          <p:cNvSpPr txBox="1"/>
          <p:nvPr/>
        </p:nvSpPr>
        <p:spPr>
          <a:xfrm>
            <a:off x="3215144" y="3155619"/>
            <a:ext cx="157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 + ষ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5C26DB-9DE7-2C1A-B468-C44D320F6CC9}"/>
              </a:ext>
            </a:extLst>
          </p:cNvPr>
          <p:cNvSpPr txBox="1"/>
          <p:nvPr/>
        </p:nvSpPr>
        <p:spPr>
          <a:xfrm>
            <a:off x="3215144" y="3965566"/>
            <a:ext cx="157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 + থ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B489D5-381D-A939-2D01-140258751171}"/>
              </a:ext>
            </a:extLst>
          </p:cNvPr>
          <p:cNvSpPr txBox="1"/>
          <p:nvPr/>
        </p:nvSpPr>
        <p:spPr>
          <a:xfrm>
            <a:off x="3215144" y="4678963"/>
            <a:ext cx="1696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ল + প 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48A409E-88BA-CA48-33CD-EAC73EEF362C}"/>
              </a:ext>
            </a:extLst>
          </p:cNvPr>
          <p:cNvSpPr/>
          <p:nvPr/>
        </p:nvSpPr>
        <p:spPr>
          <a:xfrm>
            <a:off x="5019364" y="1790290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1801203-79E5-7D8D-7083-1CEA642E9844}"/>
              </a:ext>
            </a:extLst>
          </p:cNvPr>
          <p:cNvSpPr/>
          <p:nvPr/>
        </p:nvSpPr>
        <p:spPr>
          <a:xfrm>
            <a:off x="5019364" y="2512670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781163-5DCB-2C01-1F17-4F87FC115AA8}"/>
              </a:ext>
            </a:extLst>
          </p:cNvPr>
          <p:cNvSpPr/>
          <p:nvPr/>
        </p:nvSpPr>
        <p:spPr>
          <a:xfrm>
            <a:off x="5019364" y="3339082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9205D65-E68A-E8C6-CBA6-08CF379F5E67}"/>
              </a:ext>
            </a:extLst>
          </p:cNvPr>
          <p:cNvSpPr/>
          <p:nvPr/>
        </p:nvSpPr>
        <p:spPr>
          <a:xfrm>
            <a:off x="5019364" y="4138695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8E8D536-5FFA-7FC3-1153-8EDAD5F2D9CA}"/>
              </a:ext>
            </a:extLst>
          </p:cNvPr>
          <p:cNvSpPr/>
          <p:nvPr/>
        </p:nvSpPr>
        <p:spPr>
          <a:xfrm>
            <a:off x="5019364" y="4877964"/>
            <a:ext cx="1076636" cy="351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5908A0-265C-E073-FF5E-70A18F33A0A8}"/>
              </a:ext>
            </a:extLst>
          </p:cNvPr>
          <p:cNvSpPr txBox="1"/>
          <p:nvPr/>
        </p:nvSpPr>
        <p:spPr>
          <a:xfrm>
            <a:off x="6297554" y="1581499"/>
            <a:ext cx="2211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F835B-6CF4-CC35-BBD8-87BBC6A957D5}"/>
              </a:ext>
            </a:extLst>
          </p:cNvPr>
          <p:cNvSpPr txBox="1"/>
          <p:nvPr/>
        </p:nvSpPr>
        <p:spPr>
          <a:xfrm>
            <a:off x="6322138" y="2360851"/>
            <a:ext cx="2211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7E00B3-8D14-C88C-EAC6-2D144627F987}"/>
              </a:ext>
            </a:extLst>
          </p:cNvPr>
          <p:cNvSpPr txBox="1"/>
          <p:nvPr/>
        </p:nvSpPr>
        <p:spPr>
          <a:xfrm>
            <a:off x="6322138" y="3140203"/>
            <a:ext cx="3736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সারাক্ষণ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895AF-E9EE-B839-557E-D0086F9702E9}"/>
              </a:ext>
            </a:extLst>
          </p:cNvPr>
          <p:cNvSpPr txBox="1"/>
          <p:nvPr/>
        </p:nvSpPr>
        <p:spPr>
          <a:xfrm>
            <a:off x="6297554" y="3965565"/>
            <a:ext cx="3736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56E4C2-302D-6E78-225D-3CB3C9AA568C}"/>
              </a:ext>
            </a:extLst>
          </p:cNvPr>
          <p:cNvSpPr txBox="1"/>
          <p:nvPr/>
        </p:nvSpPr>
        <p:spPr>
          <a:xfrm>
            <a:off x="6322138" y="4740034"/>
            <a:ext cx="2947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6" grpId="0" animBg="1"/>
      <p:bldP spid="27" grpId="0" animBg="1"/>
      <p:bldP spid="28" grpId="0" animBg="1"/>
      <p:bldP spid="29" grpId="0" animBg="1"/>
      <p:bldP spid="3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87219C40-D619-41F6-EC23-FC6A1CA974A2}"/>
              </a:ext>
            </a:extLst>
          </p:cNvPr>
          <p:cNvSpPr/>
          <p:nvPr/>
        </p:nvSpPr>
        <p:spPr>
          <a:xfrm>
            <a:off x="3631552" y="0"/>
            <a:ext cx="4357396" cy="1091681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C2559B-710C-4A6B-4BC6-FFCA0AFDA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12559"/>
              </p:ext>
            </p:extLst>
          </p:nvPr>
        </p:nvGraphicFramePr>
        <p:xfrm>
          <a:off x="457200" y="1181100"/>
          <a:ext cx="111125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0703">
                  <a:extLst>
                    <a:ext uri="{9D8B030D-6E8A-4147-A177-3AD203B41FA5}">
                      <a16:colId xmlns:a16="http://schemas.microsoft.com/office/drawing/2014/main" val="550536340"/>
                    </a:ext>
                  </a:extLst>
                </a:gridCol>
                <a:gridCol w="1041797">
                  <a:extLst>
                    <a:ext uri="{9D8B030D-6E8A-4147-A177-3AD203B41FA5}">
                      <a16:colId xmlns:a16="http://schemas.microsoft.com/office/drawing/2014/main" val="2006317259"/>
                    </a:ext>
                  </a:extLst>
                </a:gridCol>
              </a:tblGrid>
              <a:tr h="529952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শূন্যস্থান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ক)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কোকিলের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বাচ্চারা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কাছে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___________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শিখতো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খ)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চিলের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বাচ্চারা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ছিলো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খুব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___________ ।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গ)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ফুরিয়ে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গেলে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___________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চেঁচামেচি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শুরু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পেটুক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চেঁচামেচি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চিৎকার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দুষ্ট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অস্থির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অল্প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9489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6A4123-96E9-A10E-6315-CE399E42046B}"/>
              </a:ext>
            </a:extLst>
          </p:cNvPr>
          <p:cNvSpPr txBox="1"/>
          <p:nvPr/>
        </p:nvSpPr>
        <p:spPr>
          <a:xfrm>
            <a:off x="6388100" y="1701281"/>
            <a:ext cx="8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588C8-309F-1A4A-8953-28D840A84312}"/>
              </a:ext>
            </a:extLst>
          </p:cNvPr>
          <p:cNvSpPr txBox="1"/>
          <p:nvPr/>
        </p:nvSpPr>
        <p:spPr>
          <a:xfrm>
            <a:off x="5772151" y="2286056"/>
            <a:ext cx="8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98AB0-62AF-1E53-E839-5F75B06BDD64}"/>
              </a:ext>
            </a:extLst>
          </p:cNvPr>
          <p:cNvSpPr txBox="1"/>
          <p:nvPr/>
        </p:nvSpPr>
        <p:spPr>
          <a:xfrm>
            <a:off x="4749799" y="2870831"/>
            <a:ext cx="143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4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BBAE61FC-2A3E-59A5-2CA9-81117F9A47A3}"/>
              </a:ext>
            </a:extLst>
          </p:cNvPr>
          <p:cNvSpPr/>
          <p:nvPr/>
        </p:nvSpPr>
        <p:spPr>
          <a:xfrm>
            <a:off x="3631552" y="0"/>
            <a:ext cx="4357396" cy="1091681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3E17C-720C-1A81-BA95-8CFC5C46392D}"/>
              </a:ext>
            </a:extLst>
          </p:cNvPr>
          <p:cNvSpPr txBox="1"/>
          <p:nvPr/>
        </p:nvSpPr>
        <p:spPr>
          <a:xfrm>
            <a:off x="1026634" y="1530369"/>
            <a:ext cx="99588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চেঁচামেচি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কোকিলের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02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3573625" y="326571"/>
            <a:ext cx="4357396" cy="1091681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পরকল্পিত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78949" y="1705546"/>
            <a:ext cx="11634102" cy="401308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?”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arrots on a branch&#10;&#10;Description automatically generated">
            <a:extLst>
              <a:ext uri="{FF2B5EF4-FFF2-40B4-BE49-F238E27FC236}">
                <a16:creationId xmlns:a16="http://schemas.microsoft.com/office/drawing/2014/main" id="{679CFE56-0F49-BFB1-5C4E-506B98580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87216"/>
            <a:ext cx="11662117" cy="6350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184A6D-F428-1FA8-C2DA-35AC3966DE47}"/>
              </a:ext>
            </a:extLst>
          </p:cNvPr>
          <p:cNvSpPr txBox="1"/>
          <p:nvPr/>
        </p:nvSpPr>
        <p:spPr>
          <a:xfrm>
            <a:off x="1799983" y="2047073"/>
            <a:ext cx="9551963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287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6FD3623F-6473-0374-E8D3-39FC89685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79" y="1094970"/>
            <a:ext cx="4240269" cy="424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6CC91-191A-6422-718A-2D8A378DD6AC}"/>
              </a:ext>
            </a:extLst>
          </p:cNvPr>
          <p:cNvSpPr txBox="1"/>
          <p:nvPr/>
        </p:nvSpPr>
        <p:spPr>
          <a:xfrm>
            <a:off x="594452" y="982270"/>
            <a:ext cx="5501548" cy="980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bliqueTopRight"/>
              <a:lightRig rig="threePt" dir="t"/>
            </a:scene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kern="1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শিক্ষক</a:t>
            </a:r>
            <a:r>
              <a:rPr lang="en-US" sz="4800" b="1" u="sng" kern="1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u="sng" kern="1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পরিচিতি</a:t>
            </a:r>
            <a:endParaRPr lang="en-US" sz="4800" b="1" u="sng" kern="12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4D36B-4864-F912-FFA6-09B90CAF4DC8}"/>
              </a:ext>
            </a:extLst>
          </p:cNvPr>
          <p:cNvSpPr txBox="1"/>
          <p:nvPr/>
        </p:nvSpPr>
        <p:spPr>
          <a:xfrm>
            <a:off x="594452" y="2394425"/>
            <a:ext cx="7787697" cy="4091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n w="7620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ভিক্টর</a:t>
            </a:r>
            <a:r>
              <a:rPr lang="en-US" sz="4000" b="1" dirty="0">
                <a:ln w="7620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7620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ভূঁঞা</a:t>
            </a:r>
            <a:endParaRPr lang="en-US" sz="4000" b="1" dirty="0">
              <a:ln w="7620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সোনাদিয়া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সেল্টার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স.প্রা.বি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কবিরহাট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০১৮৭৮৭২৯৩৪৭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victorbhuyan0@gmail.com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140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7BDA87-C7E0-9BB0-EB61-C155B520C6B8}"/>
              </a:ext>
            </a:extLst>
          </p:cNvPr>
          <p:cNvSpPr txBox="1"/>
          <p:nvPr/>
        </p:nvSpPr>
        <p:spPr>
          <a:xfrm>
            <a:off x="1027319" y="0"/>
            <a:ext cx="720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87DD9-2ED6-C58F-2BCE-894CC1E00985}"/>
              </a:ext>
            </a:extLst>
          </p:cNvPr>
          <p:cNvSpPr txBox="1"/>
          <p:nvPr/>
        </p:nvSpPr>
        <p:spPr>
          <a:xfrm>
            <a:off x="410261" y="876422"/>
            <a:ext cx="6876402" cy="5788819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b="1" dirty="0">
                <a:ln w="12700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6000" b="1" dirty="0">
              <a:ln w="12700">
                <a:solidFill>
                  <a:srgbClr val="0000CC"/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5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5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40CD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40CD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 ০৮</a:t>
            </a:r>
          </a:p>
          <a:p>
            <a:pPr algn="ctr"/>
            <a:r>
              <a:rPr lang="en-US" sz="44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44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r>
              <a:rPr lang="en-US" sz="44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4400" b="1" dirty="0">
              <a:ln w="12700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</a:t>
            </a:r>
            <a:r>
              <a:rPr lang="en-US" sz="44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গাছে-তাড়া</a:t>
            </a:r>
            <a:r>
              <a:rPr lang="en-US" sz="44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4400" b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৩৮</a:t>
            </a:r>
          </a:p>
          <a:p>
            <a:pPr algn="ctr"/>
            <a:r>
              <a:rPr lang="en-US" sz="4400" b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400" b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84773-782F-71C8-9724-D6519154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 b="535"/>
          <a:stretch/>
        </p:blipFill>
        <p:spPr>
          <a:xfrm>
            <a:off x="7711839" y="1402277"/>
            <a:ext cx="3843821" cy="50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82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3DF6E45-2866-2D39-F5C2-7B7D943E1628}"/>
              </a:ext>
            </a:extLst>
          </p:cNvPr>
          <p:cNvSpPr/>
          <p:nvPr/>
        </p:nvSpPr>
        <p:spPr>
          <a:xfrm>
            <a:off x="3402036" y="281061"/>
            <a:ext cx="5387928" cy="1158860"/>
          </a:xfrm>
          <a:prstGeom prst="cloudCallou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i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99CE2-0097-AA65-93FB-A8FE1321BB55}"/>
              </a:ext>
            </a:extLst>
          </p:cNvPr>
          <p:cNvSpPr txBox="1"/>
          <p:nvPr/>
        </p:nvSpPr>
        <p:spPr>
          <a:xfrm>
            <a:off x="457200" y="2005781"/>
            <a:ext cx="11533239" cy="4365521"/>
          </a:xfrm>
          <a:prstGeom prst="horizontalScroll">
            <a:avLst>
              <a:gd name="adj" fmla="val 1418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5543F-3804-6819-D567-118C86BC0179}"/>
              </a:ext>
            </a:extLst>
          </p:cNvPr>
          <p:cNvSpPr txBox="1"/>
          <p:nvPr/>
        </p:nvSpPr>
        <p:spPr>
          <a:xfrm>
            <a:off x="732427" y="1629835"/>
            <a:ext cx="7624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F1D9C-637A-6089-9001-0A0C7A652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466" y="2965136"/>
            <a:ext cx="10648334" cy="238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98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30" y="749301"/>
            <a:ext cx="4623817" cy="6004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182" y="164526"/>
            <a:ext cx="690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14BA0-15CC-CEB4-9725-3E43FDCD57D1}"/>
              </a:ext>
            </a:extLst>
          </p:cNvPr>
          <p:cNvSpPr txBox="1"/>
          <p:nvPr/>
        </p:nvSpPr>
        <p:spPr>
          <a:xfrm>
            <a:off x="5171866" y="906861"/>
            <a:ext cx="6907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14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004" y="3013500"/>
            <a:ext cx="3573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5004" y="1416973"/>
            <a:ext cx="4215465" cy="919401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230" y="1092259"/>
            <a:ext cx="4513285" cy="55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297E7-4C04-EB51-20FF-2507DCB2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3607"/>
            <a:ext cx="4041059" cy="544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207EF-1B0E-8F23-0CF6-35FA5D7E5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87" y="1668389"/>
            <a:ext cx="3680225" cy="4648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CA6C8-9B0A-622E-481B-B7AA4B990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40" y="1763653"/>
            <a:ext cx="3844413" cy="4553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E133F-7B3F-3C96-6E79-6626B6EF1C45}"/>
              </a:ext>
            </a:extLst>
          </p:cNvPr>
          <p:cNvSpPr txBox="1"/>
          <p:nvPr/>
        </p:nvSpPr>
        <p:spPr>
          <a:xfrm>
            <a:off x="5029200" y="248374"/>
            <a:ext cx="218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63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AF0BD-F481-BA81-2088-30D0D588A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381107"/>
            <a:ext cx="4041059" cy="5449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948C97-3818-0241-BB8B-1B8964DDC143}"/>
              </a:ext>
            </a:extLst>
          </p:cNvPr>
          <p:cNvSpPr txBox="1"/>
          <p:nvPr/>
        </p:nvSpPr>
        <p:spPr>
          <a:xfrm>
            <a:off x="431800" y="1162774"/>
            <a:ext cx="676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52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934" y="273069"/>
            <a:ext cx="5425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C685D-68D3-F9AB-86BB-339AB8A66F73}"/>
              </a:ext>
            </a:extLst>
          </p:cNvPr>
          <p:cNvSpPr txBox="1"/>
          <p:nvPr/>
        </p:nvSpPr>
        <p:spPr>
          <a:xfrm>
            <a:off x="886934" y="1295624"/>
            <a:ext cx="2741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DA042-D9DC-ACEE-9D4A-570F605B6F8E}"/>
              </a:ext>
            </a:extLst>
          </p:cNvPr>
          <p:cNvSpPr txBox="1"/>
          <p:nvPr/>
        </p:nvSpPr>
        <p:spPr>
          <a:xfrm>
            <a:off x="886934" y="2318179"/>
            <a:ext cx="2741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048C6-EA49-4BA8-D87A-9E14A1A103A6}"/>
              </a:ext>
            </a:extLst>
          </p:cNvPr>
          <p:cNvSpPr txBox="1"/>
          <p:nvPr/>
        </p:nvSpPr>
        <p:spPr>
          <a:xfrm>
            <a:off x="886934" y="3340734"/>
            <a:ext cx="1300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488F7-7116-3E10-2820-52FC0CF1C1BB}"/>
              </a:ext>
            </a:extLst>
          </p:cNvPr>
          <p:cNvSpPr txBox="1"/>
          <p:nvPr/>
        </p:nvSpPr>
        <p:spPr>
          <a:xfrm>
            <a:off x="886934" y="4363289"/>
            <a:ext cx="2741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দুষ্ট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92947-AAF3-745B-ADF4-537D0E45AC13}"/>
              </a:ext>
            </a:extLst>
          </p:cNvPr>
          <p:cNvSpPr txBox="1"/>
          <p:nvPr/>
        </p:nvSpPr>
        <p:spPr>
          <a:xfrm>
            <a:off x="886934" y="5385844"/>
            <a:ext cx="2741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0066ED2-BEE0-0DF4-5FE4-8975FFDF16C6}"/>
              </a:ext>
            </a:extLst>
          </p:cNvPr>
          <p:cNvSpPr/>
          <p:nvPr/>
        </p:nvSpPr>
        <p:spPr>
          <a:xfrm>
            <a:off x="2713703" y="1592826"/>
            <a:ext cx="1799303" cy="1327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ACEF50-D138-AC37-5FCB-B8763A248F85}"/>
              </a:ext>
            </a:extLst>
          </p:cNvPr>
          <p:cNvSpPr/>
          <p:nvPr/>
        </p:nvSpPr>
        <p:spPr>
          <a:xfrm>
            <a:off x="3599623" y="2597349"/>
            <a:ext cx="913384" cy="1327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02F0737-83A9-7385-8B98-CAF16ABDD906}"/>
              </a:ext>
            </a:extLst>
          </p:cNvPr>
          <p:cNvSpPr/>
          <p:nvPr/>
        </p:nvSpPr>
        <p:spPr>
          <a:xfrm>
            <a:off x="2257010" y="3659086"/>
            <a:ext cx="2255995" cy="1327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6DDCD63-A4E2-C102-6382-1D10454AD875}"/>
              </a:ext>
            </a:extLst>
          </p:cNvPr>
          <p:cNvSpPr/>
          <p:nvPr/>
        </p:nvSpPr>
        <p:spPr>
          <a:xfrm>
            <a:off x="2042698" y="4654455"/>
            <a:ext cx="2470307" cy="1327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A5032EF-A4EF-7364-39E0-06670AA16BEC}"/>
              </a:ext>
            </a:extLst>
          </p:cNvPr>
          <p:cNvSpPr/>
          <p:nvPr/>
        </p:nvSpPr>
        <p:spPr>
          <a:xfrm>
            <a:off x="3533776" y="5704196"/>
            <a:ext cx="979230" cy="132735"/>
          </a:xfrm>
          <a:prstGeom prst="rightArrow">
            <a:avLst>
              <a:gd name="adj1" fmla="val 50000"/>
              <a:gd name="adj2" fmla="val 643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4B4E0-FED1-F07F-716F-9C86C538F08D}"/>
              </a:ext>
            </a:extLst>
          </p:cNvPr>
          <p:cNvSpPr txBox="1"/>
          <p:nvPr/>
        </p:nvSpPr>
        <p:spPr>
          <a:xfrm>
            <a:off x="4828503" y="1340840"/>
            <a:ext cx="4251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বিরক্ত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A34CE5-34A7-5313-09AB-A31CAEEFA7C1}"/>
              </a:ext>
            </a:extLst>
          </p:cNvPr>
          <p:cNvSpPr txBox="1"/>
          <p:nvPr/>
        </p:nvSpPr>
        <p:spPr>
          <a:xfrm>
            <a:off x="4828502" y="2312819"/>
            <a:ext cx="4251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ব্যস্ততার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0DEAE-8377-2CA6-A07D-07116C7E94A8}"/>
              </a:ext>
            </a:extLst>
          </p:cNvPr>
          <p:cNvSpPr txBox="1"/>
          <p:nvPr/>
        </p:nvSpPr>
        <p:spPr>
          <a:xfrm>
            <a:off x="4513005" y="5452210"/>
            <a:ext cx="4251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স্বচ্ছন্দে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50D348-518B-DC1E-8206-56A42A9BA80F}"/>
              </a:ext>
            </a:extLst>
          </p:cNvPr>
          <p:cNvSpPr txBox="1"/>
          <p:nvPr/>
        </p:nvSpPr>
        <p:spPr>
          <a:xfrm>
            <a:off x="4828501" y="3362559"/>
            <a:ext cx="4251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FB9193-2B64-68DF-7415-379BA6202855}"/>
              </a:ext>
            </a:extLst>
          </p:cNvPr>
          <p:cNvSpPr txBox="1"/>
          <p:nvPr/>
        </p:nvSpPr>
        <p:spPr>
          <a:xfrm>
            <a:off x="4828500" y="4412299"/>
            <a:ext cx="4251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48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49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99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98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354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Pedp4 WPBX5105GRF022200346</dc:creator>
  <cp:lastModifiedBy>Pedp4 WPBX5105GRF022200346</cp:lastModifiedBy>
  <cp:revision>24</cp:revision>
  <dcterms:created xsi:type="dcterms:W3CDTF">2026-04-27T03:20:52Z</dcterms:created>
  <dcterms:modified xsi:type="dcterms:W3CDTF">2026-04-28T03:06:14Z</dcterms:modified>
</cp:coreProperties>
</file>