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5" r:id="rId2"/>
    <p:sldId id="511" r:id="rId3"/>
    <p:sldId id="506" r:id="rId4"/>
    <p:sldId id="309" r:id="rId5"/>
    <p:sldId id="321" r:id="rId6"/>
    <p:sldId id="328" r:id="rId7"/>
    <p:sldId id="392" r:id="rId8"/>
    <p:sldId id="331" r:id="rId9"/>
    <p:sldId id="338" r:id="rId10"/>
    <p:sldId id="326" r:id="rId11"/>
    <p:sldId id="512" r:id="rId12"/>
    <p:sldId id="513" r:id="rId13"/>
    <p:sldId id="516" r:id="rId14"/>
    <p:sldId id="517" r:id="rId15"/>
    <p:sldId id="518" r:id="rId16"/>
    <p:sldId id="509" r:id="rId17"/>
    <p:sldId id="510" r:id="rId18"/>
    <p:sldId id="323" r:id="rId19"/>
    <p:sldId id="299" r:id="rId20"/>
    <p:sldId id="3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B02BE"/>
    <a:srgbClr val="860000"/>
    <a:srgbClr val="13015F"/>
    <a:srgbClr val="C53C11"/>
    <a:srgbClr val="761210"/>
    <a:srgbClr val="7C250A"/>
    <a:srgbClr val="960000"/>
    <a:srgbClr val="B41C18"/>
    <a:srgbClr val="BD1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0543-443B-4129-897B-01F09333E202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FB40-C65F-428E-AA98-57AD939F4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06FA-A55E-4823-BA3D-484EC18C1C0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9C33-2043-4756-AC3B-7E03B605C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C53C1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66798" y="3530117"/>
            <a:ext cx="7308154" cy="2819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91440" rIns="91440" bIns="9144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Saiful Islam Khan </a:t>
            </a:r>
            <a:r>
              <a:rPr lang="en-US" sz="3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M.Phil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Hatgangopara Degree College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72913-9600-FDC0-EDE1-C177DF5A632F}"/>
              </a:ext>
            </a:extLst>
          </p:cNvPr>
          <p:cNvSpPr txBox="1"/>
          <p:nvPr/>
        </p:nvSpPr>
        <p:spPr>
          <a:xfrm>
            <a:off x="1066798" y="553139"/>
            <a:ext cx="10058403" cy="2693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5760" tIns="274320" rIns="365760" bIns="27432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Wide Latin" panose="020A0A07050505020404" pitchFamily="18" charset="0"/>
              </a:rPr>
              <a:t>WELCOME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Wide Latin" panose="020A0A07050505020404" pitchFamily="18" charset="0"/>
              </a:rPr>
              <a:t>to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Wide Latin" panose="020A0A07050505020404" pitchFamily="18" charset="0"/>
              </a:rPr>
              <a:t> 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Wide Latin" panose="020A0A07050505020404" pitchFamily="18" charset="0"/>
              </a:rPr>
              <a:t>PSYCHOLOGY 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A1BB0-04CF-F012-A8A4-12AFDBD3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03" y="3468880"/>
            <a:ext cx="2322533" cy="294187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5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1099" y="471198"/>
            <a:ext cx="9829801" cy="1375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প্রতিবন্ধিতার</a:t>
            </a:r>
            <a:r>
              <a:rPr kumimoji="0" lang="en-US" sz="66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বৈশিষ্ট্য</a:t>
            </a:r>
            <a:endParaRPr kumimoji="0" lang="en-US" sz="6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5954" y="2317078"/>
            <a:ext cx="9829800" cy="406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17320" lvl="0" indent="-6858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অভিযোজনমূলক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17320" indent="-6858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বুদ্ধিমূলক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তাৎপর্যপূর্ণভাবে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17320" indent="-6858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66214-AACF-F084-7819-AB166FE40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E996C-22DC-4682-C479-DF597A5BD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34FA7E-CC7F-BD6E-B167-7E3565F8008D}"/>
              </a:ext>
            </a:extLst>
          </p:cNvPr>
          <p:cNvSpPr txBox="1">
            <a:spLocks/>
          </p:cNvSpPr>
          <p:nvPr/>
        </p:nvSpPr>
        <p:spPr>
          <a:xfrm>
            <a:off x="1181098" y="431441"/>
            <a:ext cx="9829801" cy="1021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প্রতিবন্ধিতার</a:t>
            </a:r>
            <a:r>
              <a:rPr kumimoji="0" lang="en-US" sz="66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শ্রেণিবিভাগ</a:t>
            </a:r>
            <a:endParaRPr kumimoji="0" lang="en-US" sz="6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38E2C3-40D8-F497-982F-01966AB399F0}"/>
              </a:ext>
            </a:extLst>
          </p:cNvPr>
          <p:cNvSpPr txBox="1">
            <a:spLocks/>
          </p:cNvSpPr>
          <p:nvPr/>
        </p:nvSpPr>
        <p:spPr>
          <a:xfrm>
            <a:off x="1155954" y="1669774"/>
            <a:ext cx="9829800" cy="4756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05840" tIns="45720" rIns="91440" bIns="45720" rtlCol="0" anchor="ctr">
            <a:noAutofit/>
          </a:bodyPr>
          <a:lstStyle/>
          <a:p>
            <a:pPr marL="0" lvl="1">
              <a:lnSpc>
                <a:spcPct val="110000"/>
              </a:lnSpc>
              <a:defRPr/>
            </a:pP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286000" lvl="6" indent="-731520">
              <a:lnSpc>
                <a:spcPct val="110000"/>
              </a:lnSpc>
              <a:buAutoNum type="arabicPeriod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2286000" lvl="6" indent="-731520">
              <a:lnSpc>
                <a:spcPct val="110000"/>
              </a:lnSpc>
              <a:buAutoNum type="arabicPeriod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286000" lvl="6" indent="-731520">
              <a:lnSpc>
                <a:spcPct val="110000"/>
              </a:lnSpc>
              <a:buAutoNum type="arabicPeriod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0" lvl="6" indent="-731520">
              <a:lnSpc>
                <a:spcPct val="110000"/>
              </a:lnSpc>
              <a:buAutoNum type="arabicPeriod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4106B-9B14-14C0-918E-30DA27FA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6D9C9-22C4-B146-96F1-17B275166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D72177-6696-8CFA-2838-A623EBAFA9AB}"/>
              </a:ext>
            </a:extLst>
          </p:cNvPr>
          <p:cNvSpPr txBox="1">
            <a:spLocks/>
          </p:cNvSpPr>
          <p:nvPr/>
        </p:nvSpPr>
        <p:spPr>
          <a:xfrm>
            <a:off x="1061002" y="746792"/>
            <a:ext cx="10069996" cy="53141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182880" rIns="91440" bIns="45720" rtlCol="0" anchor="t">
            <a:no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6600" dirty="0">
              <a:solidFill>
                <a:srgbClr val="0102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6400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66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51 – 69</a:t>
            </a:r>
          </a:p>
          <a:p>
            <a:pPr marL="914400" lvl="1" indent="-640080"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শিক্ষণযোগ্য</a:t>
            </a:r>
            <a:endParaRPr lang="en-US" sz="4800" dirty="0">
              <a:ln w="0"/>
              <a:solidFill>
                <a:srgbClr val="1301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99000-44F0-584F-8A62-8E17C4E10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05" y="914493"/>
            <a:ext cx="3316495" cy="49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26BBC-7179-CFBE-7826-4EE7CBD2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F31B5-44B8-11EF-DC7C-B2298DA02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CF7177-9FA0-5AFA-B0AC-8E15F0E9CD0E}"/>
              </a:ext>
            </a:extLst>
          </p:cNvPr>
          <p:cNvSpPr txBox="1">
            <a:spLocks/>
          </p:cNvSpPr>
          <p:nvPr/>
        </p:nvSpPr>
        <p:spPr>
          <a:xfrm>
            <a:off x="987287" y="938948"/>
            <a:ext cx="10217426" cy="53141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182880" rIns="91440" bIns="45720" rtlCol="0" anchor="t">
            <a:noAutofit/>
          </a:bodyPr>
          <a:lstStyle/>
          <a:p>
            <a:pPr marL="640080" lvl="1">
              <a:lnSpc>
                <a:spcPct val="150000"/>
              </a:lnSpc>
              <a:defRPr/>
            </a:pP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6600" dirty="0">
              <a:solidFill>
                <a:srgbClr val="0102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lvl="1" indent="-6400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66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36 – 50</a:t>
            </a:r>
          </a:p>
          <a:p>
            <a:pPr marL="1371600" lvl="1" indent="-640080"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প্রশিক্ষণযোগ্য</a:t>
            </a:r>
            <a:endParaRPr lang="en-US" sz="4800" dirty="0">
              <a:ln w="0"/>
              <a:solidFill>
                <a:srgbClr val="1301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28448-FECB-741C-1BD4-8249F197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52" y="1225826"/>
            <a:ext cx="3128817" cy="4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987FC-45F1-F6BB-6E4A-6D6690CA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E5AA0-8E12-287D-E217-7FA318068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D9A75E-8966-690D-B0B0-67158C1783A5}"/>
              </a:ext>
            </a:extLst>
          </p:cNvPr>
          <p:cNvSpPr txBox="1">
            <a:spLocks/>
          </p:cNvSpPr>
          <p:nvPr/>
        </p:nvSpPr>
        <p:spPr>
          <a:xfrm>
            <a:off x="987287" y="915378"/>
            <a:ext cx="10217426" cy="53141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182880" rIns="91440" bIns="45720" rtlCol="0" anchor="t">
            <a:noAutofit/>
          </a:bodyPr>
          <a:lstStyle/>
          <a:p>
            <a:pPr marL="640080" lvl="1">
              <a:lnSpc>
                <a:spcPct val="150000"/>
              </a:lnSpc>
              <a:defRPr/>
            </a:pP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গুরুতর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6600" dirty="0">
              <a:solidFill>
                <a:srgbClr val="0102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lvl="1" indent="-6400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66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20 – 35</a:t>
            </a:r>
          </a:p>
          <a:p>
            <a:pPr marL="1371600" lvl="1" indent="-640080"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পরনির্ভরশীল</a:t>
            </a:r>
            <a:endParaRPr lang="en-US" sz="4800" dirty="0">
              <a:ln w="0"/>
              <a:solidFill>
                <a:srgbClr val="1301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59E30-D0C8-5C14-0B6B-130EF268F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2" r="25923"/>
          <a:stretch/>
        </p:blipFill>
        <p:spPr>
          <a:xfrm>
            <a:off x="8377003" y="1210431"/>
            <a:ext cx="2384877" cy="472401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54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9DF44-2DE0-06EC-02B3-0D7DF39A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69087-B403-85D8-3A64-66C1FCD8E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F526F-1F1B-38E8-DA95-E1FCC1C0C58D}"/>
              </a:ext>
            </a:extLst>
          </p:cNvPr>
          <p:cNvSpPr txBox="1">
            <a:spLocks/>
          </p:cNvSpPr>
          <p:nvPr/>
        </p:nvSpPr>
        <p:spPr>
          <a:xfrm>
            <a:off x="987287" y="938948"/>
            <a:ext cx="10217426" cy="53141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182880" rIns="91440" bIns="45720" rtlCol="0" anchor="t">
            <a:noAutofit/>
          </a:bodyPr>
          <a:lstStyle/>
          <a:p>
            <a:pPr marL="640080" lvl="1">
              <a:lnSpc>
                <a:spcPct val="150000"/>
              </a:lnSpc>
              <a:defRPr/>
            </a:pP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80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6600" dirty="0">
              <a:solidFill>
                <a:srgbClr val="0102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0" lvl="1" indent="-54864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66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19-এর </a:t>
            </a: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6600" dirty="0">
              <a:solidFill>
                <a:srgbClr val="0102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0" lvl="1" indent="-548640">
              <a:buFont typeface="Arial" panose="020B0604020202020204" pitchFamily="34" charset="0"/>
              <a:buChar char="•"/>
              <a:defRPr/>
            </a:pP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US" sz="6600" dirty="0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102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পরাবলম্বী</a:t>
            </a:r>
            <a:endParaRPr lang="en-US" sz="4800" dirty="0">
              <a:ln w="0"/>
              <a:solidFill>
                <a:srgbClr val="1301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5E9E8-E24A-3C17-7D6F-D3AA2A2CE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r="3027"/>
          <a:stretch/>
        </p:blipFill>
        <p:spPr>
          <a:xfrm>
            <a:off x="7633252" y="1966885"/>
            <a:ext cx="3408525" cy="32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4A8C11-01FC-B9F9-FB1C-0136F0FF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65B30-BB39-CBEC-2C9F-677520D1B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B5A8D3-66F3-23B7-8105-E2FAFDBB18B7}"/>
              </a:ext>
            </a:extLst>
          </p:cNvPr>
          <p:cNvSpPr txBox="1">
            <a:spLocks/>
          </p:cNvSpPr>
          <p:nvPr/>
        </p:nvSpPr>
        <p:spPr>
          <a:xfrm>
            <a:off x="1181099" y="431441"/>
            <a:ext cx="9829800" cy="1119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প্রতিবন্ধিতার</a:t>
            </a:r>
            <a:r>
              <a:rPr kumimoji="0" lang="en-US" sz="66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</a:t>
            </a:r>
            <a:endParaRPr kumimoji="0" lang="en-US" sz="6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E533A2-48EA-445A-86F6-B98F328D3409}"/>
              </a:ext>
            </a:extLst>
          </p:cNvPr>
          <p:cNvSpPr txBox="1">
            <a:spLocks/>
          </p:cNvSpPr>
          <p:nvPr/>
        </p:nvSpPr>
        <p:spPr>
          <a:xfrm>
            <a:off x="1181099" y="1736035"/>
            <a:ext cx="9829800" cy="4690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200400" lvl="0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00400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বিষক্রিয়া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00400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অপরিপক্কতা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00400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00400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53B612-A089-6C08-6143-4C00CD2B6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C49A6-77D0-C2AE-5260-0D0C2DDF1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9A7673-47B7-D846-DC15-23F515CC80DA}"/>
              </a:ext>
            </a:extLst>
          </p:cNvPr>
          <p:cNvSpPr txBox="1">
            <a:spLocks/>
          </p:cNvSpPr>
          <p:nvPr/>
        </p:nvSpPr>
        <p:spPr>
          <a:xfrm>
            <a:off x="1181099" y="431441"/>
            <a:ext cx="9829800" cy="1375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প্রতিবন্ধীদের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kumimoji="0" lang="en-US" sz="6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করণীয়</a:t>
            </a:r>
            <a:endParaRPr kumimoji="0" lang="en-US" sz="6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61CB5-058A-B28F-39B0-1B96D71CD1AE}"/>
              </a:ext>
            </a:extLst>
          </p:cNvPr>
          <p:cNvSpPr txBox="1">
            <a:spLocks/>
          </p:cNvSpPr>
          <p:nvPr/>
        </p:nvSpPr>
        <p:spPr>
          <a:xfrm>
            <a:off x="1181099" y="2093843"/>
            <a:ext cx="9829800" cy="4332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280160" lvl="3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80160" lvl="3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80160" lvl="3" indent="-9144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C77E6-E2D8-2290-F312-0623D94F0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19250"/>
          <a:stretch/>
        </p:blipFill>
        <p:spPr>
          <a:xfrm>
            <a:off x="7272727" y="2640719"/>
            <a:ext cx="3572986" cy="3238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115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/>
            </a:gs>
            <a:gs pos="3670">
              <a:schemeClr val="accent2"/>
            </a:gs>
            <a:gs pos="21000">
              <a:schemeClr val="accent2"/>
            </a:gs>
            <a:gs pos="86000">
              <a:schemeClr val="accent2"/>
            </a:gs>
            <a:gs pos="87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E3111-A28B-D16C-1C47-09D983F7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9503" r="5788" b="9455"/>
          <a:stretch/>
        </p:blipFill>
        <p:spPr>
          <a:xfrm>
            <a:off x="2888973" y="481623"/>
            <a:ext cx="6414053" cy="58947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5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794" y="549171"/>
            <a:ext cx="10962409" cy="172255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794" y="2471730"/>
            <a:ext cx="10962409" cy="3837099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457200" bIns="45720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 err="1">
                <a:ln w="0"/>
                <a:solidFill>
                  <a:srgbClr val="1301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8000" dirty="0">
                <a:ln w="0"/>
                <a:solidFill>
                  <a:srgbClr val="1301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n w="0"/>
                <a:solidFill>
                  <a:srgbClr val="1301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endParaRPr lang="en-US" sz="8000" b="1" dirty="0">
              <a:solidFill>
                <a:srgbClr val="13015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/>
            </a:gs>
            <a:gs pos="3670">
              <a:schemeClr val="accent2"/>
            </a:gs>
            <a:gs pos="21000">
              <a:schemeClr val="accent2"/>
            </a:gs>
            <a:gs pos="86000">
              <a:schemeClr val="accent2"/>
            </a:gs>
            <a:gs pos="87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2CE30-4DF3-FE58-4C51-3A87DFED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62484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8B7D6D-0F1F-EEB5-98EA-986A9D1B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783"/>
            <a:ext cx="6397487" cy="63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100000">
              <a:srgbClr val="00B0F0"/>
            </a:gs>
            <a:gs pos="100000">
              <a:schemeClr val="accent2"/>
            </a:gs>
            <a:gs pos="100000">
              <a:srgbClr val="FF0000"/>
            </a:gs>
            <a:gs pos="74000">
              <a:schemeClr val="accent4"/>
            </a:gs>
            <a:gs pos="72000">
              <a:srgbClr val="EBF935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3E1A8-CF7B-BEBE-851E-9F521E37565B}"/>
              </a:ext>
            </a:extLst>
          </p:cNvPr>
          <p:cNvSpPr txBox="1"/>
          <p:nvPr/>
        </p:nvSpPr>
        <p:spPr>
          <a:xfrm>
            <a:off x="1537252" y="778565"/>
            <a:ext cx="9117495" cy="5300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/>
            </a:gs>
            <a:gs pos="3670">
              <a:schemeClr val="accent2"/>
            </a:gs>
            <a:gs pos="21000">
              <a:schemeClr val="accent2"/>
            </a:gs>
            <a:gs pos="86000">
              <a:schemeClr val="accent2"/>
            </a:gs>
            <a:gs pos="87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75174-1D65-8F2B-0078-B1AF8CA7F546}"/>
              </a:ext>
            </a:extLst>
          </p:cNvPr>
          <p:cNvSpPr txBox="1"/>
          <p:nvPr/>
        </p:nvSpPr>
        <p:spPr>
          <a:xfrm>
            <a:off x="1053547" y="439896"/>
            <a:ext cx="10084903" cy="1288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5760" tIns="274320" rIns="365760" bIns="274320" anchor="ctr">
            <a:noAutofit/>
          </a:bodyPr>
          <a:lstStyle/>
          <a:p>
            <a:pPr algn="ctr"/>
            <a:r>
              <a:rPr lang="en-US" sz="80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anose="020A0A070505050204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71F31C-DEBF-1723-B9AD-7DC1E76F4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43187"/>
              </p:ext>
            </p:extLst>
          </p:nvPr>
        </p:nvGraphicFramePr>
        <p:xfrm>
          <a:off x="1053546" y="1891824"/>
          <a:ext cx="10084903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142">
                  <a:extLst>
                    <a:ext uri="{9D8B030D-6E8A-4147-A177-3AD203B41FA5}">
                      <a16:colId xmlns:a16="http://schemas.microsoft.com/office/drawing/2014/main" val="764723703"/>
                    </a:ext>
                  </a:extLst>
                </a:gridCol>
                <a:gridCol w="4494761">
                  <a:extLst>
                    <a:ext uri="{9D8B030D-6E8A-4147-A177-3AD203B41FA5}">
                      <a16:colId xmlns:a16="http://schemas.microsoft.com/office/drawing/2014/main" val="333788424"/>
                    </a:ext>
                  </a:extLst>
                </a:gridCol>
              </a:tblGrid>
              <a:tr h="4526280">
                <a:tc>
                  <a:txBody>
                    <a:bodyPr/>
                    <a:lstStyle/>
                    <a:p>
                      <a:pPr marL="914400" lvl="0" indent="0" algn="l">
                        <a:lnSpc>
                          <a:spcPct val="120000"/>
                        </a:lnSpc>
                        <a:defRPr/>
                      </a:pPr>
                      <a:r>
                        <a:rPr lang="en-US" sz="6000" b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</a:t>
                      </a:r>
                      <a:r>
                        <a:rPr lang="en-US" sz="6000" b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প্রতিবন্ধিতা</a:t>
                      </a:r>
                      <a:endParaRPr lang="en-US" sz="6000" b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1828800" indent="-914400">
                        <a:buFont typeface="Wingdings" panose="05000000000000000000" pitchFamily="2" charset="2"/>
                        <a:buChar char="Ø"/>
                      </a:pPr>
                      <a:r>
                        <a:rPr lang="en-US" sz="5400" b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endParaRPr lang="en-US" sz="5400" b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1828800" indent="-914400">
                        <a:buFont typeface="Wingdings" panose="05000000000000000000" pitchFamily="2" charset="2"/>
                        <a:buChar char="Ø"/>
                      </a:pPr>
                      <a:r>
                        <a:rPr lang="en-US" sz="5400" b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শ্রেণিবিভাগ</a:t>
                      </a:r>
                      <a:endParaRPr lang="en-US" sz="5400" b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1828800" indent="-914400">
                        <a:buFont typeface="Wingdings" panose="05000000000000000000" pitchFamily="2" charset="2"/>
                        <a:buChar char="Ø"/>
                      </a:pPr>
                      <a:r>
                        <a:rPr lang="en-US" sz="5400" b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5400" b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9144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endParaRPr lang="en-US" sz="40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8288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84995"/>
                  </a:ext>
                </a:extLst>
              </a:tr>
            </a:tbl>
          </a:graphicData>
        </a:graphic>
      </p:graphicFrame>
      <p:pic>
        <p:nvPicPr>
          <p:cNvPr id="7" name="istockphoto-1325378662-640_adpp_is">
            <a:hlinkClick r:id="" action="ppaction://media"/>
            <a:extLst>
              <a:ext uri="{FF2B5EF4-FFF2-40B4-BE49-F238E27FC236}">
                <a16:creationId xmlns:a16="http://schemas.microsoft.com/office/drawing/2014/main" id="{3B5BF76B-2370-BF8B-AD5D-A328595ABD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9364" y="2403551"/>
            <a:ext cx="4311343" cy="242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18ABA-5EF7-D5F6-19B9-D3544F954C16}"/>
              </a:ext>
            </a:extLst>
          </p:cNvPr>
          <p:cNvSpPr txBox="1"/>
          <p:nvPr/>
        </p:nvSpPr>
        <p:spPr>
          <a:xfrm>
            <a:off x="6739364" y="2708815"/>
            <a:ext cx="4311343" cy="1814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7200" dirty="0" err="1">
                <a:ln w="0"/>
                <a:solidFill>
                  <a:srgbClr val="B41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7200" dirty="0">
                <a:ln w="0"/>
                <a:solidFill>
                  <a:srgbClr val="B41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B41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7200" dirty="0">
              <a:solidFill>
                <a:srgbClr val="B41C1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60EA0-A047-90D4-CCF8-17F08E8F4944}"/>
              </a:ext>
            </a:extLst>
          </p:cNvPr>
          <p:cNvSpPr txBox="1"/>
          <p:nvPr/>
        </p:nvSpPr>
        <p:spPr>
          <a:xfrm>
            <a:off x="6739364" y="4908661"/>
            <a:ext cx="43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ctr"/>
            <a:r>
              <a:rPr lang="en-US" sz="40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: 50 </a:t>
            </a:r>
            <a:r>
              <a:rPr lang="en-US" sz="40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/>
            </a:gs>
            <a:gs pos="3670">
              <a:schemeClr val="accent2"/>
            </a:gs>
            <a:gs pos="21000">
              <a:schemeClr val="accent2"/>
            </a:gs>
            <a:gs pos="86000">
              <a:schemeClr val="accent2"/>
            </a:gs>
            <a:gs pos="87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9" y="2100263"/>
            <a:ext cx="10866782" cy="429750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40080" lvl="1" indent="0">
              <a:spcBef>
                <a:spcPts val="1200"/>
              </a:spcBef>
              <a:buNone/>
            </a:pP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প্রতিবন্ধিতার</a:t>
            </a: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  <a:p>
            <a:pPr marL="1828800" lvl="1" indent="-73152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828800" lvl="1" indent="-73152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1" indent="-73152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609" y="460233"/>
            <a:ext cx="10866782" cy="1356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0" rIns="91440" bIns="2743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</a:t>
            </a:r>
            <a:r>
              <a:rPr kumimoji="0" lang="en-US" sz="72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</a:t>
            </a:r>
            <a:endParaRPr kumimoji="0" lang="en-US" sz="72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5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3670">
              <a:srgbClr val="FFFF00"/>
            </a:gs>
            <a:gs pos="21000">
              <a:srgbClr val="FFFF00"/>
            </a:gs>
            <a:gs pos="86000">
              <a:srgbClr val="FFFF00"/>
            </a:gs>
            <a:gs pos="87000">
              <a:schemeClr val="accent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24" y="801344"/>
            <a:ext cx="10148551" cy="230925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723" y="3747400"/>
            <a:ext cx="10148552" cy="2309256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B02B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B02B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3670">
              <a:srgbClr val="FFFF00"/>
            </a:gs>
            <a:gs pos="21000">
              <a:srgbClr val="FFFF00"/>
            </a:gs>
            <a:gs pos="86000">
              <a:srgbClr val="FFFF00"/>
            </a:gs>
            <a:gs pos="87000">
              <a:schemeClr val="accent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0723" y="856043"/>
            <a:ext cx="10204174" cy="16228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বুদ্ধির</a:t>
            </a:r>
            <a:r>
              <a:rPr kumimoji="0" lang="en-US" sz="80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সংজ্ঞা</a:t>
            </a:r>
            <a:r>
              <a:rPr kumimoji="0" lang="en-US" sz="72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72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0723" y="2914201"/>
            <a:ext cx="10204174" cy="3087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274320" tIns="182880" rIns="365760" bIns="182880" rtlCol="0" anchor="ctr">
            <a:noAutofit/>
          </a:bodyPr>
          <a:lstStyle/>
          <a:p>
            <a:pPr marL="228600" marR="0" lvl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উদ্দেশ্যপূর্ণভাবে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যুক্তিপূর্ণভাবে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4400" i="0" u="none" strike="noStrike" kern="1200" normalizeH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3670">
              <a:srgbClr val="FFFF00"/>
            </a:gs>
            <a:gs pos="21000">
              <a:srgbClr val="FFFF00"/>
            </a:gs>
            <a:gs pos="86000">
              <a:srgbClr val="FFFF00"/>
            </a:gs>
            <a:gs pos="87000">
              <a:schemeClr val="accent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E1C8B-9623-321F-7693-A85666D2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3E024-1F16-B709-A167-F7BE3F804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DBE9D96-A4B0-E51E-A56F-C3EED3B95BF7}"/>
              </a:ext>
            </a:extLst>
          </p:cNvPr>
          <p:cNvSpPr txBox="1">
            <a:spLocks/>
          </p:cNvSpPr>
          <p:nvPr/>
        </p:nvSpPr>
        <p:spPr>
          <a:xfrm>
            <a:off x="1140723" y="856043"/>
            <a:ext cx="10204174" cy="16228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বুদ্ধির</a:t>
            </a:r>
            <a:r>
              <a:rPr kumimoji="0" lang="en-US" sz="72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মাত্রাগত</a:t>
            </a:r>
            <a:r>
              <a:rPr kumimoji="0" lang="en-US" sz="72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</a:t>
            </a:r>
            <a:r>
              <a:rPr kumimoji="0" lang="en-US" sz="72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72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9486E-0BBC-FE98-01F6-5D14C5ECBCC1}"/>
              </a:ext>
            </a:extLst>
          </p:cNvPr>
          <p:cNvSpPr txBox="1">
            <a:spLocks/>
          </p:cNvSpPr>
          <p:nvPr/>
        </p:nvSpPr>
        <p:spPr>
          <a:xfrm>
            <a:off x="1140723" y="2914201"/>
            <a:ext cx="10204174" cy="3087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274320" tIns="182880" rIns="365760" bIns="182880" rtlCol="0" anchor="ctr">
            <a:noAutofit/>
          </a:bodyPr>
          <a:lstStyle/>
          <a:p>
            <a:pPr marL="228600"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7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rgbClr val="1301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IQ </a:t>
            </a:r>
            <a:r>
              <a:rPr lang="en-US" sz="6600" dirty="0">
                <a:ln w="0"/>
                <a:solidFill>
                  <a:srgbClr val="1301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Quotient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3670">
              <a:srgbClr val="FFFF00"/>
            </a:gs>
            <a:gs pos="21000">
              <a:srgbClr val="FFFF00"/>
            </a:gs>
            <a:gs pos="86000">
              <a:srgbClr val="FFFF00"/>
            </a:gs>
            <a:gs pos="87000">
              <a:schemeClr val="accent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84142" y="274784"/>
            <a:ext cx="10023716" cy="904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বুদ্ধির</a:t>
            </a:r>
            <a:r>
              <a:rPr kumimoji="0" lang="en-US" sz="54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ক্ষেত্রে</a:t>
            </a:r>
            <a:r>
              <a:rPr kumimoji="0" lang="en-US" sz="54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আন্তঃব্যক্তিক</a:t>
            </a:r>
            <a:r>
              <a:rPr kumimoji="0" lang="en-US" sz="5400" i="0" u="none" strike="noStrike" kern="120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পার্থক্য</a:t>
            </a:r>
            <a:endParaRPr kumimoji="0" lang="en-US" sz="54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80219"/>
              </p:ext>
            </p:extLst>
          </p:nvPr>
        </p:nvGraphicFramePr>
        <p:xfrm>
          <a:off x="1084142" y="1351722"/>
          <a:ext cx="10023716" cy="511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4000" b="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বুদ্ধ্যঙ্ক</a:t>
                      </a:r>
                      <a:endParaRPr lang="en-US" sz="4000" b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90000"/>
                        </a:lnSpc>
                      </a:pPr>
                      <a:r>
                        <a:rPr lang="en-US" sz="4000" b="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বুদ্ধির</a:t>
                      </a:r>
                      <a:r>
                        <a:rPr lang="en-US" sz="4000" b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শ্রেণিবিভাগ</a:t>
                      </a:r>
                      <a:endParaRPr lang="en-US" sz="4000" b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90000"/>
                        </a:lnSpc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প্রতিভাশালী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১৩০-১৩৯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90000"/>
                        </a:lnSpc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বুদ্ধিসম্পন্ন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১২০-১২৯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বুদ্ধিসম্পন্ন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১১০-১১৯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বুদ্ধিসম্পন্ন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৯০-১০৯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বুদ্ধিসম্পন্ন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৮০-৮৯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নিম্ন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বুদ্ধিসম্পন্ন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৭০-৭৯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90000"/>
                        </a:lnSpc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সীমান্তবর্তী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2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4000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90000"/>
                        </a:lnSpc>
                      </a:pPr>
                      <a:r>
                        <a:rPr lang="en-US" sz="4000" dirty="0" err="1">
                          <a:solidFill>
                            <a:srgbClr val="86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বুদ্ধি</a:t>
                      </a:r>
                      <a:r>
                        <a:rPr lang="en-US" sz="4000" dirty="0">
                          <a:solidFill>
                            <a:srgbClr val="86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86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প্রতিবন্ধী</a:t>
                      </a:r>
                      <a:endParaRPr lang="en-US" sz="4000" dirty="0">
                        <a:solidFill>
                          <a:srgbClr val="86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3670">
              <a:srgbClr val="00B0F0"/>
            </a:gs>
            <a:gs pos="21000">
              <a:srgbClr val="00B0F0"/>
            </a:gs>
            <a:gs pos="86000">
              <a:srgbClr val="00B0F0"/>
            </a:gs>
            <a:gs pos="87000">
              <a:srgbClr val="BD1D1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3403854"/>
            <a:ext cx="50292" cy="502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02519" y="710786"/>
            <a:ext cx="9986962" cy="1718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lnSpc>
                <a:spcPct val="120000"/>
              </a:lnSpc>
              <a:defRPr/>
            </a:pPr>
            <a:r>
              <a:rPr lang="en-US" sz="7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2519" y="3026197"/>
            <a:ext cx="9986962" cy="31210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45720" rIns="365760" bIns="45720" rtlCol="0" anchor="ctr">
            <a:noAutofit/>
          </a:bodyPr>
          <a:lstStyle/>
          <a:p>
            <a:pPr marL="228600" marR="0" lvl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তাৎপর্যপূর্ণভাবে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বুদ্ধিসম্পন্নতাকেই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46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4356</TotalTime>
  <Words>253</Words>
  <Application>Microsoft Office PowerPoint</Application>
  <PresentationFormat>Widescreen</PresentationFormat>
  <Paragraphs>81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বুদ্ধি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পরবর্তী পাঠের বিষয়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Ferdoushi Begum</dc:creator>
  <cp:lastModifiedBy>saiful khan</cp:lastModifiedBy>
  <cp:revision>607</cp:revision>
  <dcterms:created xsi:type="dcterms:W3CDTF">2017-09-12T00:18:29Z</dcterms:created>
  <dcterms:modified xsi:type="dcterms:W3CDTF">2026-04-26T05:35:56Z</dcterms:modified>
</cp:coreProperties>
</file>