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1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466056867" r:id="rId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202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27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(16:10)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Theme52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hp</cp:lastModifiedBy>
  <cp:revision>2</cp:revision>
  <dcterms:created xsi:type="dcterms:W3CDTF">2026-04-24T14:23:14Z</dcterms:created>
  <dcterms:modified xsi:type="dcterms:W3CDTF">2026-04-24T14:35:31Z</dcterms:modified>
  <cp:category/>
</cp:coreProperties>
</file>