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3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5976983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581025"/>
          <a:ext cx="9144000" cy="6296025"/>
          <a:chOff x="0" y="581025"/>
          <a:chExt cx="9144000" cy="62960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84188"/>
            <a:ext cx="9144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(16:10)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Theme88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hp</cp:lastModifiedBy>
  <cp:revision>2</cp:revision>
  <dcterms:created xsi:type="dcterms:W3CDTF">2026-04-23T16:11:50Z</dcterms:created>
  <dcterms:modified xsi:type="dcterms:W3CDTF">2026-04-23T16:31:31Z</dcterms:modified>
  <cp:category/>
</cp:coreProperties>
</file>