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7" r:id="rId2"/>
    <p:sldId id="268" r:id="rId3"/>
    <p:sldId id="269" r:id="rId4"/>
    <p:sldId id="270" r:id="rId5"/>
    <p:sldId id="273" r:id="rId6"/>
    <p:sldId id="302" r:id="rId7"/>
    <p:sldId id="272" r:id="rId8"/>
    <p:sldId id="295" r:id="rId9"/>
    <p:sldId id="296" r:id="rId10"/>
    <p:sldId id="297" r:id="rId11"/>
    <p:sldId id="308" r:id="rId12"/>
    <p:sldId id="275" r:id="rId13"/>
    <p:sldId id="304" r:id="rId14"/>
    <p:sldId id="288" r:id="rId15"/>
    <p:sldId id="25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D8BFD-3EBF-4D83-A4AA-F938598E8CAF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354C8-BCED-46EC-B914-4E1E21A3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56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AAE69-C8F0-4336-93C7-18C1051538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65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EF163-5DF4-BC45-0B0A-D11C8FA80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246B8D-B40D-A808-4C69-F35E198D0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30042-B243-81CE-A826-87758488B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F231-4E88-46F3-BD63-B465635D14A2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07C1F-42D8-E1BA-B05D-14B07AD6C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5D42B-EB4A-4422-3F02-8325A7110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49002-5CDD-497E-A931-7D0926185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65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2D2CC-DD8F-C337-4CFB-BC7EF90A9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D5853E-A090-B52D-CB93-3278354335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87625-F2DB-36A8-7EC6-BEBE2F311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F231-4E88-46F3-BD63-B465635D14A2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916ED-9A26-904E-845B-AC73FC543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227A8-D3CD-4E06-9310-3812A5E2E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49002-5CDD-497E-A931-7D0926185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70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4215F1-F2EC-2E1C-1C28-94925D8918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F73A74-9F0E-CFC9-B4CC-53EC58BE4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1D3AD-B732-F016-5315-EABAC5A2E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F231-4E88-46F3-BD63-B465635D14A2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9212E-AA7F-B74D-A163-F3E37D18E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39B56-0C9B-B996-E058-4B09C5C42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49002-5CDD-497E-A931-7D0926185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50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47E86-7577-2AC8-9180-AF78AAE8E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8FD09-6BED-45D0-9565-257B153D2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9429E-4F69-A547-BBEF-083D32A15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F231-4E88-46F3-BD63-B465635D14A2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862F1-CE44-9A37-A006-1FBB29703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8317B-B2AA-3A93-3568-D2E23BB5E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49002-5CDD-497E-A931-7D0926185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44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7D5E9-3300-6A71-23A5-1313A5D70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84CD3-A46A-E50A-7805-CDE422134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52D66-4480-4541-D308-8F50DF5EB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F231-4E88-46F3-BD63-B465635D14A2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8C3AB-E36A-A244-0399-3DA0A966A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B834C-F4E3-B65E-1EA0-C6FCB2634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49002-5CDD-497E-A931-7D0926185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86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7A3EB-038D-5042-9087-320FD2128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587EF-A767-34BA-2F60-9947A131E9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A86AEF-690C-1DB7-0B17-EC64C4B55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C1CD2D-7651-17AE-395A-7B737946C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F231-4E88-46F3-BD63-B465635D14A2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A7EEE1-B7DF-D811-C6B1-0F1E5307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0CACB7-0CD6-43EB-1EA2-72B4F32C6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49002-5CDD-497E-A931-7D0926185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83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C4172-F740-E961-5CDD-E2AAC3D19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6ED20C-FB36-BD8D-52A6-51F438BD5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8D474-3839-BE56-A14F-E1FFA5835C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25E797-FD30-4EA9-C2A6-1FDE639BCB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0057EA-0E78-CB9B-6465-E47AF66388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B3D984-1D6A-9EFB-775E-EFC0AC902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F231-4E88-46F3-BD63-B465635D14A2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C61577-58B8-AC3E-4E6B-BBB589719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689982-C025-D92A-09C2-DAAB8F9B1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49002-5CDD-497E-A931-7D0926185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6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E44E1-E1B5-C9A9-E593-9A6AD805E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6FB14C-A8AF-F2FC-8A36-99B2CF7D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F231-4E88-46F3-BD63-B465635D14A2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67140E-A4E1-116D-EA5F-697AB1C0D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E5669F-9C6B-F291-3261-1D583DD8B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49002-5CDD-497E-A931-7D0926185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74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0336D5-AD12-737E-826F-A98753F4C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F231-4E88-46F3-BD63-B465635D14A2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7298DD-A852-9B02-34C4-874A5280F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8F055C-D1BD-A762-31A8-5550403AF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49002-5CDD-497E-A931-7D0926185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2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27260-6C57-6992-66CC-852FAB693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48B54-721F-A4C0-DEA3-609902254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4AFDDC-75E2-90D9-B7C2-BD6900685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3D7B39-3B36-B735-0F0E-FD91737CA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F231-4E88-46F3-BD63-B465635D14A2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81AE58-36DD-9C98-99EA-1366117FD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C8612-0DDE-B86C-18C5-C04A4867F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49002-5CDD-497E-A931-7D0926185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88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905DB-CDC4-E939-6234-29DD2E9A0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1EADAB-6B0F-2B9E-72DF-76238C646F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0CCFB-D969-9676-B76A-D6E2B81C9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FB1CC6-AAFE-6591-0D53-62EE18EA6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F231-4E88-46F3-BD63-B465635D14A2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807A37-9BBD-98A2-2091-400A5094C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7F39B7-89E5-4702-6EA3-99E1EF851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49002-5CDD-497E-A931-7D0926185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4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1387C-4897-89FA-93D1-7F73002E0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6F878-479B-73AC-7572-8A33791B5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C082E-EB2B-4F07-04D8-875B6DB7AF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4EF231-4E88-46F3-BD63-B465635D14A2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D11AD-92E8-4581-D7BC-9B06F70F0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69DCD-8E09-93C8-BBF7-7603E7023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E49002-5CDD-497E-A931-7D0926185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7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red roses with green leaves&#10;&#10;Description automatically generated">
            <a:extLst>
              <a:ext uri="{FF2B5EF4-FFF2-40B4-BE49-F238E27FC236}">
                <a16:creationId xmlns:a16="http://schemas.microsoft.com/office/drawing/2014/main" id="{3F0E5DD7-1B09-E9DE-58F0-4F9E020D83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195" y="5374090"/>
            <a:ext cx="2744805" cy="1483910"/>
          </a:xfrm>
          <a:prstGeom prst="rect">
            <a:avLst/>
          </a:prstGeom>
        </p:spPr>
      </p:pic>
      <p:pic>
        <p:nvPicPr>
          <p:cNvPr id="7" name="Picture 6" descr="A group of red roses with a red ribbon and hearts&#10;&#10;Description automatically generated">
            <a:extLst>
              <a:ext uri="{FF2B5EF4-FFF2-40B4-BE49-F238E27FC236}">
                <a16:creationId xmlns:a16="http://schemas.microsoft.com/office/drawing/2014/main" id="{FC3269D2-82E0-749E-1CFA-6C9BF9255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481"/>
            <a:ext cx="12192000" cy="6858000"/>
          </a:xfrm>
          <a:prstGeom prst="rect">
            <a:avLst/>
          </a:prstGeom>
        </p:spPr>
      </p:pic>
      <p:pic>
        <p:nvPicPr>
          <p:cNvPr id="9" name="Picture 8" descr="A group of red roses with green leaves&#10;&#10;Description automatically generated">
            <a:extLst>
              <a:ext uri="{FF2B5EF4-FFF2-40B4-BE49-F238E27FC236}">
                <a16:creationId xmlns:a16="http://schemas.microsoft.com/office/drawing/2014/main" id="{246E366D-0129-8A5C-EA99-3CA7DB7246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4090"/>
            <a:ext cx="2744805" cy="14839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0" y="1721535"/>
            <a:ext cx="10139881" cy="564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06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5950" y="262245"/>
            <a:ext cx="7850507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What can you see in the picture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99830" y="2731237"/>
            <a:ext cx="32909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63" y="1626802"/>
            <a:ext cx="3290970" cy="36043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0066D6-1B85-1D9B-83D9-3455F2922D85}"/>
              </a:ext>
            </a:extLst>
          </p:cNvPr>
          <p:cNvSpPr txBox="1"/>
          <p:nvPr/>
        </p:nvSpPr>
        <p:spPr>
          <a:xfrm>
            <a:off x="4399830" y="2753687"/>
            <a:ext cx="9636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A7EE1F-F65B-9EAA-8452-DD2068456591}"/>
              </a:ext>
            </a:extLst>
          </p:cNvPr>
          <p:cNvSpPr txBox="1"/>
          <p:nvPr/>
        </p:nvSpPr>
        <p:spPr>
          <a:xfrm>
            <a:off x="9432790" y="1777508"/>
            <a:ext cx="9636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75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56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0.33151 -0.1340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-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/>
      <p:bldP spid="2" grpId="1"/>
      <p:bldP spid="2" grpId="2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8"/>
          <a:stretch/>
        </p:blipFill>
        <p:spPr>
          <a:xfrm>
            <a:off x="802220" y="1416828"/>
            <a:ext cx="10322488" cy="4726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64105" y="405090"/>
            <a:ext cx="893314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Look, Listen and repeat after me.</a:t>
            </a:r>
          </a:p>
        </p:txBody>
      </p:sp>
    </p:spTree>
    <p:extLst>
      <p:ext uri="{BB962C8B-B14F-4D97-AF65-F5344CB8AC3E}">
        <p14:creationId xmlns:p14="http://schemas.microsoft.com/office/powerpoint/2010/main" val="148397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C56D5B9C-C52F-22F0-A41E-5E238BAB3715}"/>
              </a:ext>
            </a:extLst>
          </p:cNvPr>
          <p:cNvSpPr txBox="1"/>
          <p:nvPr/>
        </p:nvSpPr>
        <p:spPr>
          <a:xfrm>
            <a:off x="590120" y="1076043"/>
            <a:ext cx="9001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match the words with pictures…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0089" y="39846"/>
            <a:ext cx="3876368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01B72D-4958-66B9-EE0B-2A263FA05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941" y="5679738"/>
            <a:ext cx="1075804" cy="11782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A26CC5-6461-DACA-2C0F-E925328D8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323" y="3676817"/>
            <a:ext cx="931227" cy="10522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8DBDB33-15D1-5643-E700-A7D4416E3C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124" y="4801621"/>
            <a:ext cx="1215621" cy="8296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AA77628-3AD1-845D-D8C7-942570B85E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323" y="2719870"/>
            <a:ext cx="732797" cy="9569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09577F-FEA2-811C-49CC-E2162CEADA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323" y="1722374"/>
            <a:ext cx="931227" cy="82963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3C951A0-9D27-BC9F-0AF6-8F08E3EEC4DA}"/>
              </a:ext>
            </a:extLst>
          </p:cNvPr>
          <p:cNvSpPr txBox="1"/>
          <p:nvPr/>
        </p:nvSpPr>
        <p:spPr>
          <a:xfrm>
            <a:off x="6483523" y="4924052"/>
            <a:ext cx="161544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kitten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38C35E-9F62-2211-556E-1A9FC06FB5F4}"/>
              </a:ext>
            </a:extLst>
          </p:cNvPr>
          <p:cNvSpPr txBox="1"/>
          <p:nvPr/>
        </p:nvSpPr>
        <p:spPr>
          <a:xfrm>
            <a:off x="6483523" y="1817769"/>
            <a:ext cx="161544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monkey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D457654-A6BC-8502-983C-D5CF9800A2DF}"/>
              </a:ext>
            </a:extLst>
          </p:cNvPr>
          <p:cNvSpPr txBox="1"/>
          <p:nvPr/>
        </p:nvSpPr>
        <p:spPr>
          <a:xfrm>
            <a:off x="6483523" y="5848367"/>
            <a:ext cx="161544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nest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66624A-254D-50C1-D753-3E9EF600CAE4}"/>
              </a:ext>
            </a:extLst>
          </p:cNvPr>
          <p:cNvSpPr txBox="1"/>
          <p:nvPr/>
        </p:nvSpPr>
        <p:spPr>
          <a:xfrm>
            <a:off x="6483523" y="2815327"/>
            <a:ext cx="161544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orange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C03A4F-B8FD-7992-7B11-D5D88360CD89}"/>
              </a:ext>
            </a:extLst>
          </p:cNvPr>
          <p:cNvSpPr txBox="1"/>
          <p:nvPr/>
        </p:nvSpPr>
        <p:spPr>
          <a:xfrm>
            <a:off x="6483523" y="3877120"/>
            <a:ext cx="161544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ladder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85E641E-C8BC-25FD-191A-2518986BD5A4}"/>
              </a:ext>
            </a:extLst>
          </p:cNvPr>
          <p:cNvCxnSpPr/>
          <p:nvPr/>
        </p:nvCxnSpPr>
        <p:spPr>
          <a:xfrm>
            <a:off x="2877745" y="2248525"/>
            <a:ext cx="3328183" cy="2967914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8EB7A4D-6AD0-D821-202F-37F67ADC3AD5}"/>
              </a:ext>
            </a:extLst>
          </p:cNvPr>
          <p:cNvCxnSpPr>
            <a:cxnSpLocks/>
          </p:cNvCxnSpPr>
          <p:nvPr/>
        </p:nvCxnSpPr>
        <p:spPr>
          <a:xfrm>
            <a:off x="2600150" y="3107714"/>
            <a:ext cx="3605778" cy="1061793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5B36B88-8D08-5D3C-A192-3A48CC00A2B3}"/>
              </a:ext>
            </a:extLst>
          </p:cNvPr>
          <p:cNvCxnSpPr>
            <a:cxnSpLocks/>
          </p:cNvCxnSpPr>
          <p:nvPr/>
        </p:nvCxnSpPr>
        <p:spPr>
          <a:xfrm>
            <a:off x="2735550" y="4362056"/>
            <a:ext cx="3605778" cy="1713572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4FD0F40-DC16-8BD1-17CB-7F33EFD59959}"/>
              </a:ext>
            </a:extLst>
          </p:cNvPr>
          <p:cNvCxnSpPr>
            <a:cxnSpLocks/>
          </p:cNvCxnSpPr>
          <p:nvPr/>
        </p:nvCxnSpPr>
        <p:spPr>
          <a:xfrm flipV="1">
            <a:off x="2933980" y="2248525"/>
            <a:ext cx="3351113" cy="3167893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4856294-173D-E5D2-3889-C95B38EAF8CC}"/>
              </a:ext>
            </a:extLst>
          </p:cNvPr>
          <p:cNvCxnSpPr>
            <a:cxnSpLocks/>
          </p:cNvCxnSpPr>
          <p:nvPr/>
        </p:nvCxnSpPr>
        <p:spPr>
          <a:xfrm flipV="1">
            <a:off x="2954030" y="3198343"/>
            <a:ext cx="3351113" cy="3167893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64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3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4"/>
          <a:stretch/>
        </p:blipFill>
        <p:spPr>
          <a:xfrm>
            <a:off x="1366592" y="2598480"/>
            <a:ext cx="9164248" cy="41395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3920" y="0"/>
            <a:ext cx="1086612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Pairwork</a:t>
            </a:r>
            <a:r>
              <a:rPr lang="en-US" sz="4000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One of you  will point to the pictures’ ‘kitten, ladder, monkey, nest, orange’, and the other will say the English word properly.</a:t>
            </a:r>
          </a:p>
        </p:txBody>
      </p:sp>
    </p:spTree>
    <p:extLst>
      <p:ext uri="{BB962C8B-B14F-4D97-AF65-F5344CB8AC3E}">
        <p14:creationId xmlns:p14="http://schemas.microsoft.com/office/powerpoint/2010/main" val="22894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12921" y="1539240"/>
            <a:ext cx="4846319" cy="830997"/>
          </a:xfrm>
          <a:prstGeom prst="rect">
            <a:avLst/>
          </a:prstGeom>
          <a:noFill/>
          <a:ln w="9525">
            <a:noFill/>
          </a:ln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Homework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0700" y="3483441"/>
            <a:ext cx="9685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captital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small letters from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Kk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2947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wo parrots on a branch&#10;&#10;Description automatically generated">
            <a:extLst>
              <a:ext uri="{FF2B5EF4-FFF2-40B4-BE49-F238E27FC236}">
                <a16:creationId xmlns:a16="http://schemas.microsoft.com/office/drawing/2014/main" id="{679CFE56-0F49-BFB1-5C4E-506B98580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3147" cy="6858000"/>
          </a:xfrm>
          <a:prstGeom prst="rect">
            <a:avLst/>
          </a:prstGeom>
          <a:effectLst>
            <a:reflection stA="28000" endPos="65000" dist="508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" r="135" b="49"/>
          <a:stretch/>
        </p:blipFill>
        <p:spPr>
          <a:xfrm>
            <a:off x="20319" y="2328255"/>
            <a:ext cx="5962191" cy="462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6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7567" y="631212"/>
            <a:ext cx="8338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TEACHER’S IDENTITY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3282" y="2440046"/>
            <a:ext cx="744599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Victor </a:t>
            </a:r>
            <a:r>
              <a:rPr lang="en-US" sz="4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Bhuyan</a:t>
            </a:r>
            <a:br>
              <a:rPr lang="en-US" sz="40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Assistant teacher</a:t>
            </a:r>
            <a:br>
              <a:rPr lang="en-US" sz="36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000" dirty="0" err="1">
                <a:latin typeface="NikoshBAN" pitchFamily="2" charset="0"/>
                <a:cs typeface="NikoshBAN" pitchFamily="2" charset="0"/>
              </a:rPr>
              <a:t>Sonadiya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cyclone Shelter Govt. Primary School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Kabirhat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Noakhali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Email:- </a:t>
            </a:r>
            <a:r>
              <a:rPr lang="en-US" sz="2000" dirty="0">
                <a:solidFill>
                  <a:srgbClr val="002060"/>
                </a:solidFill>
                <a:cs typeface="NikoshBAN" pitchFamily="2" charset="0"/>
              </a:rPr>
              <a:t>victorbhuyan0@gmail.com</a:t>
            </a:r>
          </a:p>
        </p:txBody>
      </p:sp>
      <p:pic>
        <p:nvPicPr>
          <p:cNvPr id="7" name="Picture 6" descr="A person in a suit and tie&#10;&#10;Description automatically generated">
            <a:extLst>
              <a:ext uri="{FF2B5EF4-FFF2-40B4-BE49-F238E27FC236}">
                <a16:creationId xmlns:a16="http://schemas.microsoft.com/office/drawing/2014/main" id="{6FD3623F-6473-0374-E8D3-39FC89685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25" y="1881816"/>
            <a:ext cx="4240269" cy="4240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4647644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7BDA87-C7E0-9BB0-EB61-C155B520C6B8}"/>
              </a:ext>
            </a:extLst>
          </p:cNvPr>
          <p:cNvSpPr txBox="1"/>
          <p:nvPr/>
        </p:nvSpPr>
        <p:spPr>
          <a:xfrm>
            <a:off x="968326" y="145876"/>
            <a:ext cx="7205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Today’s lesson is…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C87DD9-2ED6-C58F-2BCE-894CC1E00985}"/>
              </a:ext>
            </a:extLst>
          </p:cNvPr>
          <p:cNvSpPr txBox="1"/>
          <p:nvPr/>
        </p:nvSpPr>
        <p:spPr>
          <a:xfrm>
            <a:off x="353217" y="976873"/>
            <a:ext cx="7330908" cy="5720715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rgbClr val="0000CC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English for today </a:t>
            </a:r>
            <a:endParaRPr lang="bn-IN" sz="6000" b="1" dirty="0">
              <a:ln w="12700">
                <a:solidFill>
                  <a:srgbClr val="0000CC"/>
                </a:solidFill>
                <a:prstDash val="solid"/>
                <a:miter lim="800000"/>
              </a:ln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Class Two</a:t>
            </a:r>
          </a:p>
          <a:p>
            <a:pPr algn="ctr"/>
            <a:r>
              <a:rPr lang="en-US" sz="44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40CD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Unit: </a:t>
            </a:r>
            <a:r>
              <a:rPr lang="en-US" sz="44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40C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lang="en-US" sz="44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40C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Lesson-6</a:t>
            </a:r>
            <a:endParaRPr lang="en-US" sz="4400" b="1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F40CD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>
                <a:ln w="12700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(Words-k-o) </a:t>
            </a:r>
          </a:p>
          <a:p>
            <a:pPr algn="ctr"/>
            <a:r>
              <a:rPr lang="en-US" sz="4400" b="1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Page no. : </a:t>
            </a:r>
            <a:r>
              <a:rPr lang="en-US" sz="4400" b="1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4400" b="1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Time: </a:t>
            </a:r>
            <a:r>
              <a:rPr lang="en-US" sz="4400" b="1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minutes</a:t>
            </a:r>
            <a:r>
              <a:rPr lang="en-US" sz="4400" b="1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B84773-782F-71C8-9724-D65191544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" r="1679"/>
          <a:stretch/>
        </p:blipFill>
        <p:spPr>
          <a:xfrm>
            <a:off x="8173330" y="730615"/>
            <a:ext cx="3779758" cy="5039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9853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837D32F-ECF4-468B-9262-CB3726610E3D}"/>
              </a:ext>
            </a:extLst>
          </p:cNvPr>
          <p:cNvGrpSpPr/>
          <p:nvPr/>
        </p:nvGrpSpPr>
        <p:grpSpPr>
          <a:xfrm rot="4897013">
            <a:off x="525566" y="389573"/>
            <a:ext cx="699717" cy="5784414"/>
            <a:chOff x="492367" y="1303093"/>
            <a:chExt cx="647115" cy="428178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7C7FFA2-95AC-4948-B77D-57EB3A116BDC}"/>
                </a:ext>
              </a:extLst>
            </p:cNvPr>
            <p:cNvGrpSpPr/>
            <p:nvPr/>
          </p:nvGrpSpPr>
          <p:grpSpPr>
            <a:xfrm>
              <a:off x="580508" y="1303093"/>
              <a:ext cx="446433" cy="4281781"/>
              <a:chOff x="580508" y="1303093"/>
              <a:chExt cx="446433" cy="4281781"/>
            </a:xfrm>
          </p:grpSpPr>
          <p:sp>
            <p:nvSpPr>
              <p:cNvPr id="3" name="Isosceles Triangle 2">
                <a:extLst>
                  <a:ext uri="{FF2B5EF4-FFF2-40B4-BE49-F238E27FC236}">
                    <a16:creationId xmlns:a16="http://schemas.microsoft.com/office/drawing/2014/main" id="{BC9DFEAA-B342-49F4-8B29-F9121E833CC6}"/>
                  </a:ext>
                </a:extLst>
              </p:cNvPr>
              <p:cNvSpPr/>
              <p:nvPr/>
            </p:nvSpPr>
            <p:spPr>
              <a:xfrm>
                <a:off x="580508" y="1303093"/>
                <a:ext cx="388499" cy="180586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Isosceles Triangle 3">
                <a:extLst>
                  <a:ext uri="{FF2B5EF4-FFF2-40B4-BE49-F238E27FC236}">
                    <a16:creationId xmlns:a16="http://schemas.microsoft.com/office/drawing/2014/main" id="{CA017006-C6B5-4823-8CA8-858CF0D55B76}"/>
                  </a:ext>
                </a:extLst>
              </p:cNvPr>
              <p:cNvSpPr/>
              <p:nvPr/>
            </p:nvSpPr>
            <p:spPr>
              <a:xfrm flipH="1" flipV="1">
                <a:off x="604910" y="3108960"/>
                <a:ext cx="422031" cy="2475914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0C6B055-197D-4875-85E3-403077024906}"/>
                </a:ext>
              </a:extLst>
            </p:cNvPr>
            <p:cNvSpPr/>
            <p:nvPr/>
          </p:nvSpPr>
          <p:spPr>
            <a:xfrm>
              <a:off x="492367" y="2809529"/>
              <a:ext cx="647115" cy="6611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Arc 7">
            <a:extLst>
              <a:ext uri="{FF2B5EF4-FFF2-40B4-BE49-F238E27FC236}">
                <a16:creationId xmlns:a16="http://schemas.microsoft.com/office/drawing/2014/main" id="{A81528FA-F855-49B3-B924-846C167D961B}"/>
              </a:ext>
            </a:extLst>
          </p:cNvPr>
          <p:cNvSpPr/>
          <p:nvPr/>
        </p:nvSpPr>
        <p:spPr>
          <a:xfrm>
            <a:off x="-2872254" y="464703"/>
            <a:ext cx="6140218" cy="5390509"/>
          </a:xfrm>
          <a:prstGeom prst="arc">
            <a:avLst>
              <a:gd name="adj1" fmla="val 16018311"/>
              <a:gd name="adj2" fmla="val 551688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D6CD36-BFE5-4241-8518-80333CD6DEBF}"/>
              </a:ext>
            </a:extLst>
          </p:cNvPr>
          <p:cNvSpPr/>
          <p:nvPr/>
        </p:nvSpPr>
        <p:spPr>
          <a:xfrm>
            <a:off x="3185421" y="2093741"/>
            <a:ext cx="8794828" cy="2844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4.1.1 Read aloud simple words using the sound of   	letters and letters group.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9BC912-3BD9-44D3-8F0C-45ECA858AE25}"/>
              </a:ext>
            </a:extLst>
          </p:cNvPr>
          <p:cNvSpPr/>
          <p:nvPr/>
        </p:nvSpPr>
        <p:spPr>
          <a:xfrm>
            <a:off x="3492587" y="85289"/>
            <a:ext cx="6639074" cy="831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US" sz="6000" b="1" dirty="0">
              <a:gradFill>
                <a:gsLst>
                  <a:gs pos="40000">
                    <a:srgbClr val="FF0000"/>
                  </a:gs>
                  <a:gs pos="77000">
                    <a:schemeClr val="tx1"/>
                  </a:gs>
                </a:gsLst>
                <a:lin ang="5400000" scaled="1"/>
              </a:gra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06BB6E-F4BB-450A-A94A-5C86CBC7E788}"/>
              </a:ext>
            </a:extLst>
          </p:cNvPr>
          <p:cNvSpPr/>
          <p:nvPr/>
        </p:nvSpPr>
        <p:spPr>
          <a:xfrm>
            <a:off x="3820563" y="164567"/>
            <a:ext cx="5597966" cy="831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u="sng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Learning outcomes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86A204A-8C5C-4411-A5D4-60F2CBE6A67E}"/>
              </a:ext>
            </a:extLst>
          </p:cNvPr>
          <p:cNvSpPr/>
          <p:nvPr/>
        </p:nvSpPr>
        <p:spPr>
          <a:xfrm>
            <a:off x="3267964" y="2415809"/>
            <a:ext cx="8712285" cy="1445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US" sz="2000" b="1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4354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0491" y="389299"/>
            <a:ext cx="51241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Let’s listen to a  song-</a:t>
            </a:r>
          </a:p>
          <a:p>
            <a:r>
              <a:rPr lang="en-US" sz="2000" b="1" dirty="0"/>
              <a:t>(</a:t>
            </a:r>
            <a:r>
              <a:rPr lang="en-US" sz="2000" b="1" dirty="0" err="1"/>
              <a:t>abcd</a:t>
            </a:r>
            <a:r>
              <a:rPr lang="en-US" sz="2000" b="1" dirty="0"/>
              <a:t>  </a:t>
            </a:r>
            <a:r>
              <a:rPr lang="en-US" sz="2000" b="1" dirty="0" err="1"/>
              <a:t>efg</a:t>
            </a:r>
            <a:r>
              <a:rPr lang="en-US" sz="2000" b="1" dirty="0"/>
              <a:t> </a:t>
            </a:r>
            <a:r>
              <a:rPr lang="en-US" sz="2000" b="1" dirty="0" err="1"/>
              <a:t>ijk</a:t>
            </a:r>
            <a:r>
              <a:rPr lang="en-US" sz="2000" b="1" dirty="0"/>
              <a:t> </a:t>
            </a:r>
            <a:r>
              <a:rPr lang="en-US" sz="2000" b="1" dirty="0" err="1"/>
              <a:t>lmnop</a:t>
            </a:r>
            <a:r>
              <a:rPr lang="en-US" sz="2000" b="1" dirty="0"/>
              <a:t>  </a:t>
            </a:r>
            <a:r>
              <a:rPr lang="en-US" sz="2000" b="1" dirty="0" err="1"/>
              <a:t>qrst</a:t>
            </a:r>
            <a:r>
              <a:rPr lang="en-US" sz="2000" b="1" dirty="0"/>
              <a:t>  </a:t>
            </a:r>
            <a:r>
              <a:rPr lang="en-US" sz="2000" b="1" dirty="0" err="1"/>
              <a:t>uvw</a:t>
            </a:r>
            <a:r>
              <a:rPr lang="en-US" sz="2000" b="1" dirty="0"/>
              <a:t>  </a:t>
            </a:r>
            <a:r>
              <a:rPr lang="en-US" sz="2000" b="1" dirty="0" err="1"/>
              <a:t>xyz</a:t>
            </a:r>
            <a:r>
              <a:rPr lang="en-US" sz="2000" b="1" dirty="0"/>
              <a:t>)</a:t>
            </a:r>
          </a:p>
        </p:txBody>
      </p:sp>
      <p:pic>
        <p:nvPicPr>
          <p:cNvPr id="5" name="1776877734811">
            <a:hlinkClick r:id="" action="ppaction://media"/>
            <a:extLst>
              <a:ext uri="{FF2B5EF4-FFF2-40B4-BE49-F238E27FC236}">
                <a16:creationId xmlns:a16="http://schemas.microsoft.com/office/drawing/2014/main" id="{C320DDA8-447A-B3F6-F521-CBE91F43C80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00673" y="162232"/>
            <a:ext cx="5286528" cy="61353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7329" y="725182"/>
            <a:ext cx="3579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say the names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9"/>
          <a:stretch/>
        </p:blipFill>
        <p:spPr>
          <a:xfrm>
            <a:off x="2550560" y="1864374"/>
            <a:ext cx="7065880" cy="46664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7241" y="5868180"/>
            <a:ext cx="161544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kitten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7241" y="1329461"/>
            <a:ext cx="161544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monkey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25759" y="5811361"/>
            <a:ext cx="161544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nest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16440" y="1308297"/>
            <a:ext cx="161544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orange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4000" y="4152975"/>
            <a:ext cx="161544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ladder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25759" y="3942391"/>
            <a:ext cx="161544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Lion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991600" y="1742281"/>
            <a:ext cx="838200" cy="4572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432681" y="1864374"/>
            <a:ext cx="2245999" cy="121902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316480" y="5430361"/>
            <a:ext cx="3657600" cy="7620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8488680" y="4363561"/>
            <a:ext cx="1341120" cy="1636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8991600" y="5994241"/>
            <a:ext cx="8382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2316480" y="4527166"/>
            <a:ext cx="1524000" cy="4002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06477" y="174371"/>
            <a:ext cx="11234722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Look at </a:t>
            </a:r>
            <a:r>
              <a:rPr lang="en-US" sz="32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thr</a:t>
            </a:r>
            <a:r>
              <a:rPr lang="en-US" sz="32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picture.What</a:t>
            </a:r>
            <a:r>
              <a:rPr lang="en-US" sz="32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can you see in the picture?</a:t>
            </a:r>
          </a:p>
        </p:txBody>
      </p:sp>
    </p:spTree>
    <p:extLst>
      <p:ext uri="{BB962C8B-B14F-4D97-AF65-F5344CB8AC3E}">
        <p14:creationId xmlns:p14="http://schemas.microsoft.com/office/powerpoint/2010/main" val="120072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4798" y="3175930"/>
            <a:ext cx="77441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Words 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(k-o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3620" y="934950"/>
            <a:ext cx="7070757" cy="919401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Today our lesson is…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78998" y="2469904"/>
            <a:ext cx="3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Unit:-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621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91782" y="1751986"/>
            <a:ext cx="31315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itten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75297" y="4729391"/>
            <a:ext cx="31315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50403" y="376043"/>
            <a:ext cx="6157915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see in the picture?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88" y="1377451"/>
            <a:ext cx="2742551" cy="2443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47" y="3925717"/>
            <a:ext cx="2158156" cy="28182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A13FF2-6134-BF35-132C-6F7A2CEB629F}"/>
              </a:ext>
            </a:extLst>
          </p:cNvPr>
          <p:cNvSpPr txBox="1"/>
          <p:nvPr/>
        </p:nvSpPr>
        <p:spPr>
          <a:xfrm>
            <a:off x="4291782" y="1751986"/>
            <a:ext cx="1084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E9FDF9-530A-F7B5-4DB1-A575D2C31650}"/>
              </a:ext>
            </a:extLst>
          </p:cNvPr>
          <p:cNvSpPr txBox="1"/>
          <p:nvPr/>
        </p:nvSpPr>
        <p:spPr>
          <a:xfrm>
            <a:off x="10588364" y="1275693"/>
            <a:ext cx="1084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B4094F-E5CB-E917-6903-A63276A410A3}"/>
              </a:ext>
            </a:extLst>
          </p:cNvPr>
          <p:cNvSpPr txBox="1"/>
          <p:nvPr/>
        </p:nvSpPr>
        <p:spPr>
          <a:xfrm>
            <a:off x="3675297" y="4729391"/>
            <a:ext cx="823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6EAD9D-9CFA-8A7E-1E0D-93DF35BF7EED}"/>
              </a:ext>
            </a:extLst>
          </p:cNvPr>
          <p:cNvSpPr txBox="1"/>
          <p:nvPr/>
        </p:nvSpPr>
        <p:spPr>
          <a:xfrm>
            <a:off x="10307511" y="3925717"/>
            <a:ext cx="823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42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85185E-6 L 0.40066 -0.0680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26" y="-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45481 -0.1208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34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 animBg="1"/>
      <p:bldP spid="9" grpId="0"/>
      <p:bldP spid="9" grpId="1"/>
      <p:bldP spid="9" grpId="2"/>
      <p:bldP spid="12" grpId="0"/>
      <p:bldP spid="13" grpId="0"/>
      <p:bldP spid="13" grpId="1"/>
      <p:bldP spid="13" grpId="2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77413" y="338445"/>
            <a:ext cx="812482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What can you see in the picture?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93146" y="1787322"/>
            <a:ext cx="2768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onkey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3259" y="4855338"/>
            <a:ext cx="22658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02" y="3513199"/>
            <a:ext cx="2978821" cy="3365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96" y="1068975"/>
            <a:ext cx="3458003" cy="23600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C1F81F-7DF0-8D15-5B90-FA70932C3A59}"/>
              </a:ext>
            </a:extLst>
          </p:cNvPr>
          <p:cNvSpPr txBox="1"/>
          <p:nvPr/>
        </p:nvSpPr>
        <p:spPr>
          <a:xfrm>
            <a:off x="4193146" y="1787321"/>
            <a:ext cx="10013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0B23C1-D6C7-98E0-EFB4-4E7C670CD630}"/>
              </a:ext>
            </a:extLst>
          </p:cNvPr>
          <p:cNvSpPr txBox="1"/>
          <p:nvPr/>
        </p:nvSpPr>
        <p:spPr>
          <a:xfrm>
            <a:off x="9677205" y="1403157"/>
            <a:ext cx="10013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8CB5EB-FADF-BFA8-4144-A03D62DA4A07}"/>
              </a:ext>
            </a:extLst>
          </p:cNvPr>
          <p:cNvSpPr txBox="1"/>
          <p:nvPr/>
        </p:nvSpPr>
        <p:spPr>
          <a:xfrm>
            <a:off x="4283259" y="4855337"/>
            <a:ext cx="8779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1911E1-DA7E-BA12-261F-F2C2D5E21831}"/>
              </a:ext>
            </a:extLst>
          </p:cNvPr>
          <p:cNvSpPr txBox="1"/>
          <p:nvPr/>
        </p:nvSpPr>
        <p:spPr>
          <a:xfrm>
            <a:off x="9389852" y="4196577"/>
            <a:ext cx="8779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11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36757 -0.0530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72" y="-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0.33971 -0.0942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79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  <p:bldP spid="16" grpId="0"/>
      <p:bldP spid="6" grpId="0"/>
      <p:bldP spid="6" grpId="1"/>
      <p:bldP spid="6" grpId="2"/>
      <p:bldP spid="7" grpId="0"/>
      <p:bldP spid="11" grpId="0"/>
      <p:bldP spid="11" grpId="1"/>
      <p:bldP spid="11" grpId="2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227</Words>
  <Application>Microsoft Office PowerPoint</Application>
  <PresentationFormat>Widescreen</PresentationFormat>
  <Paragraphs>57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Aptos</vt:lpstr>
      <vt:lpstr>Aptos Display</vt:lpstr>
      <vt:lpstr>Arial</vt:lpstr>
      <vt:lpstr>Nikosh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Pedp4 WPBX5105GRF022200346</dc:creator>
  <cp:lastModifiedBy>Pedp4 WPBX5105GRF022200346</cp:lastModifiedBy>
  <cp:revision>12</cp:revision>
  <dcterms:created xsi:type="dcterms:W3CDTF">2026-04-22T13:18:04Z</dcterms:created>
  <dcterms:modified xsi:type="dcterms:W3CDTF">2026-04-23T03:02:56Z</dcterms:modified>
</cp:coreProperties>
</file>