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2" r:id="rId5"/>
    <p:sldId id="263" r:id="rId6"/>
    <p:sldId id="264" r:id="rId7"/>
    <p:sldId id="265" r:id="rId8"/>
    <p:sldId id="256" r:id="rId9"/>
    <p:sldId id="267" r:id="rId10"/>
    <p:sldId id="268" r:id="rId11"/>
    <p:sldId id="269" r:id="rId12"/>
    <p:sldId id="270" r:id="rId13"/>
    <p:sldId id="271" r:id="rId14"/>
    <p:sldId id="266" r:id="rId15"/>
    <p:sldId id="273" r:id="rId16"/>
    <p:sldId id="272" r:id="rId17"/>
    <p:sldId id="27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6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A13557-2F34-433F-9C30-CFFFFBD61C1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DDBDF91-72D7-4E36-A1E5-707E5397823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2245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3557-2F34-433F-9C30-CFFFFBD61C1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DF91-72D7-4E36-A1E5-707E53978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76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3557-2F34-433F-9C30-CFFFFBD61C1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DF91-72D7-4E36-A1E5-707E53978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711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3557-2F34-433F-9C30-CFFFFBD61C1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DF91-72D7-4E36-A1E5-707E53978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33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3557-2F34-433F-9C30-CFFFFBD61C1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DF91-72D7-4E36-A1E5-707E5397823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6228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3557-2F34-433F-9C30-CFFFFBD61C1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DF91-72D7-4E36-A1E5-707E53978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587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3557-2F34-433F-9C30-CFFFFBD61C1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DF91-72D7-4E36-A1E5-707E53978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792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3557-2F34-433F-9C30-CFFFFBD61C1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DF91-72D7-4E36-A1E5-707E53978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28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3557-2F34-433F-9C30-CFFFFBD61C1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DF91-72D7-4E36-A1E5-707E53978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84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3557-2F34-433F-9C30-CFFFFBD61C1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DF91-72D7-4E36-A1E5-707E53978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534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3557-2F34-433F-9C30-CFFFFBD61C1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DF91-72D7-4E36-A1E5-707E53978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99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70A13557-2F34-433F-9C30-CFFFFBD61C1A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ADDBDF91-72D7-4E36-A1E5-707E53978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394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C729D8C-3D16-1777-6660-DFC8773948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537" y="108285"/>
            <a:ext cx="11887200" cy="6460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65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6E6E3-0122-EEA9-C31B-26E67E1C7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ardrop 1">
            <a:extLst>
              <a:ext uri="{FF2B5EF4-FFF2-40B4-BE49-F238E27FC236}">
                <a16:creationId xmlns:a16="http://schemas.microsoft.com/office/drawing/2014/main" id="{0C7831CC-C80E-099A-2646-1244FDFEDB23}"/>
              </a:ext>
            </a:extLst>
          </p:cNvPr>
          <p:cNvSpPr/>
          <p:nvPr/>
        </p:nvSpPr>
        <p:spPr>
          <a:xfrm>
            <a:off x="3777915" y="601579"/>
            <a:ext cx="5281863" cy="1155032"/>
          </a:xfrm>
          <a:prstGeom prst="teardro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আগের</a:t>
            </a:r>
            <a:r>
              <a:rPr lang="en-US" sz="3200" dirty="0"/>
              <a:t> </a:t>
            </a:r>
            <a:r>
              <a:rPr lang="en-US" sz="3200" dirty="0" err="1"/>
              <a:t>চরণ</a:t>
            </a:r>
            <a:r>
              <a:rPr lang="en-US" sz="3200" dirty="0"/>
              <a:t> </a:t>
            </a:r>
            <a:r>
              <a:rPr lang="en-US" sz="3200" dirty="0" err="1"/>
              <a:t>লিখি</a:t>
            </a:r>
            <a:endParaRPr lang="en-US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AC0279E-DC0E-F835-3C56-4EF341B21D44}"/>
              </a:ext>
            </a:extLst>
          </p:cNvPr>
          <p:cNvSpPr/>
          <p:nvPr/>
        </p:nvSpPr>
        <p:spPr>
          <a:xfrm>
            <a:off x="2057400" y="2967335"/>
            <a:ext cx="80731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কৃষাণ</a:t>
            </a:r>
            <a:r>
              <a:rPr 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b="0" cap="none" spc="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দুপুরবেলা</a:t>
            </a:r>
            <a:endParaRPr lang="en-US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1117BB-20B4-96FC-B7C9-D500C8B0FA09}"/>
              </a:ext>
            </a:extLst>
          </p:cNvPr>
          <p:cNvSpPr txBox="1"/>
          <p:nvPr/>
        </p:nvSpPr>
        <p:spPr>
          <a:xfrm>
            <a:off x="4030579" y="5570621"/>
            <a:ext cx="44998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সুর</a:t>
            </a:r>
            <a:r>
              <a:rPr lang="en-US" sz="4000" dirty="0"/>
              <a:t>  </a:t>
            </a:r>
            <a:r>
              <a:rPr lang="en-US" sz="4000" dirty="0" err="1"/>
              <a:t>লয়ে</a:t>
            </a:r>
            <a:r>
              <a:rPr lang="en-US" sz="4000" dirty="0"/>
              <a:t> </a:t>
            </a:r>
            <a:r>
              <a:rPr lang="en-US" sz="4000" dirty="0" err="1"/>
              <a:t>করে</a:t>
            </a:r>
            <a:r>
              <a:rPr lang="en-US" sz="4000" dirty="0"/>
              <a:t> </a:t>
            </a:r>
            <a:r>
              <a:rPr lang="en-US" sz="4000" dirty="0" err="1"/>
              <a:t>খেলা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72101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B72308-2647-372D-219A-A55152FCE3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ardrop 1">
            <a:extLst>
              <a:ext uri="{FF2B5EF4-FFF2-40B4-BE49-F238E27FC236}">
                <a16:creationId xmlns:a16="http://schemas.microsoft.com/office/drawing/2014/main" id="{9835DC68-F773-A027-C6EB-235C1F6663EF}"/>
              </a:ext>
            </a:extLst>
          </p:cNvPr>
          <p:cNvSpPr/>
          <p:nvPr/>
        </p:nvSpPr>
        <p:spPr>
          <a:xfrm>
            <a:off x="3777915" y="601579"/>
            <a:ext cx="5281863" cy="1155032"/>
          </a:xfrm>
          <a:prstGeom prst="teardro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আগের</a:t>
            </a:r>
            <a:r>
              <a:rPr lang="en-US" sz="3200" dirty="0"/>
              <a:t> </a:t>
            </a:r>
            <a:r>
              <a:rPr lang="en-US" sz="3200" dirty="0" err="1"/>
              <a:t>চরণ</a:t>
            </a:r>
            <a:r>
              <a:rPr lang="en-US" sz="3200" dirty="0"/>
              <a:t> </a:t>
            </a:r>
            <a:r>
              <a:rPr lang="en-US" sz="3200" dirty="0" err="1"/>
              <a:t>লিখি</a:t>
            </a:r>
            <a:endParaRPr lang="en-US" sz="3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49070E6-A63E-5840-3E7A-B62A692566E4}"/>
              </a:ext>
            </a:extLst>
          </p:cNvPr>
          <p:cNvSpPr/>
          <p:nvPr/>
        </p:nvSpPr>
        <p:spPr>
          <a:xfrm>
            <a:off x="565484" y="2009274"/>
            <a:ext cx="1099686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মুক্ত</a:t>
            </a:r>
            <a:r>
              <a:rPr 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আকাশে</a:t>
            </a:r>
            <a:r>
              <a:rPr 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মুক্ত</a:t>
            </a:r>
            <a:r>
              <a:rPr 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মনের</a:t>
            </a:r>
            <a:endParaRPr lang="en-US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D41B544-418E-666C-D185-DFE40C9672F0}"/>
              </a:ext>
            </a:extLst>
          </p:cNvPr>
          <p:cNvSpPr/>
          <p:nvPr/>
        </p:nvSpPr>
        <p:spPr>
          <a:xfrm>
            <a:off x="2057400" y="2967335"/>
            <a:ext cx="80731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সেই</a:t>
            </a:r>
            <a:r>
              <a:rPr 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গান</a:t>
            </a:r>
            <a:r>
              <a:rPr 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চলে</a:t>
            </a:r>
            <a:r>
              <a:rPr 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ভেসে</a:t>
            </a:r>
            <a:endParaRPr lang="en-US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6A13DE-2F81-B27E-EED0-96955F7C02C7}"/>
              </a:ext>
            </a:extLst>
          </p:cNvPr>
          <p:cNvSpPr txBox="1"/>
          <p:nvPr/>
        </p:nvSpPr>
        <p:spPr>
          <a:xfrm>
            <a:off x="3356810" y="4199021"/>
            <a:ext cx="73272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জন্মেছি</a:t>
            </a:r>
            <a:r>
              <a:rPr lang="en-US" sz="4000" dirty="0"/>
              <a:t> </a:t>
            </a:r>
            <a:r>
              <a:rPr lang="en-US" sz="4000" dirty="0" err="1"/>
              <a:t>মাগো</a:t>
            </a:r>
            <a:r>
              <a:rPr lang="en-US" sz="4000" dirty="0"/>
              <a:t> </a:t>
            </a:r>
            <a:r>
              <a:rPr lang="en-US" sz="4000" dirty="0" err="1"/>
              <a:t>তোমার</a:t>
            </a:r>
            <a:r>
              <a:rPr lang="en-US" sz="4000" dirty="0"/>
              <a:t> </a:t>
            </a:r>
            <a:r>
              <a:rPr lang="en-US" sz="4000" dirty="0" err="1"/>
              <a:t>কোলেতে</a:t>
            </a:r>
            <a:endParaRPr lang="en-US"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5870DC-1CDE-6BF9-C736-2B152945A23B}"/>
              </a:ext>
            </a:extLst>
          </p:cNvPr>
          <p:cNvSpPr txBox="1"/>
          <p:nvPr/>
        </p:nvSpPr>
        <p:spPr>
          <a:xfrm>
            <a:off x="3513221" y="5570621"/>
            <a:ext cx="50171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মরি</a:t>
            </a:r>
            <a:r>
              <a:rPr lang="en-US" sz="4000" dirty="0"/>
              <a:t> </a:t>
            </a:r>
            <a:r>
              <a:rPr lang="en-US" sz="4000" dirty="0" err="1"/>
              <a:t>যেন</a:t>
            </a:r>
            <a:r>
              <a:rPr lang="en-US" sz="4000" dirty="0"/>
              <a:t> </a:t>
            </a:r>
            <a:r>
              <a:rPr lang="en-US" sz="4000" dirty="0" err="1"/>
              <a:t>এই</a:t>
            </a:r>
            <a:r>
              <a:rPr lang="en-US" sz="4000" dirty="0"/>
              <a:t> </a:t>
            </a:r>
            <a:r>
              <a:rPr lang="en-US" sz="4000" dirty="0" err="1"/>
              <a:t>দেশে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06839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929B29-ABD5-2344-B6EB-CBB8F19DE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ardrop 1">
            <a:extLst>
              <a:ext uri="{FF2B5EF4-FFF2-40B4-BE49-F238E27FC236}">
                <a16:creationId xmlns:a16="http://schemas.microsoft.com/office/drawing/2014/main" id="{97A9DB5F-D184-E26C-8AF9-45464AC9C185}"/>
              </a:ext>
            </a:extLst>
          </p:cNvPr>
          <p:cNvSpPr/>
          <p:nvPr/>
        </p:nvSpPr>
        <p:spPr>
          <a:xfrm>
            <a:off x="1744579" y="601579"/>
            <a:ext cx="7315199" cy="1155032"/>
          </a:xfrm>
          <a:prstGeom prst="teardro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আগের</a:t>
            </a:r>
            <a:r>
              <a:rPr lang="en-US" sz="3200" dirty="0"/>
              <a:t> </a:t>
            </a:r>
            <a:r>
              <a:rPr lang="en-US" sz="3200" dirty="0" err="1"/>
              <a:t>চরণ</a:t>
            </a:r>
            <a:r>
              <a:rPr lang="en-US" sz="3200" dirty="0"/>
              <a:t> </a:t>
            </a:r>
            <a:r>
              <a:rPr lang="en-US" sz="3200" dirty="0" err="1"/>
              <a:t>লিখি</a:t>
            </a:r>
            <a:r>
              <a:rPr lang="en-US" sz="3200" dirty="0"/>
              <a:t> ( </a:t>
            </a:r>
            <a:r>
              <a:rPr lang="en-US" sz="3200" dirty="0" err="1"/>
              <a:t>আবার</a:t>
            </a:r>
            <a:r>
              <a:rPr lang="en-US" sz="3200" dirty="0"/>
              <a:t> 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1DF3886-FF46-39A9-74A0-66EFDFED4F9E}"/>
              </a:ext>
            </a:extLst>
          </p:cNvPr>
          <p:cNvSpPr/>
          <p:nvPr/>
        </p:nvSpPr>
        <p:spPr>
          <a:xfrm>
            <a:off x="565484" y="2009274"/>
            <a:ext cx="1099686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মুক্ত</a:t>
            </a:r>
            <a:r>
              <a:rPr 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আকাশে</a:t>
            </a:r>
            <a:r>
              <a:rPr 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মুক্ত</a:t>
            </a:r>
            <a:r>
              <a:rPr 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মনের</a:t>
            </a:r>
            <a:endParaRPr lang="en-US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215C5FA-7677-8DD1-3E62-21737C280D63}"/>
              </a:ext>
            </a:extLst>
          </p:cNvPr>
          <p:cNvSpPr/>
          <p:nvPr/>
        </p:nvSpPr>
        <p:spPr>
          <a:xfrm>
            <a:off x="2057400" y="2967335"/>
            <a:ext cx="80731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সেই</a:t>
            </a:r>
            <a:r>
              <a:rPr 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গান</a:t>
            </a:r>
            <a:r>
              <a:rPr 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চলে</a:t>
            </a:r>
            <a:r>
              <a:rPr 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ভেসে</a:t>
            </a:r>
            <a:endParaRPr lang="en-US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07162B-8652-42B8-B17D-61EB59E19045}"/>
              </a:ext>
            </a:extLst>
          </p:cNvPr>
          <p:cNvSpPr txBox="1"/>
          <p:nvPr/>
        </p:nvSpPr>
        <p:spPr>
          <a:xfrm>
            <a:off x="3356810" y="4199021"/>
            <a:ext cx="73272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জন্মেছি</a:t>
            </a:r>
            <a:r>
              <a:rPr lang="en-US" sz="4000" dirty="0"/>
              <a:t> </a:t>
            </a:r>
            <a:r>
              <a:rPr lang="en-US" sz="4000" dirty="0" err="1"/>
              <a:t>মাগো</a:t>
            </a:r>
            <a:r>
              <a:rPr lang="en-US" sz="4000" dirty="0"/>
              <a:t> </a:t>
            </a:r>
            <a:r>
              <a:rPr lang="en-US" sz="4000" dirty="0" err="1"/>
              <a:t>তোমার</a:t>
            </a:r>
            <a:r>
              <a:rPr lang="en-US" sz="4000" dirty="0"/>
              <a:t> </a:t>
            </a:r>
            <a:r>
              <a:rPr lang="en-US" sz="4000" dirty="0" err="1"/>
              <a:t>কোলেতে</a:t>
            </a:r>
            <a:endParaRPr lang="en-US"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6C8E12-C9ED-3352-E8F3-0B93877B77E4}"/>
              </a:ext>
            </a:extLst>
          </p:cNvPr>
          <p:cNvSpPr txBox="1"/>
          <p:nvPr/>
        </p:nvSpPr>
        <p:spPr>
          <a:xfrm>
            <a:off x="3513221" y="5570621"/>
            <a:ext cx="50171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মরি</a:t>
            </a:r>
            <a:r>
              <a:rPr lang="en-US" sz="4000" dirty="0"/>
              <a:t> </a:t>
            </a:r>
            <a:r>
              <a:rPr lang="en-US" sz="4000" dirty="0" err="1"/>
              <a:t>যেন</a:t>
            </a:r>
            <a:r>
              <a:rPr lang="en-US" sz="4000" dirty="0"/>
              <a:t> </a:t>
            </a:r>
            <a:r>
              <a:rPr lang="en-US" sz="4000" dirty="0" err="1"/>
              <a:t>এই</a:t>
            </a:r>
            <a:r>
              <a:rPr lang="en-US" sz="4000" dirty="0"/>
              <a:t> </a:t>
            </a:r>
            <a:r>
              <a:rPr lang="en-US" sz="4000" dirty="0" err="1"/>
              <a:t>দেশে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98565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450D7-DD89-9D5C-0F50-16912D1BB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ardrop 1">
            <a:extLst>
              <a:ext uri="{FF2B5EF4-FFF2-40B4-BE49-F238E27FC236}">
                <a16:creationId xmlns:a16="http://schemas.microsoft.com/office/drawing/2014/main" id="{5C413270-161A-9F6D-6AD4-47D4310ADB10}"/>
              </a:ext>
            </a:extLst>
          </p:cNvPr>
          <p:cNvSpPr/>
          <p:nvPr/>
        </p:nvSpPr>
        <p:spPr>
          <a:xfrm>
            <a:off x="3777915" y="601579"/>
            <a:ext cx="5281863" cy="1155032"/>
          </a:xfrm>
          <a:prstGeom prst="teardro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আগের</a:t>
            </a:r>
            <a:r>
              <a:rPr lang="en-US" sz="3200" dirty="0"/>
              <a:t> </a:t>
            </a:r>
            <a:r>
              <a:rPr lang="en-US" sz="3200" dirty="0" err="1"/>
              <a:t>চরণ</a:t>
            </a:r>
            <a:r>
              <a:rPr lang="en-US" sz="3200" dirty="0"/>
              <a:t> </a:t>
            </a:r>
            <a:r>
              <a:rPr lang="en-US" sz="3200" dirty="0" err="1"/>
              <a:t>লিখি</a:t>
            </a:r>
            <a:endParaRPr lang="en-US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CD3271-20AF-DB0D-F433-B97C3A987B02}"/>
              </a:ext>
            </a:extLst>
          </p:cNvPr>
          <p:cNvSpPr/>
          <p:nvPr/>
        </p:nvSpPr>
        <p:spPr>
          <a:xfrm>
            <a:off x="2057400" y="2967335"/>
            <a:ext cx="80731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সেই</a:t>
            </a:r>
            <a:r>
              <a:rPr 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গান</a:t>
            </a:r>
            <a:r>
              <a:rPr 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চলে</a:t>
            </a:r>
            <a:r>
              <a:rPr 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ভেসে</a:t>
            </a:r>
            <a:endParaRPr lang="en-US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5235BD-CD04-69C2-4E43-F24543A9845D}"/>
              </a:ext>
            </a:extLst>
          </p:cNvPr>
          <p:cNvSpPr txBox="1"/>
          <p:nvPr/>
        </p:nvSpPr>
        <p:spPr>
          <a:xfrm>
            <a:off x="3513221" y="5570621"/>
            <a:ext cx="50171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মরি</a:t>
            </a:r>
            <a:r>
              <a:rPr lang="en-US" sz="4000" dirty="0"/>
              <a:t> </a:t>
            </a:r>
            <a:r>
              <a:rPr lang="en-US" sz="4000" dirty="0" err="1"/>
              <a:t>যেন</a:t>
            </a:r>
            <a:r>
              <a:rPr lang="en-US" sz="4000" dirty="0"/>
              <a:t> </a:t>
            </a:r>
            <a:r>
              <a:rPr lang="en-US" sz="4000" dirty="0" err="1"/>
              <a:t>এই</a:t>
            </a:r>
            <a:r>
              <a:rPr lang="en-US" sz="4000" dirty="0"/>
              <a:t> </a:t>
            </a:r>
            <a:r>
              <a:rPr lang="en-US" sz="4000" dirty="0" err="1"/>
              <a:t>দেশে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9974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32934835-6FFA-7D88-DD46-DF8E453736F4}"/>
              </a:ext>
            </a:extLst>
          </p:cNvPr>
          <p:cNvSpPr/>
          <p:nvPr/>
        </p:nvSpPr>
        <p:spPr>
          <a:xfrm>
            <a:off x="3212432" y="493295"/>
            <a:ext cx="6172200" cy="127534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কবিতাটি</a:t>
            </a:r>
            <a:r>
              <a:rPr lang="en-US" sz="2800" dirty="0"/>
              <a:t> </a:t>
            </a:r>
            <a:r>
              <a:rPr lang="en-US" sz="2800" dirty="0" err="1"/>
              <a:t>আবৃত্তি</a:t>
            </a:r>
            <a:r>
              <a:rPr lang="en-US" sz="2800" dirty="0"/>
              <a:t> </a:t>
            </a:r>
            <a:r>
              <a:rPr lang="en-US" sz="2800" dirty="0" err="1"/>
              <a:t>করি</a:t>
            </a:r>
            <a:endParaRPr lang="en-US" sz="2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A14FA5-621C-160A-0841-F05CF70FC763}"/>
              </a:ext>
            </a:extLst>
          </p:cNvPr>
          <p:cNvSpPr/>
          <p:nvPr/>
        </p:nvSpPr>
        <p:spPr>
          <a:xfrm>
            <a:off x="3043989" y="1913021"/>
            <a:ext cx="5930363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জন্মেছি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এই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দেশে</a:t>
            </a:r>
            <a:endParaRPr lang="en-US" sz="2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সুফিয়া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কামাল</a:t>
            </a:r>
            <a:endParaRPr lang="en-US" sz="2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endParaRPr lang="en-US" sz="2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endParaRPr lang="en-US" sz="2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অনেক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কথার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গুন্জন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শুনি</a:t>
            </a:r>
            <a:endParaRPr lang="en-US" sz="2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অনেক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গানের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সুর</a:t>
            </a:r>
            <a:endParaRPr lang="en-US" sz="2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সবচেয়ে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ভালো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লাগে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যে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আমার</a:t>
            </a:r>
            <a:endParaRPr lang="en-US" sz="2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”</a:t>
            </a:r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মাগো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ডাক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সুমধুর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।</a:t>
            </a:r>
          </a:p>
          <a:p>
            <a:pPr algn="ctr"/>
            <a:endParaRPr lang="en-US" sz="2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আমার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দেশের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মাঠের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মাটিতে</a:t>
            </a:r>
            <a:endParaRPr lang="en-US" sz="2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কৃষাণ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দুপুরবেলা</a:t>
            </a:r>
            <a:endParaRPr lang="en-US" sz="2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ক্লান্তি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নাশিতে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কন্ঠে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যে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তার</a:t>
            </a:r>
            <a:endParaRPr lang="en-US" sz="2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সুর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লয়ে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করে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খেলা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।</a:t>
            </a:r>
          </a:p>
          <a:p>
            <a:pPr algn="ctr"/>
            <a:endParaRPr lang="en-US" sz="2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endParaRPr lang="en-US" sz="2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3555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276F8-EA6C-23B5-62AE-4DF760FDF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9F98F45C-7179-0F54-DBBE-037380C7E937}"/>
              </a:ext>
            </a:extLst>
          </p:cNvPr>
          <p:cNvSpPr/>
          <p:nvPr/>
        </p:nvSpPr>
        <p:spPr>
          <a:xfrm>
            <a:off x="661737" y="493295"/>
            <a:ext cx="8722895" cy="127534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কবিতাটি</a:t>
            </a:r>
            <a:r>
              <a:rPr lang="en-US" sz="2800" dirty="0"/>
              <a:t> </a:t>
            </a:r>
            <a:r>
              <a:rPr lang="en-US" sz="2800" dirty="0" err="1"/>
              <a:t>আবৃত্তি</a:t>
            </a:r>
            <a:r>
              <a:rPr lang="en-US" sz="2800" dirty="0"/>
              <a:t> </a:t>
            </a:r>
            <a:r>
              <a:rPr lang="en-US" sz="2800" dirty="0" err="1"/>
              <a:t>করি</a:t>
            </a:r>
            <a:r>
              <a:rPr lang="en-US" sz="2800" dirty="0"/>
              <a:t> ( </a:t>
            </a:r>
            <a:r>
              <a:rPr lang="en-US" sz="2800" dirty="0" err="1"/>
              <a:t>আবার</a:t>
            </a:r>
            <a:r>
              <a:rPr lang="en-US" sz="2800" dirty="0"/>
              <a:t>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EE76F90-864A-7F15-1A96-F51CD7CA8B45}"/>
              </a:ext>
            </a:extLst>
          </p:cNvPr>
          <p:cNvSpPr/>
          <p:nvPr/>
        </p:nvSpPr>
        <p:spPr>
          <a:xfrm>
            <a:off x="3043989" y="1913021"/>
            <a:ext cx="5930363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জন্মেছি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এই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দেশে</a:t>
            </a:r>
            <a:endParaRPr lang="en-US" sz="2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সুফিয়া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কামাল</a:t>
            </a:r>
            <a:endParaRPr lang="en-US" sz="2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endParaRPr lang="en-US" sz="2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endParaRPr lang="en-US" sz="2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অনেক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কথার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গুন্জন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শুনি</a:t>
            </a:r>
            <a:endParaRPr lang="en-US" sz="2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অনেক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গানের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সুর</a:t>
            </a:r>
            <a:endParaRPr lang="en-US" sz="2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সবচেয়ে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ভালো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লাগে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যে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আমার</a:t>
            </a:r>
            <a:endParaRPr lang="en-US" sz="2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”</a:t>
            </a:r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মাগো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ডাক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সুমধুর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।</a:t>
            </a:r>
          </a:p>
          <a:p>
            <a:pPr algn="ctr"/>
            <a:endParaRPr lang="en-US" sz="2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আমার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দেশের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মাঠের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মাটিতে</a:t>
            </a:r>
            <a:endParaRPr lang="en-US" sz="2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কৃষাণ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দুপুরবেলা</a:t>
            </a:r>
            <a:endParaRPr lang="en-US" sz="2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ক্লান্তি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নাশিতে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কন্ঠে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যে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তার</a:t>
            </a:r>
            <a:endParaRPr lang="en-US" sz="2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সুর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লয়ে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করে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20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খেলা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।</a:t>
            </a:r>
          </a:p>
          <a:p>
            <a:pPr algn="ctr"/>
            <a:endParaRPr lang="en-US" sz="2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endParaRPr lang="en-US" sz="2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41622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693366-E468-DE22-0C72-C67CB31CDF94}"/>
              </a:ext>
            </a:extLst>
          </p:cNvPr>
          <p:cNvSpPr/>
          <p:nvPr/>
        </p:nvSpPr>
        <p:spPr>
          <a:xfrm>
            <a:off x="3465095" y="385011"/>
            <a:ext cx="4736001" cy="923330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মূল্যায়ন</a:t>
            </a:r>
            <a:endParaRPr lang="en-US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D5EDCD8-DE7A-2388-4B2D-B068061A57FA}"/>
              </a:ext>
            </a:extLst>
          </p:cNvPr>
          <p:cNvSpPr/>
          <p:nvPr/>
        </p:nvSpPr>
        <p:spPr>
          <a:xfrm>
            <a:off x="1371600" y="1840832"/>
            <a:ext cx="6829496" cy="46166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আগের</a:t>
            </a:r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চরণ</a:t>
            </a:r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লিখ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কৃষাণ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দুপুরবেলা</a:t>
            </a: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সুর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লয়ে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করে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খেলা</a:t>
            </a: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সেই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গান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চলে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ভেসে</a:t>
            </a: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মরি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যেন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এই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দেশে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।</a:t>
            </a:r>
          </a:p>
          <a:p>
            <a:pPr algn="ctr"/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কবিতাটির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৮টি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চরণ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লিখ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।</a:t>
            </a:r>
          </a:p>
        </p:txBody>
      </p:sp>
    </p:spTree>
    <p:extLst>
      <p:ext uri="{BB962C8B-B14F-4D97-AF65-F5344CB8AC3E}">
        <p14:creationId xmlns:p14="http://schemas.microsoft.com/office/powerpoint/2010/main" val="3222790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EDD405A-3F13-9E4E-6D54-7C84F52360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789" y="252663"/>
            <a:ext cx="11538285" cy="6280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770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58D0F98-1364-0DC8-7C6D-57D06C21EB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53" y="154907"/>
            <a:ext cx="4052636" cy="288908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BB59957-CE0F-9ACC-C22C-C72AFFFFBA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9072" y="154907"/>
            <a:ext cx="3625517" cy="288908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E3574E9-5859-6126-B2FF-5820883A3A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881" y="154907"/>
            <a:ext cx="4101765" cy="2889082"/>
          </a:xfrm>
          <a:prstGeom prst="rect">
            <a:avLst/>
          </a:prstGeom>
        </p:spPr>
      </p:pic>
      <p:sp>
        <p:nvSpPr>
          <p:cNvPr id="8" name="Star: 5 Points 7">
            <a:extLst>
              <a:ext uri="{FF2B5EF4-FFF2-40B4-BE49-F238E27FC236}">
                <a16:creationId xmlns:a16="http://schemas.microsoft.com/office/drawing/2014/main" id="{442DB038-51B4-CB64-933B-BB81DC7A6B41}"/>
              </a:ext>
            </a:extLst>
          </p:cNvPr>
          <p:cNvSpPr/>
          <p:nvPr/>
        </p:nvSpPr>
        <p:spPr>
          <a:xfrm>
            <a:off x="134353" y="3595938"/>
            <a:ext cx="2957763" cy="2588294"/>
          </a:xfrm>
          <a:prstGeom prst="star5">
            <a:avLst>
              <a:gd name="adj" fmla="val 26915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err="1"/>
              <a:t>স্বা</a:t>
            </a:r>
            <a:endParaRPr lang="en-US" sz="9600" dirty="0"/>
          </a:p>
        </p:txBody>
      </p:sp>
      <p:sp>
        <p:nvSpPr>
          <p:cNvPr id="9" name="Star: 5 Points 8">
            <a:extLst>
              <a:ext uri="{FF2B5EF4-FFF2-40B4-BE49-F238E27FC236}">
                <a16:creationId xmlns:a16="http://schemas.microsoft.com/office/drawing/2014/main" id="{6CBD766B-1830-BB74-3452-8DD94A91A073}"/>
              </a:ext>
            </a:extLst>
          </p:cNvPr>
          <p:cNvSpPr/>
          <p:nvPr/>
        </p:nvSpPr>
        <p:spPr>
          <a:xfrm>
            <a:off x="3501189" y="3595939"/>
            <a:ext cx="2213811" cy="2588293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/>
              <a:t>গ</a:t>
            </a:r>
          </a:p>
        </p:txBody>
      </p:sp>
      <p:sp>
        <p:nvSpPr>
          <p:cNvPr id="10" name="Star: 5 Points 9">
            <a:extLst>
              <a:ext uri="{FF2B5EF4-FFF2-40B4-BE49-F238E27FC236}">
                <a16:creationId xmlns:a16="http://schemas.microsoft.com/office/drawing/2014/main" id="{9ED62686-4BD5-24EE-64F7-FE2F0CD79B93}"/>
              </a:ext>
            </a:extLst>
          </p:cNvPr>
          <p:cNvSpPr/>
          <p:nvPr/>
        </p:nvSpPr>
        <p:spPr>
          <a:xfrm>
            <a:off x="6292516" y="3705726"/>
            <a:ext cx="2899610" cy="2478506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/>
              <a:t>ত</a:t>
            </a:r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15D12DE9-1366-0215-482D-33786848672E}"/>
              </a:ext>
            </a:extLst>
          </p:cNvPr>
          <p:cNvSpPr/>
          <p:nvPr/>
        </p:nvSpPr>
        <p:spPr>
          <a:xfrm>
            <a:off x="9276347" y="3862137"/>
            <a:ext cx="2915653" cy="2588293"/>
          </a:xfrm>
          <a:prstGeom prst="star5">
            <a:avLst>
              <a:gd name="adj" fmla="val 29189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/>
              <a:t>ম</a:t>
            </a:r>
          </a:p>
        </p:txBody>
      </p:sp>
    </p:spTree>
    <p:extLst>
      <p:ext uri="{BB962C8B-B14F-4D97-AF65-F5344CB8AC3E}">
        <p14:creationId xmlns:p14="http://schemas.microsoft.com/office/powerpoint/2010/main" val="328216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77689-44EC-D548-776F-584D43E00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2295" y="805818"/>
            <a:ext cx="3609473" cy="107834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শিক্ষক</a:t>
            </a:r>
            <a:r>
              <a:rPr lang="en-US" dirty="0"/>
              <a:t> </a:t>
            </a:r>
            <a:r>
              <a:rPr lang="en-US" dirty="0" err="1"/>
              <a:t>পরিচিতি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C67580-E3CC-5E3C-36BC-3980A6A7D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75348" y="3031025"/>
            <a:ext cx="4439652" cy="2332121"/>
          </a:xfrm>
        </p:spPr>
        <p:txBody>
          <a:bodyPr>
            <a:normAutofit/>
          </a:bodyPr>
          <a:lstStyle/>
          <a:p>
            <a:r>
              <a:rPr lang="en-GB" dirty="0" err="1">
                <a:solidFill>
                  <a:schemeClr val="accent2"/>
                </a:solidFill>
              </a:rPr>
              <a:t>মো</a:t>
            </a:r>
            <a:r>
              <a:rPr lang="en-GB" dirty="0">
                <a:solidFill>
                  <a:schemeClr val="accent2"/>
                </a:solidFill>
              </a:rPr>
              <a:t>: </a:t>
            </a:r>
            <a:r>
              <a:rPr lang="en-GB" dirty="0" err="1">
                <a:solidFill>
                  <a:schemeClr val="accent2"/>
                </a:solidFill>
              </a:rPr>
              <a:t>নাজমুল</a:t>
            </a:r>
            <a:r>
              <a:rPr lang="en-GB" dirty="0">
                <a:solidFill>
                  <a:schemeClr val="accent2"/>
                </a:solidFill>
              </a:rPr>
              <a:t> </a:t>
            </a:r>
            <a:r>
              <a:rPr lang="en-GB" dirty="0" err="1">
                <a:solidFill>
                  <a:schemeClr val="accent2"/>
                </a:solidFill>
              </a:rPr>
              <a:t>হোসেন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 err="1">
                <a:solidFill>
                  <a:schemeClr val="accent2"/>
                </a:solidFill>
              </a:rPr>
              <a:t>সহকারী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শিক্ষক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 err="1">
                <a:solidFill>
                  <a:schemeClr val="accent2"/>
                </a:solidFill>
              </a:rPr>
              <a:t>দক্ষিণ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হরিঢালী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সরকারি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প্রাথমিক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বিদ‌্যালয়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 err="1">
                <a:solidFill>
                  <a:schemeClr val="accent2"/>
                </a:solidFill>
              </a:rPr>
              <a:t>পাইকগাছা,খুলনা</a:t>
            </a:r>
            <a:r>
              <a:rPr lang="en-US" dirty="0">
                <a:solidFill>
                  <a:schemeClr val="accent2"/>
                </a:solidFill>
              </a:rPr>
              <a:t> ।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AFF71AC-61B2-4D03-6500-00E20E1292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2" y="2597365"/>
            <a:ext cx="5272836" cy="362060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11C58B5-EBB2-3C72-EBF1-F8D3A2D224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53" y="445602"/>
            <a:ext cx="2967789" cy="23321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DC254F8-23E9-067E-97FF-513D4EE423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6779" y="445602"/>
            <a:ext cx="3319462" cy="196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299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CFBA730-78A3-8D10-1ABC-396D92D8CC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380" y="312820"/>
            <a:ext cx="5570620" cy="643689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EA6D24C-99F2-8297-0006-6AAE6B546208}"/>
              </a:ext>
            </a:extLst>
          </p:cNvPr>
          <p:cNvSpPr/>
          <p:nvPr/>
        </p:nvSpPr>
        <p:spPr>
          <a:xfrm>
            <a:off x="6545178" y="312820"/>
            <a:ext cx="5390148" cy="643689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/>
              <a:t>বিষয়</a:t>
            </a:r>
            <a:r>
              <a:rPr lang="en-US" sz="4800" dirty="0"/>
              <a:t> : </a:t>
            </a:r>
            <a:r>
              <a:rPr lang="en-US" sz="4800" dirty="0" err="1"/>
              <a:t>বাংলা</a:t>
            </a:r>
            <a:endParaRPr lang="en-US" sz="4800" dirty="0"/>
          </a:p>
          <a:p>
            <a:pPr algn="ctr"/>
            <a:r>
              <a:rPr lang="en-US" sz="4800" dirty="0" err="1"/>
              <a:t>শ্রেণি</a:t>
            </a:r>
            <a:r>
              <a:rPr lang="en-US" sz="4800" dirty="0"/>
              <a:t> : </a:t>
            </a:r>
            <a:r>
              <a:rPr lang="en-US" sz="4800" dirty="0" err="1"/>
              <a:t>চতুর্থ</a:t>
            </a:r>
            <a:r>
              <a:rPr lang="en-US" sz="4800" dirty="0"/>
              <a:t> </a:t>
            </a:r>
          </a:p>
          <a:p>
            <a:pPr algn="ctr"/>
            <a:r>
              <a:rPr lang="en-US" sz="4800" dirty="0" err="1"/>
              <a:t>সময়</a:t>
            </a:r>
            <a:r>
              <a:rPr lang="en-US" sz="4800" dirty="0"/>
              <a:t> : ৫০ </a:t>
            </a:r>
            <a:r>
              <a:rPr lang="en-US" sz="4800" dirty="0" err="1"/>
              <a:t>মিনিট</a:t>
            </a:r>
            <a:endParaRPr lang="en-US" sz="4800" dirty="0"/>
          </a:p>
          <a:p>
            <a:pPr algn="ctr"/>
            <a:r>
              <a:rPr lang="en-US" sz="4800" dirty="0" err="1"/>
              <a:t>জন্মেছি</a:t>
            </a:r>
            <a:r>
              <a:rPr lang="en-US" sz="4800" dirty="0"/>
              <a:t> </a:t>
            </a:r>
            <a:r>
              <a:rPr lang="en-US" sz="4800" dirty="0" err="1"/>
              <a:t>এই</a:t>
            </a:r>
            <a:r>
              <a:rPr lang="en-US" sz="4800" dirty="0"/>
              <a:t> </a:t>
            </a:r>
            <a:r>
              <a:rPr lang="en-US" sz="4800" dirty="0" err="1"/>
              <a:t>দেশে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418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E30BBD7A-8A9C-E028-3F55-0759B9D2E3FA}"/>
              </a:ext>
            </a:extLst>
          </p:cNvPr>
          <p:cNvSpPr/>
          <p:nvPr/>
        </p:nvSpPr>
        <p:spPr>
          <a:xfrm>
            <a:off x="2358189" y="457200"/>
            <a:ext cx="5931569" cy="232209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/>
              <a:t>শিখনফল</a:t>
            </a:r>
            <a:endParaRPr lang="en-US" sz="5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D82309-EC6A-6FE3-2A35-C2E07E23B4E6}"/>
              </a:ext>
            </a:extLst>
          </p:cNvPr>
          <p:cNvSpPr/>
          <p:nvPr/>
        </p:nvSpPr>
        <p:spPr>
          <a:xfrm>
            <a:off x="986588" y="3549316"/>
            <a:ext cx="10852485" cy="256272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dirty="0"/>
              <a:t> </a:t>
            </a:r>
            <a:r>
              <a:rPr lang="en-US" sz="4800" dirty="0" err="1"/>
              <a:t>কবিতার</a:t>
            </a:r>
            <a:r>
              <a:rPr lang="en-US" sz="4800" dirty="0"/>
              <a:t> </a:t>
            </a:r>
            <a:r>
              <a:rPr lang="en-US" sz="4800" dirty="0" err="1"/>
              <a:t>আগের</a:t>
            </a:r>
            <a:r>
              <a:rPr lang="en-US" sz="4800" dirty="0"/>
              <a:t> </a:t>
            </a:r>
            <a:r>
              <a:rPr lang="en-US" sz="4800" dirty="0" err="1"/>
              <a:t>চরণটি</a:t>
            </a:r>
            <a:r>
              <a:rPr lang="en-US" sz="4800" dirty="0"/>
              <a:t> </a:t>
            </a:r>
            <a:r>
              <a:rPr lang="en-US" sz="4800" dirty="0" err="1"/>
              <a:t>লিখতে</a:t>
            </a:r>
            <a:r>
              <a:rPr lang="en-US" sz="4800" dirty="0"/>
              <a:t> </a:t>
            </a:r>
            <a:r>
              <a:rPr lang="en-US" sz="4800" dirty="0" err="1"/>
              <a:t>পারবে</a:t>
            </a:r>
            <a:r>
              <a:rPr lang="en-US" sz="4800" dirty="0"/>
              <a:t>  । </a:t>
            </a:r>
          </a:p>
        </p:txBody>
      </p:sp>
    </p:spTree>
    <p:extLst>
      <p:ext uri="{BB962C8B-B14F-4D97-AF65-F5344CB8AC3E}">
        <p14:creationId xmlns:p14="http://schemas.microsoft.com/office/powerpoint/2010/main" val="23839015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30E32D1-057F-C56D-8E9C-179EB7D6F26A}"/>
              </a:ext>
            </a:extLst>
          </p:cNvPr>
          <p:cNvSpPr/>
          <p:nvPr/>
        </p:nvSpPr>
        <p:spPr>
          <a:xfrm>
            <a:off x="2887579" y="713647"/>
            <a:ext cx="5414210" cy="125128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/>
              <a:t>আজকের</a:t>
            </a:r>
            <a:r>
              <a:rPr lang="en-US" sz="4800" dirty="0"/>
              <a:t> </a:t>
            </a:r>
            <a:r>
              <a:rPr lang="en-US" sz="4800" dirty="0" err="1"/>
              <a:t>পাঠ</a:t>
            </a:r>
            <a:endParaRPr lang="en-US" sz="4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BA4759-2BC2-124F-B9C8-1799512DAD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959" y="2069432"/>
            <a:ext cx="10214811" cy="355733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AE3F4E2-256F-2545-4C62-7F05C0343FE4}"/>
              </a:ext>
            </a:extLst>
          </p:cNvPr>
          <p:cNvSpPr/>
          <p:nvPr/>
        </p:nvSpPr>
        <p:spPr>
          <a:xfrm>
            <a:off x="2310064" y="2967334"/>
            <a:ext cx="9252284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6600" dirty="0">
                <a:ln/>
                <a:solidFill>
                  <a:schemeClr val="accent1"/>
                </a:solidFill>
              </a:rPr>
              <a:t> </a:t>
            </a:r>
            <a:r>
              <a:rPr lang="en-US" sz="6600" dirty="0" err="1">
                <a:ln/>
                <a:solidFill>
                  <a:schemeClr val="accent1"/>
                </a:solidFill>
              </a:rPr>
              <a:t>আগের</a:t>
            </a:r>
            <a:r>
              <a:rPr lang="en-US" sz="6600" dirty="0">
                <a:ln/>
                <a:solidFill>
                  <a:schemeClr val="accent1"/>
                </a:solidFill>
              </a:rPr>
              <a:t> </a:t>
            </a:r>
            <a:r>
              <a:rPr lang="en-US" sz="6600" dirty="0" err="1">
                <a:ln/>
                <a:solidFill>
                  <a:schemeClr val="accent1"/>
                </a:solidFill>
              </a:rPr>
              <a:t>চরণ</a:t>
            </a:r>
            <a:r>
              <a:rPr lang="en-US" sz="6600" dirty="0">
                <a:ln/>
                <a:solidFill>
                  <a:schemeClr val="accent1"/>
                </a:solidFill>
              </a:rPr>
              <a:t> </a:t>
            </a:r>
            <a:r>
              <a:rPr lang="en-US" sz="6600" dirty="0" err="1">
                <a:ln/>
                <a:solidFill>
                  <a:schemeClr val="accent1"/>
                </a:solidFill>
              </a:rPr>
              <a:t>লিখি</a:t>
            </a:r>
            <a:r>
              <a:rPr lang="en-US" sz="6600" dirty="0">
                <a:ln/>
                <a:solidFill>
                  <a:schemeClr val="accent1"/>
                </a:solidFill>
              </a:rPr>
              <a:t> </a:t>
            </a:r>
            <a:endParaRPr lang="en-US" sz="6600" cap="none" spc="0" dirty="0">
              <a:ln/>
              <a:solidFill>
                <a:schemeClr val="accent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63092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ord 1">
            <a:extLst>
              <a:ext uri="{FF2B5EF4-FFF2-40B4-BE49-F238E27FC236}">
                <a16:creationId xmlns:a16="http://schemas.microsoft.com/office/drawing/2014/main" id="{EA87CEE5-134F-0F7A-0609-02952E6D3D72}"/>
              </a:ext>
            </a:extLst>
          </p:cNvPr>
          <p:cNvSpPr/>
          <p:nvPr/>
        </p:nvSpPr>
        <p:spPr>
          <a:xfrm>
            <a:off x="2803357" y="505325"/>
            <a:ext cx="7628021" cy="2462009"/>
          </a:xfrm>
          <a:prstGeom prst="chord">
            <a:avLst>
              <a:gd name="adj1" fmla="val 21298694"/>
              <a:gd name="adj2" fmla="val 1620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পূর্বের</a:t>
            </a:r>
            <a:r>
              <a:rPr lang="en-US" sz="2800" dirty="0"/>
              <a:t> </a:t>
            </a:r>
            <a:r>
              <a:rPr lang="en-US" sz="2800" dirty="0" err="1"/>
              <a:t>পাঠ</a:t>
            </a:r>
            <a:endParaRPr lang="en-US" sz="2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D699A6-E2D1-4A47-B15D-DD89814AEA28}"/>
              </a:ext>
            </a:extLst>
          </p:cNvPr>
          <p:cNvSpPr/>
          <p:nvPr/>
        </p:nvSpPr>
        <p:spPr>
          <a:xfrm>
            <a:off x="469232" y="2967335"/>
            <a:ext cx="10202779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কবি</a:t>
            </a:r>
            <a:r>
              <a:rPr lang="en-US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কেন</a:t>
            </a:r>
            <a:r>
              <a:rPr lang="en-US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এ </a:t>
            </a:r>
            <a:r>
              <a:rPr lang="en-US" sz="4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দেশেই</a:t>
            </a:r>
            <a:r>
              <a:rPr lang="en-US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মরতে</a:t>
            </a:r>
            <a:r>
              <a:rPr lang="en-US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চান</a:t>
            </a:r>
            <a:r>
              <a:rPr lang="en-US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?</a:t>
            </a:r>
          </a:p>
          <a:p>
            <a:r>
              <a:rPr lang="en-US" sz="4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মা</a:t>
            </a:r>
            <a:r>
              <a:rPr lang="en-US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ডাক</a:t>
            </a:r>
            <a:r>
              <a:rPr lang="en-US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কেন</a:t>
            </a:r>
            <a:r>
              <a:rPr lang="en-US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এত</a:t>
            </a:r>
            <a:r>
              <a:rPr lang="en-US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ভালো</a:t>
            </a:r>
            <a:r>
              <a:rPr lang="en-US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লাগে</a:t>
            </a:r>
            <a:r>
              <a:rPr lang="en-US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?</a:t>
            </a:r>
            <a:endParaRPr lang="en-US" sz="4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0561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ardrop 1">
            <a:extLst>
              <a:ext uri="{FF2B5EF4-FFF2-40B4-BE49-F238E27FC236}">
                <a16:creationId xmlns:a16="http://schemas.microsoft.com/office/drawing/2014/main" id="{C99390CC-BF3D-D495-F220-CE618A006067}"/>
              </a:ext>
            </a:extLst>
          </p:cNvPr>
          <p:cNvSpPr/>
          <p:nvPr/>
        </p:nvSpPr>
        <p:spPr>
          <a:xfrm>
            <a:off x="3777915" y="601579"/>
            <a:ext cx="5281863" cy="1155032"/>
          </a:xfrm>
          <a:prstGeom prst="teardro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আগের</a:t>
            </a:r>
            <a:r>
              <a:rPr lang="en-US" sz="3200" dirty="0"/>
              <a:t> </a:t>
            </a:r>
            <a:r>
              <a:rPr lang="en-US" sz="3200" dirty="0" err="1"/>
              <a:t>চরণ</a:t>
            </a:r>
            <a:r>
              <a:rPr lang="en-US" sz="3200" dirty="0"/>
              <a:t> </a:t>
            </a:r>
            <a:r>
              <a:rPr lang="en-US" sz="3200" dirty="0" err="1"/>
              <a:t>লিখি</a:t>
            </a:r>
            <a:endParaRPr lang="en-US" sz="3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986EE1C-D2CE-47E0-7F98-B46AF7ED2B50}"/>
              </a:ext>
            </a:extLst>
          </p:cNvPr>
          <p:cNvSpPr/>
          <p:nvPr/>
        </p:nvSpPr>
        <p:spPr>
          <a:xfrm>
            <a:off x="565484" y="2009274"/>
            <a:ext cx="1099686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আমার</a:t>
            </a:r>
            <a:r>
              <a:rPr 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b="0" cap="none" spc="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দেশের</a:t>
            </a:r>
            <a:r>
              <a:rPr 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b="0" cap="none" spc="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মাঠের</a:t>
            </a:r>
            <a:r>
              <a:rPr 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b="0" cap="none" spc="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মাটিতে</a:t>
            </a:r>
            <a:endParaRPr lang="en-US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D0A9126-8668-A584-6621-EE6CBBB6076A}"/>
              </a:ext>
            </a:extLst>
          </p:cNvPr>
          <p:cNvSpPr/>
          <p:nvPr/>
        </p:nvSpPr>
        <p:spPr>
          <a:xfrm>
            <a:off x="2057400" y="2967335"/>
            <a:ext cx="80731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কৃষাণ</a:t>
            </a:r>
            <a:r>
              <a:rPr 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b="0" cap="none" spc="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দুপুরবেলা</a:t>
            </a:r>
            <a:endParaRPr lang="en-US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74A5CB-D192-8B82-FC26-4AFD8793F96D}"/>
              </a:ext>
            </a:extLst>
          </p:cNvPr>
          <p:cNvSpPr txBox="1"/>
          <p:nvPr/>
        </p:nvSpPr>
        <p:spPr>
          <a:xfrm>
            <a:off x="1828800" y="4199021"/>
            <a:ext cx="7110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ক্লান্তি</a:t>
            </a:r>
            <a:r>
              <a:rPr lang="en-US" sz="4000" dirty="0"/>
              <a:t> </a:t>
            </a:r>
            <a:r>
              <a:rPr lang="en-US" sz="4000" dirty="0" err="1"/>
              <a:t>নাশিতে</a:t>
            </a:r>
            <a:r>
              <a:rPr lang="en-US" sz="4000" dirty="0"/>
              <a:t> </a:t>
            </a:r>
            <a:r>
              <a:rPr lang="en-US" sz="4000" dirty="0" err="1"/>
              <a:t>কন্ঠে</a:t>
            </a:r>
            <a:r>
              <a:rPr lang="en-US" sz="4000" dirty="0"/>
              <a:t> </a:t>
            </a:r>
            <a:r>
              <a:rPr lang="en-US" sz="4000" dirty="0" err="1"/>
              <a:t>যে</a:t>
            </a:r>
            <a:r>
              <a:rPr lang="en-US" sz="4000" dirty="0"/>
              <a:t> </a:t>
            </a:r>
            <a:r>
              <a:rPr lang="en-US" sz="4000" dirty="0" err="1"/>
              <a:t>তার</a:t>
            </a:r>
            <a:endParaRPr lang="en-US"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3F9AD7-4DDC-59BE-9BD8-1228D550BB5C}"/>
              </a:ext>
            </a:extLst>
          </p:cNvPr>
          <p:cNvSpPr txBox="1"/>
          <p:nvPr/>
        </p:nvSpPr>
        <p:spPr>
          <a:xfrm>
            <a:off x="1913021" y="5570621"/>
            <a:ext cx="6617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সুর</a:t>
            </a:r>
            <a:r>
              <a:rPr lang="en-US" sz="4000" dirty="0"/>
              <a:t>  </a:t>
            </a:r>
            <a:r>
              <a:rPr lang="en-US" sz="4000" dirty="0" err="1"/>
              <a:t>লয়ে</a:t>
            </a:r>
            <a:r>
              <a:rPr lang="en-US" sz="4000" dirty="0"/>
              <a:t> </a:t>
            </a:r>
            <a:r>
              <a:rPr lang="en-US" sz="4000" dirty="0" err="1"/>
              <a:t>করে</a:t>
            </a:r>
            <a:r>
              <a:rPr lang="en-US" sz="4000" dirty="0"/>
              <a:t> </a:t>
            </a:r>
            <a:r>
              <a:rPr lang="en-US" sz="4000" dirty="0" err="1"/>
              <a:t>খেলা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49309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29428-B686-E1B9-F385-B7CF00B065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ardrop 1">
            <a:extLst>
              <a:ext uri="{FF2B5EF4-FFF2-40B4-BE49-F238E27FC236}">
                <a16:creationId xmlns:a16="http://schemas.microsoft.com/office/drawing/2014/main" id="{E0258832-44BB-0830-5663-24BB519F1108}"/>
              </a:ext>
            </a:extLst>
          </p:cNvPr>
          <p:cNvSpPr/>
          <p:nvPr/>
        </p:nvSpPr>
        <p:spPr>
          <a:xfrm>
            <a:off x="836194" y="700064"/>
            <a:ext cx="8771021" cy="1155032"/>
          </a:xfrm>
          <a:prstGeom prst="teardro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আগের</a:t>
            </a:r>
            <a:r>
              <a:rPr lang="en-US" sz="3200" dirty="0"/>
              <a:t> </a:t>
            </a:r>
            <a:r>
              <a:rPr lang="en-US" sz="3200" dirty="0" err="1"/>
              <a:t>চরণ</a:t>
            </a:r>
            <a:r>
              <a:rPr lang="en-US" sz="3200" dirty="0"/>
              <a:t> </a:t>
            </a:r>
            <a:r>
              <a:rPr lang="en-US" sz="3200" dirty="0" err="1"/>
              <a:t>লিখি</a:t>
            </a:r>
            <a:r>
              <a:rPr lang="en-US" sz="3200" dirty="0"/>
              <a:t> ( </a:t>
            </a:r>
            <a:r>
              <a:rPr lang="en-US" sz="3200" dirty="0" err="1"/>
              <a:t>আবার</a:t>
            </a:r>
            <a:r>
              <a:rPr lang="en-US" sz="3200" dirty="0"/>
              <a:t> 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CC3C572-8ADC-B947-115A-1219EFD6B2FA}"/>
              </a:ext>
            </a:extLst>
          </p:cNvPr>
          <p:cNvSpPr/>
          <p:nvPr/>
        </p:nvSpPr>
        <p:spPr>
          <a:xfrm>
            <a:off x="565484" y="2009274"/>
            <a:ext cx="1099686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আমার</a:t>
            </a:r>
            <a:r>
              <a:rPr 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b="0" cap="none" spc="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দেশের</a:t>
            </a:r>
            <a:r>
              <a:rPr 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b="0" cap="none" spc="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মাঠের</a:t>
            </a:r>
            <a:r>
              <a:rPr 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b="0" cap="none" spc="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মাটিতে</a:t>
            </a:r>
            <a:endParaRPr lang="en-US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0D2C7B-5882-56DD-148B-173213435045}"/>
              </a:ext>
            </a:extLst>
          </p:cNvPr>
          <p:cNvSpPr/>
          <p:nvPr/>
        </p:nvSpPr>
        <p:spPr>
          <a:xfrm>
            <a:off x="2057400" y="2967335"/>
            <a:ext cx="80731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কৃষাণ</a:t>
            </a:r>
            <a:r>
              <a:rPr 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b="0" cap="none" spc="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দুপুরবেলা</a:t>
            </a:r>
            <a:endParaRPr lang="en-US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C2DC9D-DE40-F48C-00DD-91A2EDD21185}"/>
              </a:ext>
            </a:extLst>
          </p:cNvPr>
          <p:cNvSpPr txBox="1"/>
          <p:nvPr/>
        </p:nvSpPr>
        <p:spPr>
          <a:xfrm>
            <a:off x="1828800" y="4199021"/>
            <a:ext cx="7110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ক্লান্তি</a:t>
            </a:r>
            <a:r>
              <a:rPr lang="en-US" sz="4000" dirty="0"/>
              <a:t> </a:t>
            </a:r>
            <a:r>
              <a:rPr lang="en-US" sz="4000" dirty="0" err="1"/>
              <a:t>নাশিতে</a:t>
            </a:r>
            <a:r>
              <a:rPr lang="en-US" sz="4000" dirty="0"/>
              <a:t> </a:t>
            </a:r>
            <a:r>
              <a:rPr lang="en-US" sz="4000" dirty="0" err="1"/>
              <a:t>কন্ঠে</a:t>
            </a:r>
            <a:r>
              <a:rPr lang="en-US" sz="4000" dirty="0"/>
              <a:t> </a:t>
            </a:r>
            <a:r>
              <a:rPr lang="en-US" sz="4000" dirty="0" err="1"/>
              <a:t>যে</a:t>
            </a:r>
            <a:r>
              <a:rPr lang="en-US" sz="4000" dirty="0"/>
              <a:t> </a:t>
            </a:r>
            <a:r>
              <a:rPr lang="en-US" sz="4000" dirty="0" err="1"/>
              <a:t>তার</a:t>
            </a:r>
            <a:endParaRPr lang="en-US"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F3A837-45AA-677C-EA5B-2840557CDA3F}"/>
              </a:ext>
            </a:extLst>
          </p:cNvPr>
          <p:cNvSpPr txBox="1"/>
          <p:nvPr/>
        </p:nvSpPr>
        <p:spPr>
          <a:xfrm>
            <a:off x="1913021" y="5570621"/>
            <a:ext cx="6617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সুর</a:t>
            </a:r>
            <a:r>
              <a:rPr lang="en-US" sz="4000" dirty="0"/>
              <a:t>  </a:t>
            </a:r>
            <a:r>
              <a:rPr lang="en-US" sz="4000" dirty="0" err="1"/>
              <a:t>লয়ে</a:t>
            </a:r>
            <a:r>
              <a:rPr lang="en-US" sz="4000" dirty="0"/>
              <a:t> </a:t>
            </a:r>
            <a:r>
              <a:rPr lang="en-US" sz="4000" dirty="0" err="1"/>
              <a:t>করে</a:t>
            </a:r>
            <a:r>
              <a:rPr lang="en-US" sz="4000" dirty="0"/>
              <a:t> </a:t>
            </a:r>
            <a:r>
              <a:rPr lang="en-US" sz="4000" dirty="0" err="1"/>
              <a:t>খেলা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53003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52</TotalTime>
  <Words>273</Words>
  <Application>Microsoft Office PowerPoint</Application>
  <PresentationFormat>Widescreen</PresentationFormat>
  <Paragraphs>86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Corbel</vt:lpstr>
      <vt:lpstr>Basis</vt:lpstr>
      <vt:lpstr>PowerPoint Presentation</vt:lpstr>
      <vt:lpstr>PowerPoint Presentation</vt:lpstr>
      <vt:lpstr>শিক্ষক 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dpe</dc:creator>
  <cp:lastModifiedBy>dpe</cp:lastModifiedBy>
  <cp:revision>31</cp:revision>
  <dcterms:created xsi:type="dcterms:W3CDTF">2026-04-02T15:46:43Z</dcterms:created>
  <dcterms:modified xsi:type="dcterms:W3CDTF">2026-04-03T01:14:43Z</dcterms:modified>
</cp:coreProperties>
</file>