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83" r:id="rId3"/>
    <p:sldId id="258" r:id="rId4"/>
    <p:sldId id="259" r:id="rId5"/>
    <p:sldId id="292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7" r:id="rId15"/>
    <p:sldId id="282" r:id="rId16"/>
    <p:sldId id="290" r:id="rId17"/>
    <p:sldId id="286" r:id="rId18"/>
    <p:sldId id="288" r:id="rId19"/>
    <p:sldId id="289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9173-D327-4879-808E-4657A7CDEC6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99A7A-BB04-423C-B955-00BFD28F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33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4046889" y="377457"/>
            <a:ext cx="442306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530841" y="1249602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3016708" y="1178322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7039" y="2269519"/>
            <a:ext cx="1700860" cy="136864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1777" y="2135879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1783195" y="1292215"/>
            <a:ext cx="252065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7940373" y="1444917"/>
            <a:ext cx="249306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50221" y="4483482"/>
            <a:ext cx="51440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আমেনা খাতুন</a:t>
            </a:r>
          </a:p>
          <a:p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</a:p>
          <a:p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করজগ্রাম সঃ প্রাঃ বিদ্যালয়</a:t>
            </a:r>
          </a:p>
          <a:p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রাণীনগর , নওগাঁ ।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39" y="2435789"/>
            <a:ext cx="1724433" cy="185822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352403" y="4745092"/>
            <a:ext cx="39452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4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577447" y="447104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84610" y="1237511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391357" y="335852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570172" y="310339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56111" y="423682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241837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7702" y="423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786" y="423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0981" y="423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595429" y="316847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900521" y="11072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7904" y="395660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6706" y="240328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4171" y="389011"/>
            <a:ext cx="1226786" cy="122678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00521" y="1635634"/>
            <a:ext cx="11183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প্রত্যেকে দুই লাইন করে পড়,পড়ার সময় বিরাম চিহ্ন বজায় রেখে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5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3048000" y="557989"/>
            <a:ext cx="4905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95289" y="1531623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887" y="349393"/>
            <a:ext cx="1182230" cy="118223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299285" y="1843090"/>
            <a:ext cx="6000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 প্রশ্নগুলোর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4887" y="2564714"/>
            <a:ext cx="1015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১।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মহীয়সী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নারী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গল্পটি কাকে নিয়ে লেখা?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সূযোগ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না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৩।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ডাকে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রোকেয়ার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ঘুম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ভাঙত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৪।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আগে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সমাজে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প্রথা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বিদ্যমান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৫।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আগের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দিনের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মেয়েদের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২টি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2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578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4506305" y="55203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595288" y="1453919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9" y="358034"/>
            <a:ext cx="1257968" cy="109588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41417" y="2911194"/>
            <a:ext cx="10657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ভালো করে পাঠটি পড়ে আসবে ও</a:t>
            </a:r>
            <a:r>
              <a:rPr lang="en-US" sz="2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গন্ডি,অধিকার,ফুটফুটে,আত্নীয়</a:t>
            </a:r>
            <a:r>
              <a:rPr lang="en-US" sz="2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দুইটি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21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=""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13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7" r:id="rId5"/>
    <p:sldLayoutId id="2147483668" r:id="rId6"/>
    <p:sldLayoutId id="2147483669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063931" y="2563703"/>
            <a:ext cx="909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660659" y="415562"/>
            <a:ext cx="103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ও বাক্য জেনে নেইঃ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2EE88-D52C-7795-E052-EE9C57AEB1AC}"/>
              </a:ext>
            </a:extLst>
          </p:cNvPr>
          <p:cNvSpPr txBox="1"/>
          <p:nvPr/>
        </p:nvSpPr>
        <p:spPr>
          <a:xfrm>
            <a:off x="2012078" y="1277531"/>
            <a:ext cx="191715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5DB15-4A1C-AC0F-93FA-77EF44CCC11F}"/>
              </a:ext>
            </a:extLst>
          </p:cNvPr>
          <p:cNvSpPr txBox="1"/>
          <p:nvPr/>
        </p:nvSpPr>
        <p:spPr>
          <a:xfrm>
            <a:off x="5709957" y="2801915"/>
            <a:ext cx="354687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5063DE0-FEB8-E30F-8425-517E1645A99F}"/>
              </a:ext>
            </a:extLst>
          </p:cNvPr>
          <p:cNvSpPr/>
          <p:nvPr/>
        </p:nvSpPr>
        <p:spPr>
          <a:xfrm>
            <a:off x="4315463" y="1452570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D03344-B420-F49E-A9F7-C7F0DA18BA41}"/>
              </a:ext>
            </a:extLst>
          </p:cNvPr>
          <p:cNvSpPr txBox="1"/>
          <p:nvPr/>
        </p:nvSpPr>
        <p:spPr>
          <a:xfrm>
            <a:off x="1974301" y="2717787"/>
            <a:ext cx="1954927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মহীয়সী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9488EA6-F5BD-C0A5-1402-C97CEBB18B6A}"/>
              </a:ext>
            </a:extLst>
          </p:cNvPr>
          <p:cNvSpPr/>
          <p:nvPr/>
        </p:nvSpPr>
        <p:spPr>
          <a:xfrm>
            <a:off x="4315464" y="2869560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A6587-F837-6E91-9A29-E008D96A49E5}"/>
              </a:ext>
            </a:extLst>
          </p:cNvPr>
          <p:cNvSpPr txBox="1"/>
          <p:nvPr/>
        </p:nvSpPr>
        <p:spPr>
          <a:xfrm>
            <a:off x="5912392" y="1163580"/>
            <a:ext cx="1887717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F2508-FCED-DDBD-904F-B2F8ADB9E912}"/>
              </a:ext>
            </a:extLst>
          </p:cNvPr>
          <p:cNvSpPr txBox="1"/>
          <p:nvPr/>
        </p:nvSpPr>
        <p:spPr>
          <a:xfrm>
            <a:off x="2228551" y="4275157"/>
            <a:ext cx="1484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3F76AD0-D191-3DEF-02E3-F46B7AC0B5D0}"/>
              </a:ext>
            </a:extLst>
          </p:cNvPr>
          <p:cNvSpPr/>
          <p:nvPr/>
        </p:nvSpPr>
        <p:spPr>
          <a:xfrm>
            <a:off x="4314401" y="4369234"/>
            <a:ext cx="824459" cy="239842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AC22E-9D26-1A4B-96F5-0C92EF952F9D}"/>
              </a:ext>
            </a:extLst>
          </p:cNvPr>
          <p:cNvSpPr txBox="1"/>
          <p:nvPr/>
        </p:nvSpPr>
        <p:spPr>
          <a:xfrm>
            <a:off x="5868073" y="4122978"/>
            <a:ext cx="229621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3CBA7-7A81-3135-7A6D-B40DB20C9BCB}"/>
              </a:ext>
            </a:extLst>
          </p:cNvPr>
          <p:cNvSpPr txBox="1"/>
          <p:nvPr/>
        </p:nvSpPr>
        <p:spPr>
          <a:xfrm>
            <a:off x="1420848" y="4990688"/>
            <a:ext cx="951344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5A3FE6-5099-EE9C-F196-3BB4402EBF71}"/>
              </a:ext>
            </a:extLst>
          </p:cNvPr>
          <p:cNvSpPr txBox="1"/>
          <p:nvPr/>
        </p:nvSpPr>
        <p:spPr>
          <a:xfrm>
            <a:off x="1750359" y="3458221"/>
            <a:ext cx="796478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মহীয়সী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0C7ADB-D0B5-63D0-A9A5-4619DB3DDDFC}"/>
              </a:ext>
            </a:extLst>
          </p:cNvPr>
          <p:cNvSpPr txBox="1"/>
          <p:nvPr/>
        </p:nvSpPr>
        <p:spPr>
          <a:xfrm>
            <a:off x="574214" y="1926711"/>
            <a:ext cx="1110398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3" grpId="0" animBg="1"/>
      <p:bldP spid="2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16636" y="620115"/>
            <a:ext cx="1188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ভেঙে নতুন শব্দ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2316E-D886-A0CB-C6B4-40F6D3BC0FE7}"/>
              </a:ext>
            </a:extLst>
          </p:cNvPr>
          <p:cNvSpPr txBox="1"/>
          <p:nvPr/>
        </p:nvSpPr>
        <p:spPr>
          <a:xfrm>
            <a:off x="1684740" y="1583198"/>
            <a:ext cx="1442548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0B31A-2D28-8B93-0B5F-F04E1CCE33D4}"/>
              </a:ext>
            </a:extLst>
          </p:cNvPr>
          <p:cNvSpPr txBox="1"/>
          <p:nvPr/>
        </p:nvSpPr>
        <p:spPr>
          <a:xfrm>
            <a:off x="3662603" y="1537631"/>
            <a:ext cx="1021202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7D316E-D510-DE42-3E1D-794A1A756143}"/>
              </a:ext>
            </a:extLst>
          </p:cNvPr>
          <p:cNvSpPr txBox="1"/>
          <p:nvPr/>
        </p:nvSpPr>
        <p:spPr>
          <a:xfrm>
            <a:off x="5020705" y="1582219"/>
            <a:ext cx="1021203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E2124-1B31-8AED-42EA-A1A06C8FD21E}"/>
              </a:ext>
            </a:extLst>
          </p:cNvPr>
          <p:cNvSpPr txBox="1"/>
          <p:nvPr/>
        </p:nvSpPr>
        <p:spPr>
          <a:xfrm>
            <a:off x="6346802" y="1598271"/>
            <a:ext cx="891312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8C4F1-B195-5413-048F-1701AEA20E64}"/>
              </a:ext>
            </a:extLst>
          </p:cNvPr>
          <p:cNvSpPr txBox="1"/>
          <p:nvPr/>
        </p:nvSpPr>
        <p:spPr>
          <a:xfrm>
            <a:off x="1579995" y="2582408"/>
            <a:ext cx="154729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07FC1-6378-BFA1-A928-D3BE695B43F7}"/>
              </a:ext>
            </a:extLst>
          </p:cNvPr>
          <p:cNvSpPr txBox="1"/>
          <p:nvPr/>
        </p:nvSpPr>
        <p:spPr>
          <a:xfrm>
            <a:off x="3701792" y="3523407"/>
            <a:ext cx="1023008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9A861-EC00-0535-F07C-3657BE58F796}"/>
              </a:ext>
            </a:extLst>
          </p:cNvPr>
          <p:cNvSpPr txBox="1"/>
          <p:nvPr/>
        </p:nvSpPr>
        <p:spPr>
          <a:xfrm>
            <a:off x="5132253" y="3518742"/>
            <a:ext cx="96374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13D20-E7A8-BD1F-33A0-69F2569BC339}"/>
              </a:ext>
            </a:extLst>
          </p:cNvPr>
          <p:cNvSpPr txBox="1"/>
          <p:nvPr/>
        </p:nvSpPr>
        <p:spPr>
          <a:xfrm>
            <a:off x="6319904" y="3518742"/>
            <a:ext cx="1125926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3D866-B7AD-323F-7335-DE588236995E}"/>
              </a:ext>
            </a:extLst>
          </p:cNvPr>
          <p:cNvSpPr txBox="1"/>
          <p:nvPr/>
        </p:nvSpPr>
        <p:spPr>
          <a:xfrm>
            <a:off x="7919136" y="2456596"/>
            <a:ext cx="1697173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আনন্দ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DA2480-1147-7159-61D4-271A02C18BE8}"/>
              </a:ext>
            </a:extLst>
          </p:cNvPr>
          <p:cNvSpPr txBox="1"/>
          <p:nvPr/>
        </p:nvSpPr>
        <p:spPr>
          <a:xfrm>
            <a:off x="3688556" y="4524020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CD71A-8EEA-936A-57C0-71BFD7B1A1D3}"/>
              </a:ext>
            </a:extLst>
          </p:cNvPr>
          <p:cNvSpPr txBox="1"/>
          <p:nvPr/>
        </p:nvSpPr>
        <p:spPr>
          <a:xfrm>
            <a:off x="3743875" y="2538269"/>
            <a:ext cx="980925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FE5594-D457-4F6A-3909-733383C0FE74}"/>
              </a:ext>
            </a:extLst>
          </p:cNvPr>
          <p:cNvSpPr txBox="1"/>
          <p:nvPr/>
        </p:nvSpPr>
        <p:spPr>
          <a:xfrm>
            <a:off x="7804234" y="1528471"/>
            <a:ext cx="159010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ক্লাস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E0AB5-AC03-5449-26D3-7D48DEAFB010}"/>
              </a:ext>
            </a:extLst>
          </p:cNvPr>
          <p:cNvSpPr txBox="1"/>
          <p:nvPr/>
        </p:nvSpPr>
        <p:spPr>
          <a:xfrm>
            <a:off x="1502093" y="3518742"/>
            <a:ext cx="1703095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5FA8A1-6947-868E-C1AF-0C025919263D}"/>
              </a:ext>
            </a:extLst>
          </p:cNvPr>
          <p:cNvSpPr txBox="1"/>
          <p:nvPr/>
        </p:nvSpPr>
        <p:spPr>
          <a:xfrm>
            <a:off x="6476184" y="4515273"/>
            <a:ext cx="81336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ধ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357E1D-A484-B8CC-3358-A66AEE03ACBC}"/>
              </a:ext>
            </a:extLst>
          </p:cNvPr>
          <p:cNvSpPr txBox="1"/>
          <p:nvPr/>
        </p:nvSpPr>
        <p:spPr>
          <a:xfrm>
            <a:off x="8105567" y="4506528"/>
            <a:ext cx="1422713" cy="54071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1178158" y="4455076"/>
            <a:ext cx="2235295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6A72A1-FB09-3CF9-2761-A5698E078853}"/>
              </a:ext>
            </a:extLst>
          </p:cNvPr>
          <p:cNvSpPr txBox="1"/>
          <p:nvPr/>
        </p:nvSpPr>
        <p:spPr>
          <a:xfrm>
            <a:off x="5112721" y="2582408"/>
            <a:ext cx="929187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70CD77-16E2-BF6F-F8F9-8F0B7B44EA24}"/>
              </a:ext>
            </a:extLst>
          </p:cNvPr>
          <p:cNvSpPr txBox="1"/>
          <p:nvPr/>
        </p:nvSpPr>
        <p:spPr>
          <a:xfrm>
            <a:off x="6411950" y="2593134"/>
            <a:ext cx="844447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28F8B5-4064-5F4F-3178-782129AFEFDF}"/>
              </a:ext>
            </a:extLst>
          </p:cNvPr>
          <p:cNvSpPr txBox="1"/>
          <p:nvPr/>
        </p:nvSpPr>
        <p:spPr>
          <a:xfrm>
            <a:off x="8111024" y="3496651"/>
            <a:ext cx="1334622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DA2480-1147-7159-61D4-271A02C18BE8}"/>
              </a:ext>
            </a:extLst>
          </p:cNvPr>
          <p:cNvSpPr txBox="1"/>
          <p:nvPr/>
        </p:nvSpPr>
        <p:spPr>
          <a:xfrm>
            <a:off x="4999903" y="4542401"/>
            <a:ext cx="1036244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1164622" y="5219425"/>
            <a:ext cx="2235295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3607152" y="5263023"/>
            <a:ext cx="107665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4984047" y="5280980"/>
            <a:ext cx="107665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6360942" y="5298937"/>
            <a:ext cx="1076653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7FEEE1-4041-CAC9-C387-7960B0CB802B}"/>
              </a:ext>
            </a:extLst>
          </p:cNvPr>
          <p:cNvSpPr txBox="1"/>
          <p:nvPr/>
        </p:nvSpPr>
        <p:spPr>
          <a:xfrm>
            <a:off x="8007165" y="5272286"/>
            <a:ext cx="1609144" cy="523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5" grpId="0" animBg="1"/>
      <p:bldP spid="36" grpId="0" animBg="1"/>
      <p:bldP spid="37" grpId="0" animBg="1"/>
      <p:bldP spid="40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753960" y="620598"/>
            <a:ext cx="92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 জেনে নেই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D1275-7DE3-947A-A540-E3FB049E972C}"/>
              </a:ext>
            </a:extLst>
          </p:cNvPr>
          <p:cNvSpPr txBox="1"/>
          <p:nvPr/>
        </p:nvSpPr>
        <p:spPr>
          <a:xfrm>
            <a:off x="3160532" y="1598630"/>
            <a:ext cx="178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94B95-1514-CE1A-B895-6307107C5D5E}"/>
              </a:ext>
            </a:extLst>
          </p:cNvPr>
          <p:cNvSpPr txBox="1"/>
          <p:nvPr/>
        </p:nvSpPr>
        <p:spPr>
          <a:xfrm>
            <a:off x="5923225" y="1655386"/>
            <a:ext cx="175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42D65-93AF-1FEA-BFE5-88D80304CEE5}"/>
              </a:ext>
            </a:extLst>
          </p:cNvPr>
          <p:cNvSpPr txBox="1"/>
          <p:nvPr/>
        </p:nvSpPr>
        <p:spPr>
          <a:xfrm>
            <a:off x="2808888" y="2909406"/>
            <a:ext cx="249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BDE92-7022-6C4C-1E7C-D0E87C2A7C98}"/>
              </a:ext>
            </a:extLst>
          </p:cNvPr>
          <p:cNvSpPr txBox="1"/>
          <p:nvPr/>
        </p:nvSpPr>
        <p:spPr>
          <a:xfrm>
            <a:off x="5777170" y="2916539"/>
            <a:ext cx="2857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E3C48-3A48-A0EE-02B2-188324704D01}"/>
              </a:ext>
            </a:extLst>
          </p:cNvPr>
          <p:cNvSpPr txBox="1"/>
          <p:nvPr/>
        </p:nvSpPr>
        <p:spPr>
          <a:xfrm>
            <a:off x="2983491" y="2226847"/>
            <a:ext cx="217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48A26-AFBE-F111-BBFB-FCC9DD2406B5}"/>
              </a:ext>
            </a:extLst>
          </p:cNvPr>
          <p:cNvSpPr txBox="1"/>
          <p:nvPr/>
        </p:nvSpPr>
        <p:spPr>
          <a:xfrm>
            <a:off x="5964430" y="2350299"/>
            <a:ext cx="1486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7E3CED-9BFE-778A-7E89-C407AFCFE4A8}"/>
              </a:ext>
            </a:extLst>
          </p:cNvPr>
          <p:cNvSpPr/>
          <p:nvPr/>
        </p:nvSpPr>
        <p:spPr>
          <a:xfrm>
            <a:off x="5113422" y="186892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10AD6A-C253-EF75-228A-8C4695709D52}"/>
              </a:ext>
            </a:extLst>
          </p:cNvPr>
          <p:cNvSpPr/>
          <p:nvPr/>
        </p:nvSpPr>
        <p:spPr>
          <a:xfrm>
            <a:off x="5113422" y="247228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35C028A-9A4C-ABA7-8FF0-A0D0BA169F37}"/>
              </a:ext>
            </a:extLst>
          </p:cNvPr>
          <p:cNvSpPr/>
          <p:nvPr/>
        </p:nvSpPr>
        <p:spPr>
          <a:xfrm>
            <a:off x="5113422" y="3088576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A3FAE-0F45-6FAC-2F6F-E24290555336}"/>
              </a:ext>
            </a:extLst>
          </p:cNvPr>
          <p:cNvSpPr txBox="1"/>
          <p:nvPr/>
        </p:nvSpPr>
        <p:spPr>
          <a:xfrm>
            <a:off x="3051430" y="3557884"/>
            <a:ext cx="230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C083B5-E036-CB60-9833-35435B932749}"/>
              </a:ext>
            </a:extLst>
          </p:cNvPr>
          <p:cNvSpPr txBox="1"/>
          <p:nvPr/>
        </p:nvSpPr>
        <p:spPr>
          <a:xfrm>
            <a:off x="5561254" y="3611451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699506-4923-A934-2322-A4D1E4E60D18}"/>
              </a:ext>
            </a:extLst>
          </p:cNvPr>
          <p:cNvSpPr/>
          <p:nvPr/>
        </p:nvSpPr>
        <p:spPr>
          <a:xfrm>
            <a:off x="5150674" y="3782020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430D61-D5A2-7F74-91ED-442977DBDDDF}"/>
              </a:ext>
            </a:extLst>
          </p:cNvPr>
          <p:cNvSpPr txBox="1"/>
          <p:nvPr/>
        </p:nvSpPr>
        <p:spPr>
          <a:xfrm>
            <a:off x="2756341" y="4271401"/>
            <a:ext cx="240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b="1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589BBFA-C01D-B87D-76EB-90030EDDC0E8}"/>
              </a:ext>
            </a:extLst>
          </p:cNvPr>
          <p:cNvSpPr/>
          <p:nvPr/>
        </p:nvSpPr>
        <p:spPr>
          <a:xfrm>
            <a:off x="5150674" y="4476932"/>
            <a:ext cx="895664" cy="1572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FD8C4-5812-312A-F2C0-069C6E02BC80}"/>
              </a:ext>
            </a:extLst>
          </p:cNvPr>
          <p:cNvSpPr txBox="1"/>
          <p:nvPr/>
        </p:nvSpPr>
        <p:spPr>
          <a:xfrm>
            <a:off x="5414037" y="4306364"/>
            <a:ext cx="229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4721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018903" y="376803"/>
            <a:ext cx="508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/>
              </a:rPr>
              <a:t>               </a:t>
            </a:r>
            <a:r>
              <a:rPr lang="en-US" sz="2800" dirty="0" smtClean="0">
                <a:latin typeface="NikoshBAN" panose="02000000000000000000"/>
              </a:rPr>
              <a:t>    </a:t>
            </a:r>
            <a:r>
              <a:rPr lang="en-US" sz="2800" b="1" dirty="0" smtClean="0">
                <a:latin typeface="NikoshBAN" panose="02000000000000000000"/>
                <a:cs typeface="NikoshBAN" panose="02000000000000000000" pitchFamily="2" charset="0"/>
              </a:rPr>
              <a:t>স</a:t>
            </a:r>
            <a:r>
              <a:rPr lang="bn-IN" sz="2800" b="1" dirty="0">
                <a:latin typeface="NikoshBAN" panose="02000000000000000000"/>
                <a:cs typeface="NikoshBAN" panose="02000000000000000000" pitchFamily="2" charset="0"/>
              </a:rPr>
              <a:t>রব</a:t>
            </a:r>
            <a:r>
              <a:rPr lang="bn-IN" sz="2800" b="1" dirty="0">
                <a:latin typeface="NikoshBAN" panose="0200000000000000000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1FF7FC-1AE6-35B7-6C33-A31F28C6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9" y="2008018"/>
            <a:ext cx="4437653" cy="28778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82AAF-0A8A-C56E-3C70-D44CDC1BDD0F}"/>
              </a:ext>
            </a:extLst>
          </p:cNvPr>
          <p:cNvSpPr txBox="1"/>
          <p:nvPr/>
        </p:nvSpPr>
        <p:spPr>
          <a:xfrm>
            <a:off x="-739406" y="900023"/>
            <a:ext cx="717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/>
              </a:rPr>
              <a:t>                  </a:t>
            </a:r>
            <a:r>
              <a:rPr lang="bn-IN" sz="2400" b="1" dirty="0">
                <a:latin typeface="NikoshBAN" panose="02000000000000000000"/>
                <a:cs typeface="NikoshBAN" panose="02000000000000000000" pitchFamily="2" charset="0"/>
              </a:rPr>
              <a:t>তোমরা মনোযোগ দিয়ে পাঠটি পড়।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319151" y="938555"/>
            <a:ext cx="65157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0" y="415571"/>
            <a:ext cx="71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>
                <a:latin typeface="NikoshBAN" panose="02000000000000000000"/>
              </a:rPr>
              <a:t>               </a:t>
            </a:r>
            <a:r>
              <a:rPr lang="bn-IN" sz="1400" b="1" dirty="0">
                <a:latin typeface="NikoshBAN" panose="02000000000000000000"/>
              </a:rPr>
              <a:t>  </a:t>
            </a:r>
            <a:r>
              <a:rPr lang="en-US" sz="1400" b="1" dirty="0">
                <a:latin typeface="NikoshBAN" panose="02000000000000000000"/>
              </a:rPr>
              <a:t>         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নীরব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41BCE5-7DCA-E44A-6883-C008E61AE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8" y="2138659"/>
            <a:ext cx="3649868" cy="2681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37C581-20EF-EBA6-713D-DC5AA144DB8E}"/>
              </a:ext>
            </a:extLst>
          </p:cNvPr>
          <p:cNvSpPr txBox="1"/>
          <p:nvPr/>
        </p:nvSpPr>
        <p:spPr>
          <a:xfrm>
            <a:off x="0" y="938791"/>
            <a:ext cx="632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/>
              </a:rPr>
              <a:t>           </a:t>
            </a:r>
            <a:r>
              <a:rPr lang="en-US" sz="1600" dirty="0" smtClean="0">
                <a:latin typeface="NikoshBAN" panose="02000000000000000000"/>
              </a:rPr>
              <a:t>  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সবাই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নীরব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পাঠ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টি পড়।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5149335" y="677181"/>
            <a:ext cx="62109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2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24" y="1843929"/>
            <a:ext cx="11665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জন করে দলে বসে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পড়,পড়ার সময় একজন অন্যজনকে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সাহায্য করবে।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1073724" y="2870528"/>
            <a:ext cx="9703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489" y="1922306"/>
            <a:ext cx="11190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প্রিয়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পড়,পড়ার সময়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1269666" y="2752961"/>
            <a:ext cx="93504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01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1047597" y="2465578"/>
            <a:ext cx="94810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স্বাধীনতা।সামাজিক বিধিনিষেদের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5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7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83295" y="1995770"/>
            <a:ext cx="1775106" cy="2759109"/>
            <a:chOff x="6454494" y="1812891"/>
            <a:chExt cx="1969194" cy="3065121"/>
          </a:xfrm>
        </p:grpSpPr>
        <p:grpSp>
          <p:nvGrpSpPr>
            <p:cNvPr id="3" name="Group 2"/>
            <p:cNvGrpSpPr/>
            <p:nvPr/>
          </p:nvGrpSpPr>
          <p:grpSpPr>
            <a:xfrm>
              <a:off x="6454495" y="1812891"/>
              <a:ext cx="1969193" cy="2581571"/>
              <a:chOff x="8139604" y="2087212"/>
              <a:chExt cx="1969193" cy="258157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39604" y="2087212"/>
                <a:ext cx="1969193" cy="2581571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139604" y="2259874"/>
                <a:ext cx="19691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chemeClr val="accent1"/>
                    </a:solidFill>
                    <a:latin typeface="NikoshBAN" panose="02000000000000000000"/>
                  </a:rPr>
                  <a:t>আমার</a:t>
                </a:r>
                <a:r>
                  <a:rPr lang="en-US" dirty="0" smtClean="0">
                    <a:solidFill>
                      <a:schemeClr val="accent1"/>
                    </a:solidFill>
                    <a:latin typeface="NikoshBAN" panose="02000000000000000000"/>
                  </a:rPr>
                  <a:t> 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NikoshBAN" panose="02000000000000000000"/>
                  </a:rPr>
                  <a:t>বাংলা</a:t>
                </a:r>
                <a:r>
                  <a:rPr lang="en-US" dirty="0" smtClean="0">
                    <a:solidFill>
                      <a:schemeClr val="accent1"/>
                    </a:solidFill>
                    <a:latin typeface="NikoshBAN" panose="02000000000000000000"/>
                  </a:rPr>
                  <a:t> </a:t>
                </a:r>
                <a:r>
                  <a:rPr lang="en-US" dirty="0" err="1" smtClean="0">
                    <a:solidFill>
                      <a:schemeClr val="accent1"/>
                    </a:solidFill>
                    <a:latin typeface="NikoshBAN" panose="02000000000000000000"/>
                  </a:rPr>
                  <a:t>বই</a:t>
                </a:r>
                <a:endParaRPr lang="en-US" dirty="0" smtClean="0">
                  <a:solidFill>
                    <a:schemeClr val="accent1"/>
                  </a:solidFill>
                  <a:latin typeface="NikoshBAN" panose="02000000000000000000"/>
                </a:endParaRPr>
              </a:p>
              <a:p>
                <a:r>
                  <a:rPr lang="en-US" dirty="0">
                    <a:latin typeface="NikoshBAN" panose="02000000000000000000"/>
                  </a:rPr>
                  <a:t> </a:t>
                </a:r>
                <a:r>
                  <a:rPr lang="en-US" dirty="0" smtClean="0">
                    <a:latin typeface="NikoshBAN" panose="02000000000000000000"/>
                  </a:rPr>
                  <a:t>    </a:t>
                </a:r>
                <a:r>
                  <a:rPr lang="en-US" sz="1400" dirty="0" err="1" smtClean="0">
                    <a:latin typeface="NikoshBAN" panose="02000000000000000000"/>
                  </a:rPr>
                  <a:t>চতুর্থ</a:t>
                </a:r>
                <a:r>
                  <a:rPr lang="en-US" sz="1400" dirty="0" smtClean="0">
                    <a:latin typeface="NikoshBAN" panose="02000000000000000000"/>
                  </a:rPr>
                  <a:t> </a:t>
                </a:r>
                <a:r>
                  <a:rPr lang="en-US" sz="1400" dirty="0" err="1" smtClean="0">
                    <a:latin typeface="NikoshBAN" panose="02000000000000000000"/>
                  </a:rPr>
                  <a:t>শ্রেণি</a:t>
                </a:r>
                <a:r>
                  <a:rPr lang="en-US" sz="1400" dirty="0" smtClean="0">
                    <a:latin typeface="NikoshBAN" panose="02000000000000000000"/>
                  </a:rPr>
                  <a:t> </a:t>
                </a:r>
                <a:endParaRPr lang="en-US" sz="1400" dirty="0">
                  <a:latin typeface="NikoshBAN" panose="02000000000000000000"/>
                </a:endParaRPr>
              </a:p>
            </p:txBody>
          </p:sp>
        </p:grp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494" y="4394462"/>
              <a:ext cx="1969193" cy="48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260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082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058649" y="595907"/>
            <a:ext cx="85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শিখনফল </a:t>
            </a:r>
            <a:r>
              <a:rPr lang="bn-IN" sz="36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51F86-E62F-EB2A-E5ED-385309140803}"/>
              </a:ext>
            </a:extLst>
          </p:cNvPr>
          <p:cNvSpPr txBox="1"/>
          <p:nvPr/>
        </p:nvSpPr>
        <p:spPr>
          <a:xfrm>
            <a:off x="191017" y="2378479"/>
            <a:ext cx="11722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১.১.২বিভিন্ন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ফলাযুক্ত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৪.১.৪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৫.১.৩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24323-5230-CD6B-EA3D-96B5E939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90" y="444532"/>
            <a:ext cx="1335693" cy="15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750850" y="4169471"/>
            <a:ext cx="9848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শুনেছ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102" y="492793"/>
            <a:ext cx="762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/>
              </a:rPr>
              <a:t>                                      </a:t>
            </a:r>
            <a:r>
              <a:rPr lang="en-US" sz="2400" b="1" i="1" dirty="0" err="1" smtClean="0">
                <a:latin typeface="NikoshBAN" panose="02000000000000000000"/>
              </a:rPr>
              <a:t>এসো</a:t>
            </a:r>
            <a:r>
              <a:rPr lang="en-US" sz="2400" b="1" i="1" dirty="0" smtClean="0">
                <a:latin typeface="NikoshBAN" panose="02000000000000000000"/>
              </a:rPr>
              <a:t> </a:t>
            </a:r>
            <a:r>
              <a:rPr lang="en-US" sz="2400" b="1" i="1" dirty="0" err="1" smtClean="0">
                <a:latin typeface="NikoshBAN" panose="02000000000000000000"/>
              </a:rPr>
              <a:t>আমরা</a:t>
            </a:r>
            <a:r>
              <a:rPr lang="en-US" sz="2400" b="1" i="1" dirty="0" smtClean="0">
                <a:latin typeface="NikoshBAN" panose="02000000000000000000"/>
              </a:rPr>
              <a:t> </a:t>
            </a:r>
            <a:r>
              <a:rPr lang="en-US" sz="2400" b="1" i="1" dirty="0" err="1" smtClean="0">
                <a:latin typeface="NikoshBAN" panose="02000000000000000000"/>
              </a:rPr>
              <a:t>একটি</a:t>
            </a:r>
            <a:r>
              <a:rPr lang="en-US" sz="2400" b="1" i="1" dirty="0" smtClean="0">
                <a:latin typeface="NikoshBAN" panose="02000000000000000000"/>
              </a:rPr>
              <a:t> </a:t>
            </a:r>
            <a:r>
              <a:rPr lang="en-US" sz="2400" b="1" i="1" dirty="0" err="1" smtClean="0">
                <a:latin typeface="NikoshBAN" panose="02000000000000000000"/>
              </a:rPr>
              <a:t>ছবি</a:t>
            </a:r>
            <a:r>
              <a:rPr lang="en-US" sz="2400" b="1" i="1" dirty="0" smtClean="0">
                <a:latin typeface="NikoshBAN" panose="02000000000000000000"/>
              </a:rPr>
              <a:t> </a:t>
            </a:r>
            <a:r>
              <a:rPr lang="en-US" sz="2400" b="1" i="1" dirty="0" err="1" smtClean="0">
                <a:latin typeface="NikoshBAN" panose="02000000000000000000"/>
              </a:rPr>
              <a:t>দেখি</a:t>
            </a:r>
            <a:r>
              <a:rPr lang="en-US" sz="2400" b="1" i="1" dirty="0" smtClean="0">
                <a:latin typeface="NikoshBAN" panose="02000000000000000000"/>
              </a:rPr>
              <a:t> </a:t>
            </a:r>
            <a:endParaRPr lang="en-US" sz="2400" b="1" i="1" dirty="0">
              <a:latin typeface="NikoshBAN" panose="02000000000000000000"/>
            </a:endParaRPr>
          </a:p>
        </p:txBody>
      </p:sp>
      <p:pic>
        <p:nvPicPr>
          <p:cNvPr id="5" name="Picture 3" descr="C:\Users\NAGPS\Downloads\Rokeya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8953" y="1262743"/>
            <a:ext cx="2100232" cy="2812869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838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GPS\Downloads\Rokeya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543" y="742022"/>
            <a:ext cx="2002971" cy="4366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4597259" y="1478158"/>
            <a:ext cx="5996713" cy="707886"/>
          </a:xfrm>
          <a:prstGeom prst="wedgeRectCallout">
            <a:avLst>
              <a:gd name="adj1" fmla="val -79378"/>
              <a:gd name="adj2" fmla="val 33538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7260" y="2290038"/>
            <a:ext cx="5996713" cy="1015663"/>
          </a:xfrm>
          <a:prstGeom prst="wedgeRectCallout">
            <a:avLst>
              <a:gd name="adj1" fmla="val -76993"/>
              <a:gd name="adj2" fmla="val -2226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১৯০৯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করেন।বিদ্যালয়টি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7260" y="3513690"/>
            <a:ext cx="5996713" cy="707886"/>
          </a:xfrm>
          <a:prstGeom prst="wedgeRectCallout">
            <a:avLst>
              <a:gd name="adj1" fmla="val -79979"/>
              <a:gd name="adj2" fmla="val -167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7261" y="4429565"/>
            <a:ext cx="5996713" cy="707886"/>
          </a:xfrm>
          <a:prstGeom prst="wedgeRectCallout">
            <a:avLst>
              <a:gd name="adj1" fmla="val -79175"/>
              <a:gd name="adj2" fmla="val -1677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৯ই 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2177" y="589334"/>
            <a:ext cx="619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       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বেগম</a:t>
            </a:r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রোকেয়া</a:t>
            </a:r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সম্পর্কে</a:t>
            </a:r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আরো</a:t>
            </a:r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জেনে</a:t>
            </a:r>
            <a:r>
              <a:rPr lang="en-US" sz="2800" b="1" u="sng" dirty="0" smtClean="0">
                <a:latin typeface="NikoshBAN" panose="02000000000000000000"/>
                <a:cs typeface="Nikosh" panose="02000000000000000000" pitchFamily="2" charset="0"/>
              </a:rPr>
              <a:t> </a:t>
            </a:r>
            <a:r>
              <a:rPr lang="en-US" sz="2800" b="1" u="sng" dirty="0" err="1" smtClean="0">
                <a:latin typeface="NikoshBAN" panose="02000000000000000000"/>
                <a:cs typeface="Nikosh" panose="02000000000000000000" pitchFamily="2" charset="0"/>
              </a:rPr>
              <a:t>নেইঃ</a:t>
            </a:r>
            <a:endParaRPr lang="en-US" sz="2800" b="1" u="sng" dirty="0">
              <a:latin typeface="NikoshBAN" panose="0200000000000000000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642759" y="591677"/>
            <a:ext cx="977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545DE-C5C9-69B1-15D7-2D8B1101F154}"/>
              </a:ext>
            </a:extLst>
          </p:cNvPr>
          <p:cNvSpPr txBox="1"/>
          <p:nvPr/>
        </p:nvSpPr>
        <p:spPr>
          <a:xfrm>
            <a:off x="642759" y="4851266"/>
            <a:ext cx="10002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মহীয়সী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পাঠ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১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2777" y="1455276"/>
            <a:ext cx="2019659" cy="3296287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805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1809312" y="447721"/>
            <a:ext cx="839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সংযোগ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305A3-33EF-9FF7-544B-C8C85186E8B0}"/>
              </a:ext>
            </a:extLst>
          </p:cNvPr>
          <p:cNvSpPr txBox="1"/>
          <p:nvPr/>
        </p:nvSpPr>
        <p:spPr>
          <a:xfrm>
            <a:off x="1256319" y="4912622"/>
            <a:ext cx="883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৯৪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 ।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64646" y="1622042"/>
            <a:ext cx="4899266" cy="2936075"/>
            <a:chOff x="3464646" y="1622042"/>
            <a:chExt cx="4899266" cy="293607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839" y="1622042"/>
              <a:ext cx="2930073" cy="285968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464646" y="1622042"/>
              <a:ext cx="1969193" cy="2936075"/>
              <a:chOff x="3464646" y="1622042"/>
              <a:chExt cx="1969193" cy="29360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464646" y="1622042"/>
                <a:ext cx="1969193" cy="2581571"/>
                <a:chOff x="8139604" y="2087212"/>
                <a:chExt cx="1969193" cy="2581571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39604" y="2087212"/>
                  <a:ext cx="1969193" cy="2581571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8139604" y="2259874"/>
                  <a:ext cx="196919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chemeClr val="accent1"/>
                      </a:solidFill>
                      <a:latin typeface="NikoshBAN" panose="02000000000000000000"/>
                    </a:rPr>
                    <a:t>আমার</a:t>
                  </a:r>
                  <a:r>
                    <a:rPr lang="en-US" dirty="0" smtClean="0">
                      <a:solidFill>
                        <a:schemeClr val="accent1"/>
                      </a:solidFill>
                      <a:latin typeface="NikoshBAN" panose="02000000000000000000"/>
                    </a:rPr>
                    <a:t> </a:t>
                  </a:r>
                  <a:r>
                    <a:rPr lang="en-US" dirty="0" err="1" smtClean="0">
                      <a:solidFill>
                        <a:schemeClr val="accent1"/>
                      </a:solidFill>
                      <a:latin typeface="NikoshBAN" panose="02000000000000000000"/>
                    </a:rPr>
                    <a:t>বাংলা</a:t>
                  </a:r>
                  <a:r>
                    <a:rPr lang="en-US" dirty="0" smtClean="0">
                      <a:solidFill>
                        <a:schemeClr val="accent1"/>
                      </a:solidFill>
                      <a:latin typeface="NikoshBAN" panose="02000000000000000000"/>
                    </a:rPr>
                    <a:t> </a:t>
                  </a:r>
                  <a:r>
                    <a:rPr lang="en-US" dirty="0" err="1" smtClean="0">
                      <a:solidFill>
                        <a:schemeClr val="accent1"/>
                      </a:solidFill>
                      <a:latin typeface="NikoshBAN" panose="02000000000000000000"/>
                    </a:rPr>
                    <a:t>বই</a:t>
                  </a:r>
                  <a:endParaRPr lang="en-US" dirty="0" smtClean="0">
                    <a:solidFill>
                      <a:schemeClr val="accent1"/>
                    </a:solidFill>
                    <a:latin typeface="NikoshBAN" panose="02000000000000000000"/>
                  </a:endParaRPr>
                </a:p>
                <a:p>
                  <a:r>
                    <a:rPr lang="en-US" dirty="0">
                      <a:latin typeface="NikoshBAN" panose="02000000000000000000"/>
                    </a:rPr>
                    <a:t> </a:t>
                  </a:r>
                  <a:r>
                    <a:rPr lang="en-US" dirty="0" smtClean="0">
                      <a:latin typeface="NikoshBAN" panose="02000000000000000000"/>
                    </a:rPr>
                    <a:t>    </a:t>
                  </a:r>
                  <a:r>
                    <a:rPr lang="en-US" sz="1400" dirty="0" err="1" smtClean="0">
                      <a:latin typeface="NikoshBAN" panose="02000000000000000000"/>
                    </a:rPr>
                    <a:t>চতুর্থ</a:t>
                  </a:r>
                  <a:r>
                    <a:rPr lang="en-US" sz="1400" dirty="0" smtClean="0">
                      <a:latin typeface="NikoshBAN" panose="02000000000000000000"/>
                    </a:rPr>
                    <a:t> </a:t>
                  </a:r>
                  <a:r>
                    <a:rPr lang="en-US" sz="1400" dirty="0" err="1" smtClean="0">
                      <a:latin typeface="NikoshBAN" panose="02000000000000000000"/>
                    </a:rPr>
                    <a:t>শ্রেণি</a:t>
                  </a:r>
                  <a:r>
                    <a:rPr lang="en-US" sz="1400" dirty="0" smtClean="0">
                      <a:latin typeface="NikoshBAN" panose="02000000000000000000"/>
                    </a:rPr>
                    <a:t> </a:t>
                  </a:r>
                  <a:endParaRPr lang="en-US" sz="1400" dirty="0">
                    <a:latin typeface="NikoshBAN" panose="02000000000000000000"/>
                  </a:endParaRPr>
                </a:p>
              </p:txBody>
            </p:sp>
          </p:grpSp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4646" y="4162094"/>
                <a:ext cx="1969193" cy="3960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94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-203693" y="280245"/>
            <a:ext cx="849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-416799" y="591021"/>
            <a:ext cx="1204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পড়ছি,তোমরা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মেলাও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1D9D3-AF8D-6A19-A722-0AD4095B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1" y="2337934"/>
            <a:ext cx="3494962" cy="27043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4045610" y="1350996"/>
            <a:ext cx="74240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285F8F-3283-4FD8-AAA1-9D90B5D43984}"/>
              </a:ext>
            </a:extLst>
          </p:cNvPr>
          <p:cNvSpPr txBox="1"/>
          <p:nvPr/>
        </p:nvSpPr>
        <p:spPr>
          <a:xfrm>
            <a:off x="2099947" y="347417"/>
            <a:ext cx="8016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পাঠ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0F7E3D-AE45-159C-E2E6-A631939D5EC2}"/>
              </a:ext>
            </a:extLst>
          </p:cNvPr>
          <p:cNvSpPr txBox="1"/>
          <p:nvPr/>
        </p:nvSpPr>
        <p:spPr>
          <a:xfrm>
            <a:off x="319781" y="644094"/>
            <a:ext cx="1113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পড়ছি,তোমরা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পড়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0AAF9-5F75-8FD0-10D6-576E32D8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7" y="2171877"/>
            <a:ext cx="3297957" cy="185148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987B48-8607-1823-C052-14F647E09C17}"/>
              </a:ext>
            </a:extLst>
          </p:cNvPr>
          <p:cNvSpPr txBox="1"/>
          <p:nvPr/>
        </p:nvSpPr>
        <p:spPr>
          <a:xfrm>
            <a:off x="4208809" y="1228869"/>
            <a:ext cx="67770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কথা।সেকালে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না।তখন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অবস্থায়।সমাজে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প্রথা।অবরোধ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গণ্ডির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থাকা।শুধু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বন্দিজীবন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হতো।মেয়েদের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লেখাপড়ার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অধিকার।ছিল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স্বাধীনতা।সামাজিক বিধিনিষেদের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পারত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ফুটফুটে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শিশু।নাম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রোকেয়া।রোকেয়া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ডাকে।পাখিদের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আছে।পাখিরা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নেই।ঘরের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কথা,কারও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নিষেধ।এমনকি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না। </a:t>
            </a:r>
          </a:p>
          <a:p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এলেন।রোকেয়ার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বছর।আত্নীয়দের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কথা।কিন্তু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লুকিয়ে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হলো।কখনও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চিলেকোঠায়,কখনও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সিঁড়ির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নিচে,কখনও-বা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দরোজার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697</TotalTime>
  <Words>1621</Words>
  <Application>Microsoft Office PowerPoint</Application>
  <PresentationFormat>Widescreen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Wingdings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133</cp:revision>
  <dcterms:created xsi:type="dcterms:W3CDTF">2025-02-01T13:23:01Z</dcterms:created>
  <dcterms:modified xsi:type="dcterms:W3CDTF">2026-04-13T12:32:59Z</dcterms:modified>
</cp:coreProperties>
</file>