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9" r:id="rId2"/>
    <p:sldId id="257" r:id="rId3"/>
    <p:sldId id="260" r:id="rId4"/>
    <p:sldId id="259" r:id="rId5"/>
    <p:sldId id="279" r:id="rId6"/>
    <p:sldId id="280" r:id="rId7"/>
    <p:sldId id="281" r:id="rId8"/>
    <p:sldId id="282" r:id="rId9"/>
    <p:sldId id="283" r:id="rId10"/>
    <p:sldId id="286" r:id="rId11"/>
    <p:sldId id="288" r:id="rId12"/>
    <p:sldId id="287" r:id="rId13"/>
    <p:sldId id="284" r:id="rId14"/>
    <p:sldId id="261" r:id="rId15"/>
    <p:sldId id="262" r:id="rId16"/>
    <p:sldId id="285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73" r:id="rId28"/>
    <p:sldId id="274" r:id="rId29"/>
    <p:sldId id="275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33DBA-BF31-44C2-99DF-C8B502F5DCC4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7DC1-ADAF-4132-A04C-66DD2301E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9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8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5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1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91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9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8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81471-B43B-43C6-AA77-308E19B66AD1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6347-8192-4660-8D9E-B801F9EE37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1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EE874-52AE-4FBA-A3B1-B2AFA5D7D24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98E7-08C7-4181-8AB7-8EC4256B0C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1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C5CB3-4959-43AF-A816-896CC08B6DE0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C714-D444-4259-B782-243DDE3B9E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84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DC3EB-5288-4DA0-855F-6999E61E070B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E45-1DFE-46AD-8653-E4B24D7D7D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46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19009-D96F-4783-865F-A0087F9FF520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8506-8A87-45E0-8000-5C7687B7E6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D94A7-82B2-4F59-B902-2B3346E5D41A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D403-8566-4E6E-8618-2C7D77E58B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8B049-997D-499F-B39A-E40C24D8B32C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2651-29C6-4AF4-9C9A-6B788D361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1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1098B-949B-447B-B44E-67460650FF91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4E15-CBD0-4FE4-9515-84273A1D9D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9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FE87F-1D6F-44EC-A09E-6F0C6D1A51F8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F919-8563-46E3-A8C1-052F62BACB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0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82EE-0095-42CA-BAB4-BE286966055F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052-BF19-4DC6-8CAC-A14DF897A9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4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8AB959-28D4-4269-9F33-3F1C08DF1E79}" type="datetimeFigureOut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FD18-C193-40CB-83DE-F0ABA50BF1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505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29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31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30.xml"/><Relationship Id="rId2" Type="http://schemas.openxmlformats.org/officeDocument/2006/relationships/image" Target="../media/image3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5" Type="http://schemas.openxmlformats.org/officeDocument/2006/relationships/slide" Target="slide29.xml"/><Relationship Id="rId10" Type="http://schemas.openxmlformats.org/officeDocument/2006/relationships/image" Target="../media/image11.png"/><Relationship Id="rId19" Type="http://schemas.openxmlformats.org/officeDocument/2006/relationships/image" Target="../media/image32.jpeg"/><Relationship Id="rId4" Type="http://schemas.openxmlformats.org/officeDocument/2006/relationships/image" Target="../media/image6.png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16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33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image" Target="../media/image14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slide" Target="slide29.xml"/><Relationship Id="rId2" Type="http://schemas.openxmlformats.org/officeDocument/2006/relationships/image" Target="../media/image34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audio" Target="../media/audio1.wav"/><Relationship Id="rId15" Type="http://schemas.openxmlformats.org/officeDocument/2006/relationships/slide" Target="slide4.xml"/><Relationship Id="rId10" Type="http://schemas.openxmlformats.org/officeDocument/2006/relationships/image" Target="../media/image10.png"/><Relationship Id="rId19" Type="http://schemas.openxmlformats.org/officeDocument/2006/relationships/slide" Target="slide30.xml"/><Relationship Id="rId4" Type="http://schemas.openxmlformats.org/officeDocument/2006/relationships/image" Target="../media/image30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30.png"/><Relationship Id="rId16" Type="http://schemas.openxmlformats.org/officeDocument/2006/relationships/slide" Target="slide29.xml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30.png"/><Relationship Id="rId16" Type="http://schemas.openxmlformats.org/officeDocument/2006/relationships/slide" Target="slide29.xml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40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41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42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44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slide" Target="slide29.xml"/><Relationship Id="rId2" Type="http://schemas.openxmlformats.org/officeDocument/2006/relationships/image" Target="../media/image45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audio" Target="../media/audio1.wav"/><Relationship Id="rId15" Type="http://schemas.openxmlformats.org/officeDocument/2006/relationships/slide" Target="slide4.xml"/><Relationship Id="rId10" Type="http://schemas.openxmlformats.org/officeDocument/2006/relationships/image" Target="../media/image10.png"/><Relationship Id="rId19" Type="http://schemas.openxmlformats.org/officeDocument/2006/relationships/slide" Target="slide30.xml"/><Relationship Id="rId4" Type="http://schemas.openxmlformats.org/officeDocument/2006/relationships/image" Target="../media/image4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30.xml"/><Relationship Id="rId2" Type="http://schemas.openxmlformats.org/officeDocument/2006/relationships/image" Target="../media/image4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5" Type="http://schemas.openxmlformats.org/officeDocument/2006/relationships/slide" Target="slide29.xml"/><Relationship Id="rId10" Type="http://schemas.openxmlformats.org/officeDocument/2006/relationships/image" Target="../media/image11.png"/><Relationship Id="rId19" Type="http://schemas.openxmlformats.org/officeDocument/2006/relationships/image" Target="../media/image47.jpeg"/><Relationship Id="rId4" Type="http://schemas.openxmlformats.org/officeDocument/2006/relationships/image" Target="../media/image6.png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slide" Target="slide29.xml"/><Relationship Id="rId2" Type="http://schemas.openxmlformats.org/officeDocument/2006/relationships/image" Target="../media/image48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audio" Target="../media/audio1.wav"/><Relationship Id="rId15" Type="http://schemas.openxmlformats.org/officeDocument/2006/relationships/slide" Target="slide4.xml"/><Relationship Id="rId10" Type="http://schemas.openxmlformats.org/officeDocument/2006/relationships/image" Target="../media/image10.png"/><Relationship Id="rId19" Type="http://schemas.openxmlformats.org/officeDocument/2006/relationships/slide" Target="slide30.xml"/><Relationship Id="rId4" Type="http://schemas.openxmlformats.org/officeDocument/2006/relationships/image" Target="../media/image49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51.jpe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50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30.xml"/><Relationship Id="rId2" Type="http://schemas.openxmlformats.org/officeDocument/2006/relationships/image" Target="../media/image1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5" Type="http://schemas.openxmlformats.org/officeDocument/2006/relationships/slide" Target="slide29.xm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30.xml"/><Relationship Id="rId3" Type="http://schemas.openxmlformats.org/officeDocument/2006/relationships/image" Target="../media/image53.jpe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4.png"/><Relationship Id="rId2" Type="http://schemas.openxmlformats.org/officeDocument/2006/relationships/image" Target="../media/image52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CB5993C-E947-4F8B-8B6F-BC16A6E9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" y="32392"/>
            <a:ext cx="12155452" cy="6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AA19B8-221C-4D31-876B-17A1849757B0}"/>
              </a:ext>
            </a:extLst>
          </p:cNvPr>
          <p:cNvSpPr/>
          <p:nvPr/>
        </p:nvSpPr>
        <p:spPr>
          <a:xfrm>
            <a:off x="0" y="624083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Mahbuba</a:t>
            </a:r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 </a:t>
            </a:r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Yeasmin</a:t>
            </a:r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 * Lecturer * </a:t>
            </a:r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Burichong</a:t>
            </a:r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 </a:t>
            </a:r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Ershad</a:t>
            </a:r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yriad Hebrew" panose="01010101010101010101" pitchFamily="50" charset="-79"/>
                <a:cs typeface="Myriad Hebrew" panose="01010101010101010101" pitchFamily="50" charset="-79"/>
              </a:rPr>
              <a:t> Degree College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D41DF6-19D8-4C94-A197-D3430262AD21}"/>
              </a:ext>
            </a:extLst>
          </p:cNvPr>
          <p:cNvSpPr/>
          <p:nvPr/>
        </p:nvSpPr>
        <p:spPr>
          <a:xfrm>
            <a:off x="359965" y="4040912"/>
            <a:ext cx="6428761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ইয়াস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রশাদ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,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tumpa.cste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A2C428-3F9E-476A-9FB1-5E12E1489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9" t="982" r="5805" b="58151"/>
          <a:stretch/>
        </p:blipFill>
        <p:spPr>
          <a:xfrm>
            <a:off x="531186" y="926968"/>
            <a:ext cx="2039497" cy="1979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116BBD-2AB9-49F3-8865-58DF73BC5743}"/>
              </a:ext>
            </a:extLst>
          </p:cNvPr>
          <p:cNvGrpSpPr/>
          <p:nvPr/>
        </p:nvGrpSpPr>
        <p:grpSpPr>
          <a:xfrm>
            <a:off x="188004" y="3093698"/>
            <a:ext cx="2662398" cy="878305"/>
            <a:chOff x="7090611" y="959606"/>
            <a:chExt cx="3288631" cy="127235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435A59-EF1A-49B3-BE92-87F1D4E08F4F}"/>
                </a:ext>
              </a:extLst>
            </p:cNvPr>
            <p:cNvSpPr/>
            <p:nvPr/>
          </p:nvSpPr>
          <p:spPr>
            <a:xfrm>
              <a:off x="7090611" y="959606"/>
              <a:ext cx="3288631" cy="127235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>
                    <a:alpha val="25000"/>
                    <a:lumMod val="91000"/>
                    <a:lumOff val="9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01600" dist="63500" dir="13800000" sx="102000" sy="102000" algn="br" rotWithShape="0">
                <a:schemeClr val="bg1">
                  <a:lumMod val="50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65DA02-33B2-4F53-807F-BC5D461C2F79}"/>
                </a:ext>
              </a:extLst>
            </p:cNvPr>
            <p:cNvSpPr txBox="1"/>
            <p:nvPr/>
          </p:nvSpPr>
          <p:spPr>
            <a:xfrm>
              <a:off x="7235505" y="1267249"/>
              <a:ext cx="3077234" cy="84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্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ষ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চ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</a:t>
              </a:r>
              <a:r>
                <a:rPr lang="as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8A7C98-0582-48B0-A82E-8877438FAA94}"/>
              </a:ext>
            </a:extLst>
          </p:cNvPr>
          <p:cNvSpPr/>
          <p:nvPr/>
        </p:nvSpPr>
        <p:spPr>
          <a:xfrm>
            <a:off x="8362336" y="322869"/>
            <a:ext cx="3419168" cy="1151970"/>
          </a:xfrm>
          <a:prstGeom prst="roundRect">
            <a:avLst>
              <a:gd name="adj" fmla="val 3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alpha val="2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r>
              <a:rPr lang="bn-BD" sz="8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alpha val="2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গতম</a:t>
            </a:r>
            <a:endParaRPr lang="en-US" sz="8000" b="1" dirty="0">
              <a:ln w="9525">
                <a:solidFill>
                  <a:srgbClr val="0070C0"/>
                </a:solidFill>
                <a:prstDash val="solid"/>
              </a:ln>
              <a:solidFill>
                <a:schemeClr val="accent5">
                  <a:alpha val="2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81 -0.03264 L -1.04635 -0.0326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>
            <a:extLst>
              <a:ext uri="{FF2B5EF4-FFF2-40B4-BE49-F238E27FC236}">
                <a16:creationId xmlns:a16="http://schemas.microsoft.com/office/drawing/2014/main" id="{1D7032C9-7967-438E-95CB-A763E512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0244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CE41944-4F3C-4A9E-A47E-27851FCA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D3E30CA-04DB-4309-8066-AF3A92C14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17EF9B7-8C21-43C8-8C72-9E060052F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643B91E-DAD0-41D8-AEF9-C032F6CDA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14E0B8E-A1A2-4B41-BE99-18549CE5E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C00BFD3-B7E7-4B3C-BFA9-E591EE1DD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8BF2A8B-E862-497F-825D-C4B0C0BFF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14A393E-323C-4CD2-BA4A-0F83367BF3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BF3833C-3D60-4ACD-A804-0A73685F2D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DC35466-B5CB-443B-B851-6B7CCA8099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">
            <a:extLst>
              <a:ext uri="{FF2B5EF4-FFF2-40B4-BE49-F238E27FC236}">
                <a16:creationId xmlns:a16="http://schemas.microsoft.com/office/drawing/2014/main" id="{25C1F586-5CFE-4AB1-9DB1-6D8B5C97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09800"/>
            <a:ext cx="34766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>
            <a:extLst>
              <a:ext uri="{FF2B5EF4-FFF2-40B4-BE49-F238E27FC236}">
                <a16:creationId xmlns:a16="http://schemas.microsoft.com/office/drawing/2014/main" id="{B5F6C9DE-908E-4835-824D-E36745D5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371600"/>
            <a:ext cx="4505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D8D2B0A5-FF2A-4DDE-AEA3-6A807AF9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762001"/>
            <a:ext cx="694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‰</a:t>
            </a: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Zwii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1268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55FB2AA-8B6C-474E-9A4E-F2C6D6E9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28BBE0C-4BD6-44EC-B0EC-AB40914A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68925F9-ED1A-48C3-AD52-EFD47ED7A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54AC344-9D09-48D8-A156-FE3B4CF3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2F835FA-AA31-4786-BC0F-5D21CCE38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A34D674-4521-4E6A-BCDD-71600631D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BABCE98-6818-4A37-8002-0B7994E656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094FB00-5419-46B7-8744-A0F5E0915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34E4AC4-D6BE-43EB-9B75-D6A42726E4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6633ED1-868D-4F62-BB3C-20BE3CE09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>
            <a:extLst>
              <a:ext uri="{FF2B5EF4-FFF2-40B4-BE49-F238E27FC236}">
                <a16:creationId xmlns:a16="http://schemas.microsoft.com/office/drawing/2014/main" id="{DBA7350A-3B38-4BD9-8483-36FF79A2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1524000"/>
            <a:ext cx="8143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>
            <a:extLst>
              <a:ext uri="{FF2B5EF4-FFF2-40B4-BE49-F238E27FC236}">
                <a16:creationId xmlns:a16="http://schemas.microsoft.com/office/drawing/2014/main" id="{BFC30E8E-6306-4948-A703-31E51043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2292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C548936-EBF0-4F57-B686-2C116429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7D74D97-F76E-4C30-839D-FA4F3CB4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E6CC940-DCD9-4817-9B2A-6B1C47EA1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AB8AD87B-A197-47A5-B6F4-72D086C4A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3E2A2C2-C6BF-4709-BA3F-FAA876535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7D01D00-74E0-44A6-841B-C75D953812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1F9760C-54D0-4535-91A7-471724607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560C29A-BD28-4BA1-B7BE-E67A54993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2C64197-E47E-4825-B945-F92801F65E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0A63BB7B-831F-4B94-84AF-144F0DF590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">
            <a:extLst>
              <a:ext uri="{FF2B5EF4-FFF2-40B4-BE49-F238E27FC236}">
                <a16:creationId xmlns:a16="http://schemas.microsoft.com/office/drawing/2014/main" id="{3A8F4502-EFBD-4334-8C9C-463B4B40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8316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>
            <a:extLst>
              <a:ext uri="{FF2B5EF4-FFF2-40B4-BE49-F238E27FC236}">
                <a16:creationId xmlns:a16="http://schemas.microsoft.com/office/drawing/2014/main" id="{A1A79662-1280-4AC4-990B-2093F1CC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373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>
            <a:extLst>
              <a:ext uri="{FF2B5EF4-FFF2-40B4-BE49-F238E27FC236}">
                <a16:creationId xmlns:a16="http://schemas.microsoft.com/office/drawing/2014/main" id="{83F2DF86-BF2D-4885-A045-4B260B4F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4044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>
            <a:extLst>
              <a:ext uri="{FF2B5EF4-FFF2-40B4-BE49-F238E27FC236}">
                <a16:creationId xmlns:a16="http://schemas.microsoft.com/office/drawing/2014/main" id="{2EAC4E27-7E81-414E-91E7-3C533E80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44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</a:t>
            </a:r>
            <a:r>
              <a:rPr lang="en-US" altLang="en-US" sz="44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3316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0CA4998-7A63-4738-866D-FAC48391A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A146F4E-EE43-453A-A559-BFCE72911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F35982E-72BB-459A-BCA0-379390A5F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C31D361-A93B-4187-9CFB-4A0E645A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D65098E-11C5-48CB-831E-A10D983A0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0A4612E-4BF4-46D9-9CA6-9E2DE08A2B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6CF6A9B-3BF1-4A12-B5C0-2998CB6213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411368F-BD26-41E4-A631-DE5E0469A0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310F688-29C5-46E0-B3E7-A22320F9EC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252218A-4E37-4D2C-A740-C791DE007A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BD33E28D-2979-42DC-B920-64B01C29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9" y="1752601"/>
            <a:ext cx="7869237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fvP©yqvj wi‡qwjwU GKRb e¨w³‡K †Kvb iKg kvixwiK SzuwK ev wec` QvovB ev¯Íe AwfÁZv cÖ`vb K‡i| m¤cÖwZ ¸MjI </a:t>
            </a:r>
            <a:r>
              <a:rPr lang="en-US" altLang="en-US" sz="3600" b="1">
                <a:ea typeface="SutonnyMJ" pitchFamily="2" charset="0"/>
                <a:cs typeface="SutonnyMJ" pitchFamily="2" charset="0"/>
              </a:rPr>
              <a:t>Lively </a:t>
            </a: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bv‡g fvP©yqvj P¨vwUs mvwf©m Pvjy K‡i‡Q †hLv‡b GKwU fvP©yqvj Kÿ ev cwi‡e‡k †h †KD Zvi eÜy-evÜe I AvZ¥xq-¯^Rb‡`i wb‡q cÖ‡ek Ki‡Z cv‡i| †mLv‡b B‡”QgZ e¯Íy w`‡q mvRv‡bv, eÜy‡`i mv‡_ gvivgvwi, bvPvbvwP, Av‡e‡Mi MÖvwdK¨vj cÖKvk BZ¨vw` m¤¢e|</a:t>
            </a:r>
            <a:endParaRPr lang="en-US" altLang="en-US" b="1"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8DE595-C4CE-47B3-BC17-369B4890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71601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(Influence of Virtual Reality in everyday life)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796224CD-0D7B-4C50-A5CB-38CE76E3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2209801"/>
            <a:ext cx="2474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1. wkï wk¶vq</a:t>
            </a:r>
            <a:endParaRPr lang="en-US" altLang="en-US" sz="540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D5DC252-E5B2-4770-8CF6-67087DA4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48000"/>
            <a:ext cx="46386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1BBF620C-4F61-4D10-BF89-D0A59ABE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838201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9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E7A327B-C38B-4DD0-9F7E-E877DC2DD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0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BEF1D67-7B48-409F-8D8C-E0875A861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1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6DC10E6-AA5A-4561-ADE2-E79ED7653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2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384A5C9-C81E-496B-A220-9E2E48A00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3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750C47E-E803-4EB6-AC26-5ECE41292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4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8225214-1650-4A44-B610-3C3952A021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5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1E9F8BD-A50A-4186-B801-E735CE991C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6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5ECB046-6768-4C1B-9675-0D8F2C1610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7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2C1AF77-59A0-4786-BA21-72E8D97348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8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753B1F4-C56B-4138-871F-197F36807F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368C31D-BB5F-470B-AB9B-89DA9267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2209800"/>
            <a:ext cx="38274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2. Wv³vi‡`i cÖwk¶Y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F0809E6-FFA9-4471-A06D-5715D935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048000"/>
            <a:ext cx="47720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2B0D2A21-FE4E-42B8-B61D-4D286788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B953F23-69B7-42B5-8D2A-F345B4B06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2E3042F-EB12-4844-873E-31D0B66FD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B46F035-302E-40A3-8093-3E7F0F19F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94ECCE4-5EDF-4C1A-83BD-9E203A91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5F95554-0007-4844-8167-97E19A771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364805F-5416-4A6D-A0A6-47352B23F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E077DFA-CEC2-438B-AEEE-44F161FB3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A99D052-49D7-4667-8361-A62728A758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F327541-418D-42C7-B922-ECD955062D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BE7861C-F76A-4A6D-BE61-3D47F1FD79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A9254CCC-8174-48D0-905B-C311E4D9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1984049"/>
            <a:ext cx="4608512" cy="440120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>
                <a:latin typeface="+mn-lt"/>
                <a:ea typeface="Calibri" panose="020F0502020204030204" pitchFamily="34" charset="0"/>
                <a:cs typeface="SutonnyMJ" pitchFamily="2" charset="0"/>
              </a:rPr>
              <a:t>MIST (Minimally Invasive Surgical Trainer)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fvPz©qvj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wi‡qwjwU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wmgy‡jUi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Øviv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ev¯Í‡ei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g‡Zv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RxešÍ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gvby‡li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gwW‡Kj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wkÿv_x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©‡`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Acv‡ikb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kLv‡bv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endParaRPr lang="en-US" sz="6600" dirty="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ABF41F6B-32F9-4C9C-992F-5C04C3B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7">
            <a:hlinkClick r:id="" action="ppaction://hlinkshowjump?jump=previous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6EEDC10C-D488-44D3-A607-C5C77DB42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8">
            <a:hlinkClick r:id="" action="ppaction://hlinkshowjump?jump=fir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D79EFF42-8BB0-4989-9869-C8B99892D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9">
            <a:hlinkClick r:id="" action="ppaction://hlinkshowjump?jump=endshow">
              <a:snd r:embed="rId3" name="arrow.wav"/>
            </a:hlinkClick>
            <a:extLst>
              <a:ext uri="{FF2B5EF4-FFF2-40B4-BE49-F238E27FC236}">
                <a16:creationId xmlns:a16="http://schemas.microsoft.com/office/drawing/2014/main" id="{E42424A6-54C5-465C-B127-B726828B0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0">
            <a:hlinkClick r:id="" action="ppaction://hlinkshowjump?jump=la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8633D027-68D9-4681-BC36-8EAC2F1A9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>
            <a:hlinkClick r:id="" action="ppaction://hlinkshowjump?jump=nex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E7BA25F4-FB22-44AE-9EDA-4AE6040DF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2">
            <a:hlinkClick r:id="rId9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7C47CB3B-C80B-439A-89CD-01E716600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3">
            <a:hlinkClick r:id="rId11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028136C3-11E5-403E-8305-C0910C024F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4">
            <a:hlinkClick r:id="rId13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FDB5EED5-4E77-4DC7-B4E8-5B73EE45E2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5">
            <a:hlinkClick r:id="rId15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2DD32FCE-8E59-4CD6-B756-65B85F4127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6">
            <a:hlinkClick r:id="rId17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5774C769-6819-4007-B400-7C24D26C83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D39645-40EA-40A1-8915-F7D4A3169B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6605" y="2833783"/>
            <a:ext cx="3747072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86394312-C544-480C-A355-4107275D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2209800"/>
            <a:ext cx="39290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3. Kvi WªvBwfs cÖwk¶Y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306AA5A-B125-43E9-8235-00DB9C5C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1"/>
            <a:ext cx="3733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35942079-8CD0-4837-9C38-619EE63A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8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1C5329C1-AD9D-4D74-AE7A-2D42CA447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9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E11FDE7-4891-403F-ACBB-4104E860A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0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8DA063C-D36C-4201-9D20-24F61DDFB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1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634BDEF-9F23-408D-A367-3B4979FB7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2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B288F18-3C41-4CED-8D72-D5B9773F37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3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BF3B931-6B9A-42EC-BFC3-99586ED2CB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4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BFD14E5-D3D1-46A6-BC3F-F790CACCA8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5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C217411-26AF-4D24-B211-E2E3F876B8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6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5B2BD2F2-463B-439F-8657-914E999CC1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7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484A317-D1BE-4E15-A4D5-2B7DA91587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C5B5BD5-A7D5-40C0-833E-04533220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133600"/>
            <a:ext cx="42179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4. wegvb Pvjbvi cÖwk¶Y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>
              <a:latin typeface="Arial" panose="020B0604020202020204" pitchFamily="34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51650A4-B0EF-405F-9B5D-037492E0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5429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3703188C-E464-488D-AE46-B91B3BAA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8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C279501-8EE2-4549-B171-B54BA8E8E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9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92A149C-80E4-47EB-B32F-68A6A55ED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0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F9FD6E5-D343-4C7A-A938-7AEB4F328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1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E305EC9-AA59-45A4-BED4-B7C2C8917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2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FB7C0A8-39C9-41D3-A6EB-5D5E7D25E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3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F8E4F0F-77D1-45F6-84CB-70E60961B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34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E61CD42-46D2-41EC-8087-29EE655DB1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35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7EEA0CB-D5F1-4315-8F34-6F2DED9CF3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6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64984AD-0B77-4D43-AD7C-65603B7ED0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7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53F313D-E119-4037-A5D8-D92A1E1F02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E5BCDE5-601B-46CD-A562-430E2032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47879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78C6DA3E-58CF-4EED-A123-E3D9F14B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49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5B4E2AAD-D289-466D-AB33-E744BEDA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>
            <a:hlinkClick r:id="" action="ppaction://hlinkshowjump?jump=previous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7C6AC850-F1D4-4854-86A0-C62880AC7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>
            <a:hlinkClick r:id="" action="ppaction://hlinkshowjump?jump=fir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E7DF9D6-9947-4485-BBD5-10E03C61C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>
            <a:hlinkClick r:id="" action="ppaction://hlinkshowjump?jump=endshow">
              <a:snd r:embed="rId5" name="arrow.wav"/>
            </a:hlinkClick>
            <a:extLst>
              <a:ext uri="{FF2B5EF4-FFF2-40B4-BE49-F238E27FC236}">
                <a16:creationId xmlns:a16="http://schemas.microsoft.com/office/drawing/2014/main" id="{56869B0E-EE6F-48A5-B3D2-DDE63D340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0">
            <a:hlinkClick r:id="" action="ppaction://hlinkshowjump?jump=la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4D19C6E8-7407-4595-AC86-EBE2D61DD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1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3B34511F-3F9C-4253-A137-5FC3EBFD1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2">
            <a:hlinkClick r:id="rId11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138E1C3-D4ED-4273-AB06-247C6B69A2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3">
            <a:hlinkClick r:id="rId13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A39CD013-37E9-49D2-89BC-665ED71DA3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4">
            <a:hlinkClick r:id="rId15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CCF8B4CF-86D4-4B4D-8512-B6F70AA0E3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5">
            <a:hlinkClick r:id="rId17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7E9ED0DA-B7C0-4105-B9E6-095C17D73B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6">
            <a:hlinkClick r:id="rId19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EC47B49-5C98-40FE-9762-5BD7AF7FA9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EE5AC-E7C9-4B44-B10C-53FBD114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925514"/>
            <a:ext cx="5353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SutonnyMJ" pitchFamily="2" charset="0"/>
                <a:ea typeface="SutonnyMJ" pitchFamily="2" charset="0"/>
                <a:cs typeface="SutonnyMJ" pitchFamily="2" charset="0"/>
              </a:rPr>
              <a:t>fvPz©qvj wi‡qwjwU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(Virtual Reality)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0A26B6-C224-49E4-9565-D4C43DBD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276601"/>
            <a:ext cx="25622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irtualreality">
            <a:extLst>
              <a:ext uri="{FF2B5EF4-FFF2-40B4-BE49-F238E27FC236}">
                <a16:creationId xmlns:a16="http://schemas.microsoft.com/office/drawing/2014/main" id="{CACCEF11-B338-4892-A560-23E01931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846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123362CA-9005-4692-8504-665571D26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8148CBC-89FB-4320-98BD-5A54473F0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2238"/>
            <a:ext cx="349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1A8C090C-F8F7-4D65-9209-C099BE4A1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1" y="120650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6E54D70-7AAC-418A-80E8-5160D32F0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100014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E872E11-F25A-49FF-9B46-50CC11C7C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6F1A793-D011-4A7C-80EE-6E80821D3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36526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E80BCD5-D79E-458F-B424-491E384EC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36526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6B18DD6-709E-4EED-866B-FB99EB2BAC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6526"/>
            <a:ext cx="1096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8BA41C1-AC30-44E9-B9CE-B8DEACB6AD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36526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DBEA245-1772-4401-AB03-9711F45171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36526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>
            <a:extLst>
              <a:ext uri="{FF2B5EF4-FFF2-40B4-BE49-F238E27FC236}">
                <a16:creationId xmlns:a16="http://schemas.microsoft.com/office/drawing/2014/main" id="{D0C6F9B2-7992-47AF-8CD0-F7C14087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84140C90-A6C2-4103-B08D-01F8942C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05000"/>
            <a:ext cx="312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F9A8B1C-B498-4D78-9D84-1495F5B90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52FC485-C7B8-4822-8B95-F4B3E0F9A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C3D26AD-652F-4231-9BF7-9DCD503D3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EF97D4C-3A3D-4464-AE05-34D1AAB69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F64FC29-EBED-49FA-AEF7-7F025E91D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18F64DE-E911-4B1D-A320-6C39540C6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5FE10E3-5DF5-4413-A913-C0E47939CB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135F56F-AE80-46B8-B554-1583768262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13F26E55-BDE0-4EA4-AAE7-DFDA2C8711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675526B-B0DF-4BD9-B138-56701C4CFD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D29A1D-65A1-4C04-A91A-6CDA779CD5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2546351"/>
            <a:ext cx="5788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>
            <a:extLst>
              <a:ext uri="{FF2B5EF4-FFF2-40B4-BE49-F238E27FC236}">
                <a16:creationId xmlns:a16="http://schemas.microsoft.com/office/drawing/2014/main" id="{59B77594-5FD4-4366-A579-3DE929C1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EDCEADFE-299C-497E-8DA0-05EA91EB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828801"/>
            <a:ext cx="3095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557DEBF-16EA-463B-AD66-EEDEFA0F1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01CC434-AD50-494A-8B9D-355DE43D6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66D851A-CF3C-4364-AC50-3362E8F25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CDA4604-C1D0-45E4-A041-68216FF90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FCA485D-ED48-4051-B192-40C2DEFE7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D3D02BF-D95C-4041-91C6-9261D6425D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0A3597E-B40E-4A80-9675-3C789C605A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CB04B85-087C-40E8-ADE6-4930337E45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7544D04-23D7-49A9-8FD3-47F2ADE44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D71D802-CD9B-49F0-922E-2BFA8AE195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0A2D3-0389-4F51-B02B-F0B70EB6C7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657475"/>
            <a:ext cx="5029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A9A85E-A903-4E64-BAF0-944AA4B3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8. †Mgm ˆZwi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3A1DED2F-C83A-4396-9F27-2A31E1F0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954338"/>
            <a:ext cx="4191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ABB74120-8DF0-4875-AAC9-1EAD6EDD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7604495-398E-46D0-89C7-C7D29A22D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CEC04F7-3BBB-43AF-B6B1-0F0A84BE8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28F6320-14EE-4B08-A9C4-C68F6E386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4E77730-BF93-48BD-BEEF-E3FCBBE32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8FDAA1A-DF4C-4FC8-A44D-9750A49B7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A60FE3C-29D5-427C-B815-66AD3962B6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E35853E-D5DB-4F18-B8DE-9BDB597594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AAF2157-38D7-4339-A9B5-4717E755F9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F8EB38D-057C-4572-8A38-7BADDF5ED5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305A696-BD9A-4007-87C1-8461E04AB7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19AA34-3409-4AA7-ADB4-1FB35BF0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381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SutonnyII" pitchFamily="2" charset="0"/>
              </a:rPr>
              <a:t>9. </a:t>
            </a: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bMi Dbœq‡b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09B26C5-3578-4582-BF29-E062C684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1"/>
            <a:ext cx="44196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2609005F-BEE9-451C-8296-7618A781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176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1041A64-9E3D-4C7F-8CEF-691584EB5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48E320A-3783-4407-94BB-2990A02AC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31286D6-1894-47DB-ADD9-3444FB45C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97BFB59-361E-48AD-8D27-84824D89E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68B2AA2-E4BE-494C-A95F-51BC5189A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49685AC-EF4E-4B8A-AFE9-1265EE683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862E2AB-5ADA-4F67-9C8C-B4072F24C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82682CB-664A-4978-8311-7F635A6FA9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13E12775-CAE0-4348-8071-057A684A5A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77CB682-865C-4BAD-A6A0-B0389583D6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93DEA8B-97EB-4551-88A6-2FEA6033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5448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A9A54AA1-3D2D-4EBB-AB3F-FEA28D5D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447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6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7238ACB-98CE-4599-B369-65CF80703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7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94E3D7A-E6C9-424C-953C-47F99A850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8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0C418E0-FFB7-4F0B-9411-77FB6175C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9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C68C5C9-7248-4884-8499-38124779C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0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0EDED41-673A-4DFF-B550-D33DF4D26D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1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E72E714-8149-4520-80B8-D97D4CAB4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2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5A6EE03-CE08-40AC-A06B-01D340FF15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3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BD347F3-7DDF-4432-B812-162AEDC17E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4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B2C800A-1B92-49B9-A2EB-0B6AD990CA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5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19B4AD9-9C40-4CC4-8C70-E47166EFED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C39BE9-C7A0-435A-9B3E-4B642EAD8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SutonnyII" pitchFamily="2" charset="0"/>
              </a:rPr>
              <a:t>1. </a:t>
            </a: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Pov `vg Ges RwUjZv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4A5CF25B-426C-4E12-B946-D5FEF5B7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200400"/>
            <a:ext cx="3324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7B248F4F-E956-4228-9BA8-5C71ADF0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2954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C2EDF83-4685-4AFD-84A1-012591815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A177AF5-35FF-441D-B0B6-199761F94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FB36FDC-C022-4979-A911-89D8E8BAC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87D57A5B-129F-4844-ABDD-2D3C7AEC4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B5474D8-4BDE-4809-8FED-6029666D5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91E9D597-F70C-4240-AA0E-762342CC7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30BDF758-5739-4EDD-9018-7E8EC6E3DA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2FCBA4C-661A-4163-8396-061AC93FF4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7188722D-0630-4C2D-9897-B781FEB84E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EA250F4-772D-45A4-8B6D-8A1CA9601F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E34A1F-FA17-4882-9291-4ADB78ED6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57401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9AAB772-2D86-4DA7-A27B-93A9DB6C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267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C917530E-78C5-4B89-B999-BFC51244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0824BD1A-0C6D-4E9B-B194-23DA8F9B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1"/>
            <a:ext cx="3962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8">
            <a:hlinkClick r:id="" action="ppaction://hlinkshowjump?jump=previous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9EE185A-DFD5-4CC6-A0AF-8157F6BD6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9">
            <a:hlinkClick r:id="" action="ppaction://hlinkshowjump?jump=fir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05CA4F9-D087-459A-9BD1-C274DD05A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0">
            <a:hlinkClick r:id="" action="ppaction://hlinkshowjump?jump=endshow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FBF22FB-700F-4EA5-9C0E-A91693EDA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1">
            <a:hlinkClick r:id="" action="ppaction://hlinkshowjump?jump=la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B56EB50-9D62-49AB-BDDA-ED6E89365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2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3AFE02D6-B2E6-4BF2-8260-57D6D34E9C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3">
            <a:hlinkClick r:id="rId11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2C32AEB-C354-4B51-8586-7F6208804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4">
            <a:hlinkClick r:id="rId13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8863A5E-A4F8-426F-B6BD-96E5ED6E68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5">
            <a:hlinkClick r:id="rId15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C895BEA-DE19-4DC7-9099-F76721D640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6">
            <a:hlinkClick r:id="rId17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553E0A1-EA5F-4568-80C4-E5C893195A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7">
            <a:hlinkClick r:id="rId19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3667381-393D-433F-9ADE-A33EDEE482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299ED-FD1E-4657-8A48-7E97AA52F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574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SutonnyII" pitchFamily="2" charset="0"/>
              </a:rPr>
              <a:t>3. </a:t>
            </a:r>
            <a:r>
              <a:rPr lang="en-US" altLang="en-US" sz="3600" b="1">
                <a:latin typeface="SutonnyMJ" pitchFamily="2" charset="0"/>
                <a:ea typeface="SutonnyMJ" pitchFamily="2" charset="0"/>
                <a:cs typeface="SutonnyMJ" pitchFamily="2" charset="0"/>
              </a:rPr>
              <a:t>Kíbvi RM‡Z wePiY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</p:txBody>
      </p:sp>
      <p:pic>
        <p:nvPicPr>
          <p:cNvPr id="27652" name="Picture 7">
            <a:extLst>
              <a:ext uri="{FF2B5EF4-FFF2-40B4-BE49-F238E27FC236}">
                <a16:creationId xmlns:a16="http://schemas.microsoft.com/office/drawing/2014/main" id="{4DE3B745-5B38-43A0-8773-7631686D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1"/>
            <a:ext cx="70818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>
            <a:hlinkClick r:id="" action="ppaction://hlinkshowjump?jump=previous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96A016EA-5A88-4C02-A013-4CF4686B9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>
            <a:hlinkClick r:id="" action="ppaction://hlinkshowjump?jump=fir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5488281F-A3FC-4B7B-BBD5-918CE4D7A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9">
            <a:hlinkClick r:id="" action="ppaction://hlinkshowjump?jump=endshow">
              <a:snd r:embed="rId3" name="arrow.wav"/>
            </a:hlinkClick>
            <a:extLst>
              <a:ext uri="{FF2B5EF4-FFF2-40B4-BE49-F238E27FC236}">
                <a16:creationId xmlns:a16="http://schemas.microsoft.com/office/drawing/2014/main" id="{C411567D-243F-488D-96F9-AF98B01FA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0">
            <a:hlinkClick r:id="" action="ppaction://hlinkshowjump?jump=la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749A5826-E42C-4559-8BE7-E84F8B3C9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">
            <a:hlinkClick r:id="" action="ppaction://hlinkshowjump?jump=nex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7C08FF4-7AA2-4B78-B80D-714267E43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2">
            <a:hlinkClick r:id="rId9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807E0842-460A-4410-A6CC-C7ADB5F718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3">
            <a:hlinkClick r:id="rId11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39D0F3BA-8A5F-4242-A2AF-F4E3F493AE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4">
            <a:hlinkClick r:id="rId13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3B47EE6E-54EA-427B-9CF4-DFF07A28FE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5">
            <a:hlinkClick r:id="rId15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C11BCA7-BAB4-48AF-A7C2-FE4CDB0AB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6">
            <a:hlinkClick r:id="rId17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5D26E2C4-D0CB-464F-83ED-7B8F89E6BB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02BB9-1C21-4178-B14E-0EB72A0735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746376"/>
            <a:ext cx="5181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>
            <a:extLst>
              <a:ext uri="{FF2B5EF4-FFF2-40B4-BE49-F238E27FC236}">
                <a16:creationId xmlns:a16="http://schemas.microsoft.com/office/drawing/2014/main" id="{048B4508-1E3B-4840-A5DA-51AC376A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574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SutonnyII" pitchFamily="2" charset="0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A133BEF5-8C99-4720-BC79-4E53DDC8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1"/>
            <a:ext cx="2667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427E9CF7-4079-4DDF-82FF-EFB26B26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1"/>
            <a:ext cx="8193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0204D18E-9737-482D-B0DE-84ED3EED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905000"/>
            <a:ext cx="2995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8">
            <a:hlinkClick r:id="" action="ppaction://hlinkshowjump?jump=previous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040C9E0B-7C3E-40E4-9C3C-0EB219EF3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>
            <a:hlinkClick r:id="" action="ppaction://hlinkshowjump?jump=fir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02CD4A50-397A-4A38-982A-581BE5326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>
            <a:hlinkClick r:id="" action="ppaction://hlinkshowjump?jump=endshow">
              <a:snd r:embed="rId5" name="arrow.wav"/>
            </a:hlinkClick>
            <a:extLst>
              <a:ext uri="{FF2B5EF4-FFF2-40B4-BE49-F238E27FC236}">
                <a16:creationId xmlns:a16="http://schemas.microsoft.com/office/drawing/2014/main" id="{85F4BBC1-CA69-432A-B11B-A250C74D3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">
            <a:hlinkClick r:id="" action="ppaction://hlinkshowjump?jump=las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519D9EF8-CE49-4C20-9EDD-1A1CDA26C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2">
            <a:hlinkClick r:id="" action="ppaction://hlinkshowjump?jump=nextslide">
              <a:snd r:embed="rId5" name="arrow.wav"/>
            </a:hlinkClick>
            <a:extLst>
              <a:ext uri="{FF2B5EF4-FFF2-40B4-BE49-F238E27FC236}">
                <a16:creationId xmlns:a16="http://schemas.microsoft.com/office/drawing/2014/main" id="{5D370299-87D0-4155-9934-29B65AA0A9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3">
            <a:hlinkClick r:id="rId11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1E2C5CF9-CDD9-4D91-BF07-060FF40B0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4">
            <a:hlinkClick r:id="rId13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5B8BE0AA-E87B-426E-9323-BBA739DD2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5">
            <a:hlinkClick r:id="rId15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D031F737-64F0-4248-9026-A5EED69754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6">
            <a:hlinkClick r:id="rId17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2D648BE7-375D-4B58-8D6B-B0CA4AC690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7">
            <a:hlinkClick r:id="rId19" action="ppaction://hlinksldjump">
              <a:snd r:embed="rId5" name="arrow.wav"/>
            </a:hlinkClick>
            <a:extLst>
              <a:ext uri="{FF2B5EF4-FFF2-40B4-BE49-F238E27FC236}">
                <a16:creationId xmlns:a16="http://schemas.microsoft.com/office/drawing/2014/main" id="{B8127B84-5DE3-49C6-87C4-A634898FD5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3">
            <a:extLst>
              <a:ext uri="{FF2B5EF4-FFF2-40B4-BE49-F238E27FC236}">
                <a16:creationId xmlns:a16="http://schemas.microsoft.com/office/drawing/2014/main" id="{FF8909D7-091F-418F-A61F-BD7E764D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914401"/>
            <a:ext cx="296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4800" b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cvV g~j¨vqb</a:t>
            </a:r>
            <a:endParaRPr lang="en-US" altLang="en-US" sz="480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9A343FC-E1F3-4C95-A625-FBC378A6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172FD408-7E19-48D4-A7F4-FB37825E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124200"/>
            <a:ext cx="3952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FCC0343-ABE5-42B9-8FA5-266B33E2B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57D6B9C5-EFC7-4253-81F6-AD0F1735B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F60D090-EC92-4C12-9884-EB4B5C928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6B6A1F7-560F-45C8-97C2-9D40B82268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C50999AD-89A3-4A70-AA40-7EB860996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4FBCE6C-89C0-43B4-8089-CBBB763A00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9DFFA4D-5762-40C3-925E-E50C3E099C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55584DC-F761-409A-B650-5EEDF6FCB5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21EE13B-5FEE-4CF1-A25B-1CA6F006A7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34F7604-E848-46F8-A5DF-6E7F5AF47A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B41E7E-4B9A-48AC-A4DA-444B6A83821E}"/>
              </a:ext>
            </a:extLst>
          </p:cNvPr>
          <p:cNvSpPr txBox="1">
            <a:spLocks/>
          </p:cNvSpPr>
          <p:nvPr/>
        </p:nvSpPr>
        <p:spPr>
          <a:xfrm>
            <a:off x="2438401" y="685801"/>
            <a:ext cx="7058025" cy="8302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GB 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welqwUi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cvV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k‡l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Avgiv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hv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wkL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‡</a:t>
            </a:r>
            <a:r>
              <a:rPr lang="fr-FR" sz="3600" b="1" dirty="0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ev</a:t>
            </a:r>
            <a:r>
              <a:rPr lang="fr-FR" sz="3600" b="1" dirty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t</a:t>
            </a:r>
            <a:endParaRPr lang="en-US" sz="3600" dirty="0">
              <a:solidFill>
                <a:srgbClr val="FFFF00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BBEEE96-D3D6-4063-9138-49074A5E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3581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8">
            <a:hlinkClick r:id="" action="ppaction://hlinkshowjump?jump=previous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4C8094A1-538E-4A7B-8764-A7E0CF99B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>
            <a:hlinkClick r:id="" action="ppaction://hlinkshowjump?jump=fir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F411F7F9-CF79-4372-918E-420EACED4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>
            <a:hlinkClick r:id="" action="ppaction://hlinkshowjump?jump=endshow">
              <a:snd r:embed="rId3" name="arrow.wav"/>
            </a:hlinkClick>
            <a:extLst>
              <a:ext uri="{FF2B5EF4-FFF2-40B4-BE49-F238E27FC236}">
                <a16:creationId xmlns:a16="http://schemas.microsoft.com/office/drawing/2014/main" id="{63E73DCE-26B9-4F15-B618-F7DF4E90E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1">
            <a:hlinkClick r:id="" action="ppaction://hlinkshowjump?jump=las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4F4D8430-5EE9-4A63-8B45-7CBAFB880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2">
            <a:hlinkClick r:id="" action="ppaction://hlinkshowjump?jump=nextslide">
              <a:snd r:embed="rId3" name="arrow.wav"/>
            </a:hlinkClick>
            <a:extLst>
              <a:ext uri="{FF2B5EF4-FFF2-40B4-BE49-F238E27FC236}">
                <a16:creationId xmlns:a16="http://schemas.microsoft.com/office/drawing/2014/main" id="{2DB2D56D-71FA-4C4F-BD02-589A573C2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3">
            <a:hlinkClick r:id="rId9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10A516C3-D9BA-49CB-89BC-7362C77B4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4">
            <a:hlinkClick r:id="rId11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148EE685-ACA6-4615-805B-8CC6669DA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5">
            <a:hlinkClick r:id="rId13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C448CE0B-2A4A-45AF-8DD8-AFE329AFAE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6">
            <a:hlinkClick r:id="rId15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51C4B0E1-900A-4B79-9458-7F42E0EC66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7">
            <a:hlinkClick r:id="rId17" action="ppaction://hlinksldjump">
              <a:snd r:embed="rId3" name="arrow.wav"/>
            </a:hlinkClick>
            <a:extLst>
              <a:ext uri="{FF2B5EF4-FFF2-40B4-BE49-F238E27FC236}">
                <a16:creationId xmlns:a16="http://schemas.microsoft.com/office/drawing/2014/main" id="{7F1EB82E-4F73-431E-AF9E-9D5734D59F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B5EDBB3-8A70-427E-B4E1-710C897E90CD}"/>
              </a:ext>
            </a:extLst>
          </p:cNvPr>
          <p:cNvSpPr txBox="1">
            <a:spLocks/>
          </p:cNvSpPr>
          <p:nvPr/>
        </p:nvSpPr>
        <p:spPr>
          <a:xfrm>
            <a:off x="911225" y="1512888"/>
            <a:ext cx="107442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ভার্চূয়্যাল রিয়েলিটি কি তা বলতে পারবে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প্রত্যাহিক জীবনে ভার্চূয়্যাল রিয়েলিটির প্রয়োগক্ষেত্র সমূহ চিহ্নিত করতে পারবে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ভার্চূয়্যাল রিয়েলিটির নেতিবাচক প্রভাব ব্যাখ্যা করতে পারবে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B27FC938-EC4B-4068-83FF-2B100561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2038350"/>
            <a:ext cx="6829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virtualreality">
            <a:extLst>
              <a:ext uri="{FF2B5EF4-FFF2-40B4-BE49-F238E27FC236}">
                <a16:creationId xmlns:a16="http://schemas.microsoft.com/office/drawing/2014/main" id="{0B3B5E0F-6233-49A2-918A-61C9DBA7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819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3">
            <a:extLst>
              <a:ext uri="{FF2B5EF4-FFF2-40B4-BE49-F238E27FC236}">
                <a16:creationId xmlns:a16="http://schemas.microsoft.com/office/drawing/2014/main" id="{82E0917B-4038-4BBC-8906-836DBBD9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4" y="873126"/>
            <a:ext cx="296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4800" b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evoxi KvR</a:t>
            </a:r>
            <a:endParaRPr lang="en-US" altLang="en-US" sz="4800"/>
          </a:p>
        </p:txBody>
      </p:sp>
      <p:pic>
        <p:nvPicPr>
          <p:cNvPr id="30726" name="Picture 17">
            <a:hlinkClick r:id="" action="ppaction://hlinkshowjump?jump=previous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D57F8E53-BA1D-480A-9CE8-0429DA16D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8">
            <a:hlinkClick r:id="" action="ppaction://hlinkshowjump?jump=fir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42A631CA-67B7-4860-BE10-57A05A7FB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9">
            <a:hlinkClick r:id="" action="ppaction://hlinkshowjump?jump=endshow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377C966-DBBA-4A1B-8119-81F4747AE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0">
            <a:hlinkClick r:id="" action="ppaction://hlinkshowjump?jump=las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6F3C0C0-F63B-4FCF-9B1D-0CF4EC5E6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1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B96FAD10-3C3C-4608-8C46-3BCCF9091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2">
            <a:hlinkClick r:id="rId10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FEB8AA8E-28BF-4C58-BC0C-6CC602A29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3">
            <a:hlinkClick r:id="rId12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9FFEB70-EB37-431B-8867-F1D4214ED8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4">
            <a:hlinkClick r:id="rId14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0784B707-3F85-4162-8A4A-E900FD5059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5">
            <a:hlinkClick r:id="rId16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AC09C4D-9C1B-446E-8145-C2B6370431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6">
            <a:hlinkClick r:id="rId18" action="ppaction://hlinksldjump">
              <a:snd r:embed="rId4" name="arrow.wav"/>
            </a:hlinkClick>
            <a:extLst>
              <a:ext uri="{FF2B5EF4-FFF2-40B4-BE49-F238E27FC236}">
                <a16:creationId xmlns:a16="http://schemas.microsoft.com/office/drawing/2014/main" id="{E4D7ED97-E4B1-43A3-8756-A00DAA5856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172D3F4-8D84-47E5-BAE7-49F8CA00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108" y="9407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wi‡qwjwU</a:t>
            </a:r>
            <a:r>
              <a:rPr lang="en-US" altLang="en-US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4103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E846572-62C6-4E08-AC83-7FB645C4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72DAFF3-780C-40B1-8F45-49CC8CBB3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C62D884-44ED-4292-976D-C84DE4AFA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6CA8688-BC6E-44E4-8AAA-6C186EC2F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326073B-30E8-4E05-9DEF-4557440AC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648A485-B8B1-4A2C-82BE-746CA2C881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D325ADA-95F8-40D7-9A23-34B85D6AD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8CEAFDF-57E5-4E0D-BC34-081BBAFD26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D9BDB02-A7F6-4E8D-AF22-FC6B97E229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7A59231-143E-4B40-93EC-32B429ADA7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DC2612-D76A-40F4-9418-80A41B2E9FD0}"/>
              </a:ext>
            </a:extLst>
          </p:cNvPr>
          <p:cNvSpPr txBox="1"/>
          <p:nvPr/>
        </p:nvSpPr>
        <p:spPr>
          <a:xfrm>
            <a:off x="1297405" y="1991773"/>
            <a:ext cx="10251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 অর্থে বাস্তব নয় কিন্তু বাস্তবের চেতনা সৃষ্টিকারি বিজ্ঞান নির্ভর কল্পনাকে ভার্চূয়্যাল রিয়েলিটি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046B07-6331-452D-ABAF-7643AF01B81A}"/>
              </a:ext>
            </a:extLst>
          </p:cNvPr>
          <p:cNvSpPr/>
          <p:nvPr/>
        </p:nvSpPr>
        <p:spPr>
          <a:xfrm>
            <a:off x="1277802" y="3124200"/>
            <a:ext cx="10251167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ভার্চূয়্যাল রিয়েলিটি একটি কম্পিউটার নিয়ন্ত্রিত পরিবেশ।</a:t>
            </a:r>
          </a:p>
          <a:p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এখানে ব্যবহারকারী ঐ পরিবেশে মগ্ন হয়ে, বাস্তবের মতন তৈরি করা দৃশ্য এমনভাবে উপভোগ করতে পারে যেন বাস্তব।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>
            <a:extLst>
              <a:ext uri="{FF2B5EF4-FFF2-40B4-BE49-F238E27FC236}">
                <a16:creationId xmlns:a16="http://schemas.microsoft.com/office/drawing/2014/main" id="{829495F3-BD57-4E3D-A569-1D39856B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4"/>
            <a:ext cx="520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40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5124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AB0B304-7D27-4057-AD49-9B5DF74E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08A2C1C6-4BE8-4BA4-997B-04FCCC4C8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7547660-9C79-4846-8E22-AEAE80864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CB09F5C-08EF-4028-9E33-7968C91CC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052BE0E-A820-47DA-B774-A417B08DC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3777D12-CC15-4403-87C8-8471F8EC05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9F92EA1C-FB48-40E7-97B6-B8434635E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AE58B6A8-8A57-4D32-9040-55BF02AD6E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2128523-9CD5-4B94-AE00-C5D03DAA91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41F5B36-CF75-4B77-9133-80083E2D78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583EFD47-1B8C-4D26-9BFB-6388022B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1875772"/>
            <a:ext cx="986155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gvD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‡›UW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wWm‡cø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+mn-lt"/>
                <a:cs typeface="SutonnyMJ" pitchFamily="2" charset="0"/>
              </a:rPr>
              <a:t>(Head Mounted Display-HMD)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C2271-53CA-4A33-A8E8-8798104DD915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1023" y="2764772"/>
            <a:ext cx="4972519" cy="328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F9550F9F-AD66-4F7F-990B-66D153D78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6148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097379B-B9CD-49CC-B139-3B25BD89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32D0DF4-E795-4D24-80C2-38D4CEC5B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7C144C4-9404-49CD-A135-058C797F2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9DCFE7CF-D6B7-4186-BD67-86A4799FD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56ED8DE-DDD6-4600-9931-F50C2E1B4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2C74977-43C1-4806-B438-EC67A554F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99AA2FE-15ED-4C50-87D7-99A93555B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C3EDE20-6C30-4B85-B87E-7CACC272DD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3AE4E62-BF16-4279-BF32-57BE4CA03F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BB26A92-7EC3-422E-BE32-0C91AF0790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1E17DF60-79A1-49F6-913B-0A9EB9CD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743076"/>
            <a:ext cx="78676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Møvf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latin typeface="+mn-lt"/>
                <a:cs typeface="SutonnyMJ" pitchFamily="2" charset="0"/>
              </a:rPr>
              <a:t>(Data Glove)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64AF6-0F56-4B5F-B165-12F62F6F5E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17" y="2695524"/>
            <a:ext cx="4938713" cy="2867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3C971C2C-C9FC-4778-B428-68AC7CFE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7172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CEF4B9C-7E64-4FB3-A105-B94A7108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4AC3356-44AD-4CF4-991A-F5A89999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73A61A3-7612-4160-9DCC-83237D4F0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40C916C-EF40-4DA6-8F89-2044F6EFD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E0A6A05-7812-49F4-8490-E06107251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756E2DF-8D32-4FB4-94FC-74085473F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301A09A-4BB0-4079-AE29-682531B6A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7E0441A-C23E-4EB7-934E-7FCFDF7129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643012D-64BF-468C-A179-2154314F42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7C2AE37-A3AF-4227-8832-2D3027D29E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33C198BF-68BA-4CBB-B53B-7FD12CB0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743076"/>
            <a:ext cx="78676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SutonnyMJ" pitchFamily="2" charset="0"/>
                <a:cs typeface="SutonnyMJ" pitchFamily="2" charset="0"/>
              </a:rPr>
              <a:t>GKwU c~Y©v½ ewW my¨BU </a:t>
            </a:r>
            <a:r>
              <a:rPr lang="en-US" altLang="en-US" sz="3600" b="1">
                <a:ea typeface="SutonnyMJ" pitchFamily="2" charset="0"/>
                <a:cs typeface="SutonnyMJ" pitchFamily="2" charset="0"/>
              </a:rPr>
              <a:t>(Body Suit)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3BDC4-D4F8-48EA-BDD8-DAA6DAF27FE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81141" y="2620872"/>
            <a:ext cx="4951685" cy="3295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>
            <a:extLst>
              <a:ext uri="{FF2B5EF4-FFF2-40B4-BE49-F238E27FC236}">
                <a16:creationId xmlns:a16="http://schemas.microsoft.com/office/drawing/2014/main" id="{F7D0C902-948F-4C47-9CC5-38360B29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8196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5C00C72-72CC-474F-A53B-35FF72D7F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65F293F-B4C4-4DFD-82E6-01ABE6B4F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EC45885-7103-43FA-B9EA-9E3FEE783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5BD987B-E187-402F-8E63-9D71E5777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DA26A9F-12E4-4758-A096-5B820C823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8D02836-7113-49F3-B0BD-7D966F128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9DD043C-2603-4367-8F4E-AD7D9AC8CA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0488DB69-CD51-4B8F-9521-67D4666F73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3DEE742-1DDF-455C-937B-3A393199A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6B743F6-CC65-4B49-B3DE-D450BCD025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CEF7F364-355A-4236-BA31-999DE1A6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743076"/>
            <a:ext cx="78676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SutonnyMJ" pitchFamily="2" charset="0"/>
                <a:ea typeface="SutonnyMJ" pitchFamily="2" charset="0"/>
                <a:cs typeface="SutonnyMJ" pitchFamily="2" charset="0"/>
              </a:rPr>
              <a:t>D”P gv‡bi AwWI e¨e¯’v</a:t>
            </a:r>
            <a:endParaRPr lang="en-US" altLang="en-US" sz="3600" b="1"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B34BA-4C7F-465F-A024-550BC5E7E0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5600" y="2624979"/>
            <a:ext cx="6400800" cy="3216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>
            <a:extLst>
              <a:ext uri="{FF2B5EF4-FFF2-40B4-BE49-F238E27FC236}">
                <a16:creationId xmlns:a16="http://schemas.microsoft.com/office/drawing/2014/main" id="{C868CE56-1788-4228-912F-1EF4C35F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9" y="735013"/>
            <a:ext cx="520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fvPz©qvj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wi‡qwjwUi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Dcv`vbmg~n</a:t>
            </a:r>
            <a:r>
              <a:rPr lang="en-US" altLang="en-US" sz="3600" b="1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9220" name="Picture 29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948F372A-7969-4A98-BE1C-3F49279A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0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D814B11-1A7B-47E6-BDF6-2151E5304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1">
            <a:hlinkClick r:id="" action="ppaction://hlinkshowjump?jump=endshow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15FD887-8064-45D2-9D56-110E38F53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1" y="166688"/>
            <a:ext cx="33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2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B8A47ED-513D-474C-9D43-7CC133F8A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44464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3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9922C815-4BF1-4D03-8061-133B6A542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4">
            <a:hlinkClick r:id="rId8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DEEEE61-9D2C-4C2A-BC83-2ED6913CE9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5">
            <a:hlinkClick r:id="rId10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0F76D0F3-93ED-4F99-9669-89BAEA7D1A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6">
            <a:hlinkClick r:id="rId12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8A99B72C-FA97-4962-95DC-D4EB80E1EB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0976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7">
            <a:hlinkClick r:id="rId14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364315D-3B3F-4431-AA80-781EEDDE39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8">
            <a:hlinkClick r:id="rId16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BC08AB70-3A05-45E8-810A-1C561FB399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80976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36903CE3-EF6D-4F2D-B717-9448ED4C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9" y="1752601"/>
            <a:ext cx="786923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wi‡qwjwU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BwÄb</a:t>
            </a:r>
            <a:endParaRPr lang="en-US" sz="3600" b="1" dirty="0">
              <a:latin typeface="+mn-lt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6887D-1316-4289-A50D-37F3706D43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93082" y="2804815"/>
            <a:ext cx="474345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1905</TotalTime>
  <Words>570</Words>
  <Application>Microsoft Office PowerPoint</Application>
  <PresentationFormat>Widescreen</PresentationFormat>
  <Paragraphs>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SutonnyMJ</vt:lpstr>
      <vt:lpstr>Times New Roman</vt:lpstr>
      <vt:lpstr>SutonnyII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Mahbubur Rahman</dc:creator>
  <cp:lastModifiedBy>ismail - [2010]</cp:lastModifiedBy>
  <cp:revision>39</cp:revision>
  <dcterms:created xsi:type="dcterms:W3CDTF">2014-08-18T04:29:11Z</dcterms:created>
  <dcterms:modified xsi:type="dcterms:W3CDTF">2020-10-08T10:22:47Z</dcterms:modified>
</cp:coreProperties>
</file>