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r it" initials="Si" lastIdx="1" clrIdx="0">
    <p:extLst>
      <p:ext uri="{19B8F6BF-5375-455C-9EA6-DF929625EA0E}">
        <p15:presenceInfo xmlns:p15="http://schemas.microsoft.com/office/powerpoint/2012/main" userId="Samir 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0T21:06:53.8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9EC2E-01DD-4C01-9A6C-AC1B53EA7B5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37E3-9397-48CB-BB82-DAECEC377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36" y="665018"/>
            <a:ext cx="770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0"/>
            <a:ext cx="12192000" cy="6809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40328" y="1929686"/>
            <a:ext cx="13078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90" y="1524000"/>
            <a:ext cx="93685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/>
              <a:t>সবাইকে</a:t>
            </a:r>
            <a:r>
              <a:rPr lang="en-US" sz="11500" dirty="0" smtClean="0"/>
              <a:t> </a:t>
            </a:r>
            <a:r>
              <a:rPr lang="en-US" sz="11500" dirty="0" err="1" smtClean="0">
                <a:solidFill>
                  <a:srgbClr val="FF33CC"/>
                </a:solidFill>
              </a:rPr>
              <a:t>ধন্যবাদ</a:t>
            </a:r>
            <a:endParaRPr lang="en-US" sz="115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3" y="1440873"/>
            <a:ext cx="102800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/>
              <a:t>শিখনফল: </a:t>
            </a:r>
            <a:r>
              <a:rPr lang="as-IN" sz="2400" dirty="0"/>
              <a:t>এ পাঠ শেষে শিক্ষার্থীরা </a:t>
            </a:r>
            <a:r>
              <a:rPr lang="as-IN" sz="2400" dirty="0" smtClean="0"/>
              <a:t>–</a:t>
            </a:r>
            <a:endParaRPr lang="en-US" sz="2400" dirty="0" smtClean="0"/>
          </a:p>
          <a:p>
            <a:r>
              <a:rPr lang="as-IN" sz="2000" dirty="0" smtClean="0"/>
              <a:t>১.১.২</a:t>
            </a:r>
            <a:r>
              <a:rPr lang="en-US" sz="2000" dirty="0"/>
              <a:t> </a:t>
            </a:r>
            <a:r>
              <a:rPr lang="as-IN" sz="2000" dirty="0" smtClean="0"/>
              <a:t>প্রমিত </a:t>
            </a:r>
            <a:r>
              <a:rPr lang="as-IN" sz="2000" dirty="0"/>
              <a:t>উচ্চারণে বলা বাংলা বর্ণমালার ব্যঞ্জনধ্বনি মনোযোগ সহকারে শুনে শনাক্ত করতে পারবে এবং ক্রমানুসারে সাজাতে পারবে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as-IN" sz="2000" dirty="0" smtClean="0"/>
              <a:t>৫.১.১ বাক্য </a:t>
            </a:r>
            <a:r>
              <a:rPr lang="as-IN" sz="2000" dirty="0"/>
              <a:t>ও শব্দে ব্যবহৃত বাংলা বর্ণমালার ধ্বনি স্পষ্ট ও শুদ্ধভাবে বলতে পারবে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as-IN" sz="2000" dirty="0" smtClean="0"/>
              <a:t>৫.১.৪ </a:t>
            </a:r>
            <a:r>
              <a:rPr lang="as-IN" sz="2000" dirty="0"/>
              <a:t>শব্দ ভেঙ্গে ধ্বনি বলতে পারবে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as-IN" sz="2000" dirty="0" smtClean="0"/>
              <a:t>৯.১.২ </a:t>
            </a:r>
            <a:r>
              <a:rPr lang="as-IN" sz="2000" dirty="0"/>
              <a:t>বাংলা বর্ণমালার ব্যঞ্জনবর্ণ ক্রমানুসারে স্পষ্ট স্বরে ও শুদ্ধ উচ্চারণে পড়তে পারবে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as-IN" sz="2000" dirty="0" smtClean="0"/>
              <a:t>১৩.১.১ </a:t>
            </a:r>
            <a:r>
              <a:rPr lang="as-IN" sz="2000" dirty="0"/>
              <a:t>সঠিক প্রবাহ ও আকৃতিতে বাংলা বর্ণমালা লিখতে পারবে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as-IN" sz="2000" dirty="0" smtClean="0"/>
              <a:t>১৩.১.২ </a:t>
            </a:r>
            <a:r>
              <a:rPr lang="as-IN" sz="2000" dirty="0"/>
              <a:t>ক্রমানুসারে বাংলা বর্ণমালা লিখতে পারবে।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37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546389"/>
            <a:ext cx="5376430" cy="5376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109" y="1565564"/>
            <a:ext cx="6470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পরিচিতি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3200" dirty="0" err="1" smtClean="0"/>
              <a:t>হোসনেয়ারা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খন্দকার</a:t>
            </a:r>
            <a:endParaRPr lang="en-US" sz="3200" dirty="0" smtClean="0"/>
          </a:p>
          <a:p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দরবেশপুর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r>
              <a:rPr lang="en-US" sz="3200" dirty="0" err="1" smtClean="0"/>
              <a:t>রামগঞ্জ,লক্ষ্মীপুর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9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6" y="498763"/>
            <a:ext cx="1113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/>
              <a:t>পাঠ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পরিচিতি</a:t>
            </a:r>
            <a:endParaRPr lang="en-US" sz="40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8765" y="1510145"/>
            <a:ext cx="1101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ট</a:t>
            </a:r>
            <a:r>
              <a:rPr lang="en-US" sz="3600" dirty="0" err="1" smtClean="0"/>
              <a:t>,</a:t>
            </a:r>
            <a:r>
              <a:rPr lang="en-US" sz="3600" dirty="0" err="1" smtClean="0">
                <a:solidFill>
                  <a:schemeClr val="accent4"/>
                </a:solidFill>
              </a:rPr>
              <a:t>ঠ</a:t>
            </a:r>
            <a:r>
              <a:rPr lang="en-US" sz="3600" dirty="0" err="1" smtClean="0"/>
              <a:t>,ড,ঢ,ণ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শিখি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6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0"/>
            <a:ext cx="51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25235" y="2999930"/>
            <a:ext cx="11055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3600" dirty="0" err="1" smtClean="0">
                <a:solidFill>
                  <a:schemeClr val="accent4"/>
                </a:solidFill>
              </a:rPr>
              <a:t>ঠো</a:t>
            </a:r>
            <a:r>
              <a:rPr lang="en-US" sz="2800" dirty="0" err="1" smtClean="0"/>
              <a:t>ঙা</a:t>
            </a:r>
            <a:r>
              <a:rPr lang="en-US" sz="2800" dirty="0" smtClean="0"/>
              <a:t> </a:t>
            </a:r>
            <a:r>
              <a:rPr lang="en-US" sz="2800" dirty="0" smtClean="0"/>
              <a:t>ভরা </a:t>
            </a:r>
            <a:r>
              <a:rPr lang="en-US" sz="2800" dirty="0" err="1" smtClean="0"/>
              <a:t>মুড়ি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।                        </a:t>
            </a:r>
            <a:r>
              <a:rPr lang="en-US" sz="3600" dirty="0" err="1" smtClean="0">
                <a:solidFill>
                  <a:schemeClr val="accent4"/>
                </a:solidFill>
              </a:rPr>
              <a:t>ঠো</a:t>
            </a:r>
            <a:r>
              <a:rPr lang="en-US" sz="2800" dirty="0" err="1" smtClean="0"/>
              <a:t>ঙা</a:t>
            </a:r>
            <a:r>
              <a:rPr lang="en-US" sz="2800" dirty="0" smtClean="0"/>
              <a:t>                           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6616" y="2112947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ট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0472" y="3800149"/>
            <a:ext cx="146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036" y="2079830"/>
            <a:ext cx="492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ট</a:t>
            </a:r>
            <a:r>
              <a:rPr lang="en-US" sz="2800">
                <a:solidFill>
                  <a:prstClr val="black"/>
                </a:solidFill>
              </a:rPr>
              <a:t>ব ভরা ফুল গাছে 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1" y="2152639"/>
            <a:ext cx="362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ট</a:t>
            </a:r>
            <a:r>
              <a:rPr lang="en-US" sz="2800" dirty="0" smtClean="0">
                <a:solidFill>
                  <a:prstClr val="black"/>
                </a:solidFill>
              </a:rPr>
              <a:t>ব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5" y="534892"/>
            <a:ext cx="2632292" cy="266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08" y="1014531"/>
            <a:ext cx="2059792" cy="1930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55" y="3587014"/>
            <a:ext cx="2848190" cy="262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00" y="3587014"/>
            <a:ext cx="25146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6147" y="491311"/>
            <a:ext cx="391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ছবি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দেখে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নাম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বলি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989221" y="3024374"/>
            <a:ext cx="275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ঠেলা</a:t>
            </a:r>
            <a:r>
              <a:rPr lang="en-US" dirty="0" smtClean="0"/>
              <a:t> </a:t>
            </a:r>
            <a:r>
              <a:rPr lang="en-US" dirty="0" err="1" smtClean="0"/>
              <a:t>গাড়ি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15699" y="3081515"/>
            <a:ext cx="27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ঠোঁট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3756" y="6031649"/>
            <a:ext cx="235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ঠোঙা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31214" y="6031649"/>
            <a:ext cx="317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ঠ্যাং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4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863" y="577516"/>
            <a:ext cx="32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খুঁজি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427747"/>
            <a:ext cx="218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অ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1431" y="1797079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1557" y="2739643"/>
            <a:ext cx="299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381802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9663" y="4620126"/>
            <a:ext cx="137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ঠ</a:t>
            </a:r>
          </a:p>
        </p:txBody>
      </p:sp>
    </p:spTree>
    <p:extLst>
      <p:ext uri="{BB962C8B-B14F-4D97-AF65-F5344CB8AC3E}">
        <p14:creationId xmlns:p14="http://schemas.microsoft.com/office/powerpoint/2010/main" val="18008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প্রবাহে</a:t>
            </a:r>
            <a:r>
              <a:rPr lang="en-US" dirty="0" smtClean="0"/>
              <a:t> </a:t>
            </a:r>
            <a:r>
              <a:rPr lang="en-US" dirty="0" err="1" smtClean="0"/>
              <a:t>বর্ণ</a:t>
            </a:r>
            <a:r>
              <a:rPr lang="en-US" dirty="0" smtClean="0"/>
              <a:t> </a:t>
            </a:r>
            <a:r>
              <a:rPr lang="en-US" dirty="0" err="1" smtClean="0"/>
              <a:t>লিখি</a:t>
            </a:r>
            <a:endParaRPr lang="en-US" dirty="0"/>
          </a:p>
        </p:txBody>
      </p:sp>
      <p:pic>
        <p:nvPicPr>
          <p:cNvPr id="4" name="lv_0_2025042000024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9538" y="1825625"/>
            <a:ext cx="4351337" cy="4351338"/>
          </a:xfrm>
        </p:spPr>
      </p:pic>
    </p:spTree>
    <p:extLst>
      <p:ext uri="{BB962C8B-B14F-4D97-AF65-F5344CB8AC3E}">
        <p14:creationId xmlns:p14="http://schemas.microsoft.com/office/powerpoint/2010/main" val="41022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968" y="497306"/>
            <a:ext cx="7555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/>
                </a:solidFill>
              </a:rPr>
              <a:t>বাড়ির</a:t>
            </a:r>
            <a:r>
              <a:rPr lang="en-US" sz="4800" dirty="0" smtClean="0">
                <a:solidFill>
                  <a:schemeClr val="accent6"/>
                </a:solidFill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</a:rPr>
              <a:t>কাজ</a:t>
            </a:r>
            <a:endParaRPr lang="en-US" sz="4800" dirty="0" smtClean="0">
              <a:solidFill>
                <a:schemeClr val="accent6"/>
              </a:solidFill>
            </a:endParaRPr>
          </a:p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30462" y="3080084"/>
            <a:ext cx="916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</a:t>
            </a:r>
            <a:r>
              <a:rPr lang="en-US" sz="3200" smtClean="0"/>
              <a:t>) </a:t>
            </a:r>
            <a:r>
              <a:rPr lang="en-US" sz="3200" dirty="0" err="1" smtClean="0"/>
              <a:t>সঠিক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প্রবাহে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4"/>
                </a:solidFill>
              </a:rPr>
              <a:t>ঠ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বর্ণটি</a:t>
            </a:r>
            <a:r>
              <a:rPr lang="en-US" sz="3200" dirty="0" smtClean="0"/>
              <a:t> ১ </a:t>
            </a:r>
            <a:r>
              <a:rPr lang="en-US" sz="3200" dirty="0" err="1" smtClean="0"/>
              <a:t>পৃষ্ঠা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2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72</Words>
  <Application>Microsoft Office PowerPoint</Application>
  <PresentationFormat>Widescreen</PresentationFormat>
  <Paragraphs>39</Paragraphs>
  <Slides>11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সঠিক প্রবাহে বর্ণ লিখি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it</dc:creator>
  <cp:lastModifiedBy>Samir it</cp:lastModifiedBy>
  <cp:revision>24</cp:revision>
  <dcterms:created xsi:type="dcterms:W3CDTF">2025-04-20T14:40:33Z</dcterms:created>
  <dcterms:modified xsi:type="dcterms:W3CDTF">2026-04-09T18:02:06Z</dcterms:modified>
</cp:coreProperties>
</file>